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256" r:id="rId3"/>
    <p:sldId id="335" r:id="rId4"/>
    <p:sldId id="402" r:id="rId5"/>
    <p:sldId id="398" r:id="rId6"/>
    <p:sldId id="399" r:id="rId7"/>
    <p:sldId id="400" r:id="rId8"/>
    <p:sldId id="401" r:id="rId9"/>
    <p:sldId id="372" r:id="rId10"/>
    <p:sldId id="404" r:id="rId11"/>
    <p:sldId id="374" r:id="rId12"/>
    <p:sldId id="405" r:id="rId13"/>
    <p:sldId id="375" r:id="rId14"/>
    <p:sldId id="406" r:id="rId15"/>
    <p:sldId id="407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408" r:id="rId25"/>
    <p:sldId id="384" r:id="rId26"/>
    <p:sldId id="413" r:id="rId27"/>
    <p:sldId id="414" r:id="rId28"/>
    <p:sldId id="415" r:id="rId29"/>
    <p:sldId id="412" r:id="rId30"/>
    <p:sldId id="385" r:id="rId31"/>
    <p:sldId id="386" r:id="rId32"/>
    <p:sldId id="387" r:id="rId33"/>
    <p:sldId id="388" r:id="rId34"/>
    <p:sldId id="389" r:id="rId35"/>
    <p:sldId id="321" r:id="rId36"/>
    <p:sldId id="417" r:id="rId37"/>
    <p:sldId id="418" r:id="rId38"/>
    <p:sldId id="419" r:id="rId39"/>
    <p:sldId id="416" r:id="rId40"/>
    <p:sldId id="308" r:id="rId41"/>
    <p:sldId id="409" r:id="rId42"/>
    <p:sldId id="340" r:id="rId43"/>
    <p:sldId id="310" r:id="rId44"/>
    <p:sldId id="421" r:id="rId45"/>
    <p:sldId id="371" r:id="rId46"/>
    <p:sldId id="337" r:id="rId47"/>
    <p:sldId id="41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4B58D-DFB1-467C-BF6C-99E040BA47F7}" v="165" dt="2020-04-18T00:22:23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Hogg" userId="34797abe98eaa765" providerId="LiveId" clId="{F6191EBC-3C85-4C9D-BD1F-D8A68B56FFBE}"/>
    <pc:docChg chg="undo custSel addSld delSld modSld sldOrd">
      <pc:chgData name="Jim Hogg" userId="34797abe98eaa765" providerId="LiveId" clId="{F6191EBC-3C85-4C9D-BD1F-D8A68B56FFBE}" dt="2020-03-23T05:13:32.479" v="9387" actId="47"/>
      <pc:docMkLst>
        <pc:docMk/>
      </pc:docMkLst>
      <pc:sldChg chg="modSp">
        <pc:chgData name="Jim Hogg" userId="34797abe98eaa765" providerId="LiveId" clId="{F6191EBC-3C85-4C9D-BD1F-D8A68B56FFBE}" dt="2020-03-23T05:08:01.098" v="9243" actId="6549"/>
        <pc:sldMkLst>
          <pc:docMk/>
          <pc:sldMk cId="49370254" sldId="256"/>
        </pc:sldMkLst>
        <pc:spChg chg="mod">
          <ac:chgData name="Jim Hogg" userId="34797abe98eaa765" providerId="LiveId" clId="{F6191EBC-3C85-4C9D-BD1F-D8A68B56FFBE}" dt="2020-03-23T05:08:01.098" v="9243" actId="6549"/>
          <ac:spMkLst>
            <pc:docMk/>
            <pc:sldMk cId="49370254" sldId="256"/>
            <ac:spMk id="2" creationId="{00000000-0000-0000-0000-000000000000}"/>
          </ac:spMkLst>
        </pc:spChg>
        <pc:spChg chg="mod">
          <ac:chgData name="Jim Hogg" userId="34797abe98eaa765" providerId="LiveId" clId="{F6191EBC-3C85-4C9D-BD1F-D8A68B56FFBE}" dt="2020-03-16T13:46:46.824" v="15" actId="6549"/>
          <ac:spMkLst>
            <pc:docMk/>
            <pc:sldMk cId="49370254" sldId="256"/>
            <ac:spMk id="4" creationId="{C86A591A-301E-44A8-871F-D66550F04703}"/>
          </ac:spMkLst>
        </pc:spChg>
      </pc:sldChg>
      <pc:sldChg chg="modSp">
        <pc:chgData name="Jim Hogg" userId="34797abe98eaa765" providerId="LiveId" clId="{F6191EBC-3C85-4C9D-BD1F-D8A68B56FFBE}" dt="2020-03-23T05:09:36.998" v="9363" actId="20577"/>
        <pc:sldMkLst>
          <pc:docMk/>
          <pc:sldMk cId="0" sldId="257"/>
        </pc:sldMkLst>
        <pc:spChg chg="mod">
          <ac:chgData name="Jim Hogg" userId="34797abe98eaa765" providerId="LiveId" clId="{F6191EBC-3C85-4C9D-BD1F-D8A68B56FFBE}" dt="2020-03-23T05:09:36.998" v="9363" actId="20577"/>
          <ac:spMkLst>
            <pc:docMk/>
            <pc:sldMk cId="0" sldId="257"/>
            <ac:spMk id="240" creationId="{00000000-0000-0000-0000-000000000000}"/>
          </ac:spMkLst>
        </pc:spChg>
        <pc:spChg chg="mod">
          <ac:chgData name="Jim Hogg" userId="34797abe98eaa765" providerId="LiveId" clId="{F6191EBC-3C85-4C9D-BD1F-D8A68B56FFBE}" dt="2020-03-16T16:13:18.729" v="3010" actId="1076"/>
          <ac:spMkLst>
            <pc:docMk/>
            <pc:sldMk cId="0" sldId="257"/>
            <ac:spMk id="241" creationId="{00000000-0000-0000-0000-000000000000}"/>
          </ac:spMkLst>
        </pc:spChg>
      </pc:sldChg>
      <pc:sldChg chg="del ord">
        <pc:chgData name="Jim Hogg" userId="34797abe98eaa765" providerId="LiveId" clId="{F6191EBC-3C85-4C9D-BD1F-D8A68B56FFBE}" dt="2020-03-16T23:15:25.932" v="9061" actId="47"/>
        <pc:sldMkLst>
          <pc:docMk/>
          <pc:sldMk cId="3660145597" sldId="270"/>
        </pc:sldMkLst>
      </pc:sldChg>
      <pc:sldChg chg="modSp del">
        <pc:chgData name="Jim Hogg" userId="34797abe98eaa765" providerId="LiveId" clId="{F6191EBC-3C85-4C9D-BD1F-D8A68B56FFBE}" dt="2020-03-16T14:59:26.736" v="1030" actId="47"/>
        <pc:sldMkLst>
          <pc:docMk/>
          <pc:sldMk cId="1629706086" sldId="280"/>
        </pc:sldMkLst>
        <pc:spChg chg="mod">
          <ac:chgData name="Jim Hogg" userId="34797abe98eaa765" providerId="LiveId" clId="{F6191EBC-3C85-4C9D-BD1F-D8A68B56FFBE}" dt="2020-03-16T14:01:21.866" v="379" actId="313"/>
          <ac:spMkLst>
            <pc:docMk/>
            <pc:sldMk cId="1629706086" sldId="280"/>
            <ac:spMk id="3" creationId="{FE1F79A0-B0E7-4471-AF68-0FED0715A31B}"/>
          </ac:spMkLst>
        </pc:spChg>
      </pc:sldChg>
      <pc:sldChg chg="modSp del">
        <pc:chgData name="Jim Hogg" userId="34797abe98eaa765" providerId="LiveId" clId="{F6191EBC-3C85-4C9D-BD1F-D8A68B56FFBE}" dt="2020-03-16T14:59:46.988" v="1033" actId="47"/>
        <pc:sldMkLst>
          <pc:docMk/>
          <pc:sldMk cId="654212494" sldId="281"/>
        </pc:sldMkLst>
        <pc:spChg chg="mod">
          <ac:chgData name="Jim Hogg" userId="34797abe98eaa765" providerId="LiveId" clId="{F6191EBC-3C85-4C9D-BD1F-D8A68B56FFBE}" dt="2020-03-16T14:03:02.592" v="455" actId="1076"/>
          <ac:spMkLst>
            <pc:docMk/>
            <pc:sldMk cId="654212494" sldId="281"/>
            <ac:spMk id="3" creationId="{FE1F79A0-B0E7-4471-AF68-0FED0715A31B}"/>
          </ac:spMkLst>
        </pc:spChg>
      </pc:sldChg>
      <pc:sldChg chg="modSp ord">
        <pc:chgData name="Jim Hogg" userId="34797abe98eaa765" providerId="LiveId" clId="{F6191EBC-3C85-4C9D-BD1F-D8A68B56FFBE}" dt="2020-03-23T05:10:10.579" v="9383" actId="20577"/>
        <pc:sldMkLst>
          <pc:docMk/>
          <pc:sldMk cId="2675087331" sldId="282"/>
        </pc:sldMkLst>
        <pc:spChg chg="mod">
          <ac:chgData name="Jim Hogg" userId="34797abe98eaa765" providerId="LiveId" clId="{F6191EBC-3C85-4C9D-BD1F-D8A68B56FFBE}" dt="2020-03-16T16:13:25.598" v="3011" actId="1076"/>
          <ac:spMkLst>
            <pc:docMk/>
            <pc:sldMk cId="2675087331" sldId="282"/>
            <ac:spMk id="2" creationId="{B8FA6E88-FEB6-4A0B-AE3A-5CD8037D5EDB}"/>
          </ac:spMkLst>
        </pc:spChg>
        <pc:spChg chg="mod">
          <ac:chgData name="Jim Hogg" userId="34797abe98eaa765" providerId="LiveId" clId="{F6191EBC-3C85-4C9D-BD1F-D8A68B56FFBE}" dt="2020-03-23T05:10:10.579" v="9383" actId="20577"/>
          <ac:spMkLst>
            <pc:docMk/>
            <pc:sldMk cId="2675087331" sldId="282"/>
            <ac:spMk id="4" creationId="{16AA7789-C63C-44C9-8254-035AD4953C2D}"/>
          </ac:spMkLst>
        </pc:spChg>
      </pc:sldChg>
      <pc:sldChg chg="modSp">
        <pc:chgData name="Jim Hogg" userId="34797abe98eaa765" providerId="LiveId" clId="{F6191EBC-3C85-4C9D-BD1F-D8A68B56FFBE}" dt="2020-03-16T15:01:47.838" v="1081" actId="20577"/>
        <pc:sldMkLst>
          <pc:docMk/>
          <pc:sldMk cId="3469001751" sldId="283"/>
        </pc:sldMkLst>
        <pc:spChg chg="mod">
          <ac:chgData name="Jim Hogg" userId="34797abe98eaa765" providerId="LiveId" clId="{F6191EBC-3C85-4C9D-BD1F-D8A68B56FFBE}" dt="2020-03-16T15:00:19.705" v="1039" actId="14100"/>
          <ac:spMkLst>
            <pc:docMk/>
            <pc:sldMk cId="3469001751" sldId="283"/>
            <ac:spMk id="2" creationId="{B8FA6E88-FEB6-4A0B-AE3A-5CD8037D5EDB}"/>
          </ac:spMkLst>
        </pc:spChg>
        <pc:spChg chg="mod">
          <ac:chgData name="Jim Hogg" userId="34797abe98eaa765" providerId="LiveId" clId="{F6191EBC-3C85-4C9D-BD1F-D8A68B56FFBE}" dt="2020-03-16T15:01:47.838" v="1081" actId="20577"/>
          <ac:spMkLst>
            <pc:docMk/>
            <pc:sldMk cId="3469001751" sldId="283"/>
            <ac:spMk id="4" creationId="{16AA7789-C63C-44C9-8254-035AD4953C2D}"/>
          </ac:spMkLst>
        </pc:spChg>
      </pc:sldChg>
      <pc:sldChg chg="modSp">
        <pc:chgData name="Jim Hogg" userId="34797abe98eaa765" providerId="LiveId" clId="{F6191EBC-3C85-4C9D-BD1F-D8A68B56FFBE}" dt="2020-03-16T14:59:32.634" v="1031" actId="1076"/>
        <pc:sldMkLst>
          <pc:docMk/>
          <pc:sldMk cId="0" sldId="285"/>
        </pc:sldMkLst>
        <pc:spChg chg="mod">
          <ac:chgData name="Jim Hogg" userId="34797abe98eaa765" providerId="LiveId" clId="{F6191EBC-3C85-4C9D-BD1F-D8A68B56FFBE}" dt="2020-03-16T14:02:26.944" v="454" actId="20577"/>
          <ac:spMkLst>
            <pc:docMk/>
            <pc:sldMk cId="0" sldId="285"/>
            <ac:spMk id="248" creationId="{00000000-0000-0000-0000-000000000000}"/>
          </ac:spMkLst>
        </pc:spChg>
        <pc:spChg chg="mod">
          <ac:chgData name="Jim Hogg" userId="34797abe98eaa765" providerId="LiveId" clId="{F6191EBC-3C85-4C9D-BD1F-D8A68B56FFBE}" dt="2020-03-16T14:59:32.634" v="1031" actId="1076"/>
          <ac:spMkLst>
            <pc:docMk/>
            <pc:sldMk cId="0" sldId="285"/>
            <ac:spMk id="249" creationId="{00000000-0000-0000-0000-000000000000}"/>
          </ac:spMkLst>
        </pc:spChg>
      </pc:sldChg>
      <pc:sldChg chg="del">
        <pc:chgData name="Jim Hogg" userId="34797abe98eaa765" providerId="LiveId" clId="{F6191EBC-3C85-4C9D-BD1F-D8A68B56FFBE}" dt="2020-03-16T14:59:39.139" v="1032" actId="47"/>
        <pc:sldMkLst>
          <pc:docMk/>
          <pc:sldMk cId="0" sldId="286"/>
        </pc:sldMkLst>
      </pc:sldChg>
      <pc:sldChg chg="modSp">
        <pc:chgData name="Jim Hogg" userId="34797abe98eaa765" providerId="LiveId" clId="{F6191EBC-3C85-4C9D-BD1F-D8A68B56FFBE}" dt="2020-03-16T15:00:09.248" v="1037" actId="1076"/>
        <pc:sldMkLst>
          <pc:docMk/>
          <pc:sldMk cId="0" sldId="289"/>
        </pc:sldMkLst>
        <pc:spChg chg="mod">
          <ac:chgData name="Jim Hogg" userId="34797abe98eaa765" providerId="LiveId" clId="{F6191EBC-3C85-4C9D-BD1F-D8A68B56FFBE}" dt="2020-03-16T15:00:09.248" v="1037" actId="1076"/>
          <ac:spMkLst>
            <pc:docMk/>
            <pc:sldMk cId="0" sldId="289"/>
            <ac:spMk id="281" creationId="{00000000-0000-0000-0000-000000000000}"/>
          </ac:spMkLst>
        </pc:spChg>
      </pc:sldChg>
      <pc:sldChg chg="modSp">
        <pc:chgData name="Jim Hogg" userId="34797abe98eaa765" providerId="LiveId" clId="{F6191EBC-3C85-4C9D-BD1F-D8A68B56FFBE}" dt="2020-03-16T15:02:29.725" v="1082" actId="14100"/>
        <pc:sldMkLst>
          <pc:docMk/>
          <pc:sldMk cId="4273308628" sldId="290"/>
        </pc:sldMkLst>
        <pc:spChg chg="mod">
          <ac:chgData name="Jim Hogg" userId="34797abe98eaa765" providerId="LiveId" clId="{F6191EBC-3C85-4C9D-BD1F-D8A68B56FFBE}" dt="2020-03-16T15:02:29.725" v="1082" actId="14100"/>
          <ac:spMkLst>
            <pc:docMk/>
            <pc:sldMk cId="4273308628" sldId="290"/>
            <ac:spMk id="9" creationId="{059F0CC3-024D-48B4-B90F-531427D8BBDF}"/>
          </ac:spMkLst>
        </pc:spChg>
      </pc:sldChg>
      <pc:sldChg chg="modSp">
        <pc:chgData name="Jim Hogg" userId="34797abe98eaa765" providerId="LiveId" clId="{F6191EBC-3C85-4C9D-BD1F-D8A68B56FFBE}" dt="2020-03-16T14:13:57.351" v="698" actId="20577"/>
        <pc:sldMkLst>
          <pc:docMk/>
          <pc:sldMk cId="3225824422" sldId="291"/>
        </pc:sldMkLst>
        <pc:spChg chg="mod">
          <ac:chgData name="Jim Hogg" userId="34797abe98eaa765" providerId="LiveId" clId="{F6191EBC-3C85-4C9D-BD1F-D8A68B56FFBE}" dt="2020-03-16T14:13:57.351" v="698" actId="20577"/>
          <ac:spMkLst>
            <pc:docMk/>
            <pc:sldMk cId="3225824422" sldId="291"/>
            <ac:spMk id="4" creationId="{068D145C-96CF-49C9-BB22-01CA4CFBC92D}"/>
          </ac:spMkLst>
        </pc:spChg>
      </pc:sldChg>
      <pc:sldChg chg="modSp del">
        <pc:chgData name="Jim Hogg" userId="34797abe98eaa765" providerId="LiveId" clId="{F6191EBC-3C85-4C9D-BD1F-D8A68B56FFBE}" dt="2020-03-16T14:13:38.046" v="692" actId="47"/>
        <pc:sldMkLst>
          <pc:docMk/>
          <pc:sldMk cId="566521981" sldId="292"/>
        </pc:sldMkLst>
        <pc:spChg chg="mod">
          <ac:chgData name="Jim Hogg" userId="34797abe98eaa765" providerId="LiveId" clId="{F6191EBC-3C85-4C9D-BD1F-D8A68B56FFBE}" dt="2020-03-16T14:06:59.714" v="611" actId="14100"/>
          <ac:spMkLst>
            <pc:docMk/>
            <pc:sldMk cId="566521981" sldId="292"/>
            <ac:spMk id="8" creationId="{4887CF2C-9D44-49B1-A25D-A6169EE440B1}"/>
          </ac:spMkLst>
        </pc:spChg>
        <pc:spChg chg="mod">
          <ac:chgData name="Jim Hogg" userId="34797abe98eaa765" providerId="LiveId" clId="{F6191EBC-3C85-4C9D-BD1F-D8A68B56FFBE}" dt="2020-03-16T14:06:49.966" v="610" actId="6549"/>
          <ac:spMkLst>
            <pc:docMk/>
            <pc:sldMk cId="566521981" sldId="292"/>
            <ac:spMk id="12" creationId="{BA9AB984-C414-4E00-B227-0443C66A865D}"/>
          </ac:spMkLst>
        </pc:spChg>
      </pc:sldChg>
      <pc:sldChg chg="modSp ord">
        <pc:chgData name="Jim Hogg" userId="34797abe98eaa765" providerId="LiveId" clId="{F6191EBC-3C85-4C9D-BD1F-D8A68B56FFBE}" dt="2020-03-16T15:07:06.662" v="1260" actId="1076"/>
        <pc:sldMkLst>
          <pc:docMk/>
          <pc:sldMk cId="4133903256" sldId="293"/>
        </pc:sldMkLst>
        <pc:spChg chg="mod">
          <ac:chgData name="Jim Hogg" userId="34797abe98eaa765" providerId="LiveId" clId="{F6191EBC-3C85-4C9D-BD1F-D8A68B56FFBE}" dt="2020-03-16T15:07:06.662" v="1260" actId="1076"/>
          <ac:spMkLst>
            <pc:docMk/>
            <pc:sldMk cId="4133903256" sldId="293"/>
            <ac:spMk id="2" creationId="{66D5B777-E542-422D-8F65-C6AF783FA936}"/>
          </ac:spMkLst>
        </pc:spChg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1438536890" sldId="294"/>
        </pc:sldMkLst>
      </pc:sldChg>
      <pc:sldChg chg="del">
        <pc:chgData name="Jim Hogg" userId="34797abe98eaa765" providerId="LiveId" clId="{F6191EBC-3C85-4C9D-BD1F-D8A68B56FFBE}" dt="2020-03-16T14:55:47.186" v="927" actId="47"/>
        <pc:sldMkLst>
          <pc:docMk/>
          <pc:sldMk cId="236702666" sldId="295"/>
        </pc:sldMkLst>
      </pc:sldChg>
      <pc:sldChg chg="delSp modSp">
        <pc:chgData name="Jim Hogg" userId="34797abe98eaa765" providerId="LiveId" clId="{F6191EBC-3C85-4C9D-BD1F-D8A68B56FFBE}" dt="2020-03-17T04:32:56.038" v="9123" actId="20577"/>
        <pc:sldMkLst>
          <pc:docMk/>
          <pc:sldMk cId="2039247268" sldId="298"/>
        </pc:sldMkLst>
        <pc:spChg chg="mod">
          <ac:chgData name="Jim Hogg" userId="34797abe98eaa765" providerId="LiveId" clId="{F6191EBC-3C85-4C9D-BD1F-D8A68B56FFBE}" dt="2020-03-16T14:08:09.662" v="648" actId="1076"/>
          <ac:spMkLst>
            <pc:docMk/>
            <pc:sldMk cId="2039247268" sldId="298"/>
            <ac:spMk id="2" creationId="{A54AE2C9-FD9F-4BFE-9EB5-F9E8960283B4}"/>
          </ac:spMkLst>
        </pc:spChg>
        <pc:spChg chg="del">
          <ac:chgData name="Jim Hogg" userId="34797abe98eaa765" providerId="LiveId" clId="{F6191EBC-3C85-4C9D-BD1F-D8A68B56FFBE}" dt="2020-03-16T13:55:13.709" v="261" actId="478"/>
          <ac:spMkLst>
            <pc:docMk/>
            <pc:sldMk cId="2039247268" sldId="298"/>
            <ac:spMk id="3" creationId="{69FA208B-1B0C-41AD-B9D6-5751DCCCDAAD}"/>
          </ac:spMkLst>
        </pc:spChg>
        <pc:spChg chg="del">
          <ac:chgData name="Jim Hogg" userId="34797abe98eaa765" providerId="LiveId" clId="{F6191EBC-3C85-4C9D-BD1F-D8A68B56FFBE}" dt="2020-03-16T13:52:09.298" v="144" actId="478"/>
          <ac:spMkLst>
            <pc:docMk/>
            <pc:sldMk cId="2039247268" sldId="298"/>
            <ac:spMk id="4" creationId="{69FA208B-1B0C-41AD-B9D6-5751DCCCDAAD}"/>
          </ac:spMkLst>
        </pc:spChg>
        <pc:spChg chg="mod">
          <ac:chgData name="Jim Hogg" userId="34797abe98eaa765" providerId="LiveId" clId="{F6191EBC-3C85-4C9D-BD1F-D8A68B56FFBE}" dt="2020-03-17T04:32:56.038" v="9123" actId="20577"/>
          <ac:spMkLst>
            <pc:docMk/>
            <pc:sldMk cId="2039247268" sldId="298"/>
            <ac:spMk id="5" creationId="{69FA208B-1B0C-41AD-B9D6-5751DCCCDAAD}"/>
          </ac:spMkLst>
        </pc:spChg>
      </pc:sldChg>
      <pc:sldChg chg="modSp ord">
        <pc:chgData name="Jim Hogg" userId="34797abe98eaa765" providerId="LiveId" clId="{F6191EBC-3C85-4C9D-BD1F-D8A68B56FFBE}" dt="2020-03-16T17:40:09.226" v="4268" actId="20578"/>
        <pc:sldMkLst>
          <pc:docMk/>
          <pc:sldMk cId="3671479564" sldId="299"/>
        </pc:sldMkLst>
        <pc:spChg chg="mod">
          <ac:chgData name="Jim Hogg" userId="34797abe98eaa765" providerId="LiveId" clId="{F6191EBC-3C85-4C9D-BD1F-D8A68B56FFBE}" dt="2020-03-16T15:13:50.784" v="1394" actId="1076"/>
          <ac:spMkLst>
            <pc:docMk/>
            <pc:sldMk cId="3671479564" sldId="299"/>
            <ac:spMk id="2" creationId="{AE3236AD-0212-4F6D-B616-D3C80B3F1B36}"/>
          </ac:spMkLst>
        </pc:spChg>
      </pc:sldChg>
      <pc:sldChg chg="del">
        <pc:chgData name="Jim Hogg" userId="34797abe98eaa765" providerId="LiveId" clId="{F6191EBC-3C85-4C9D-BD1F-D8A68B56FFBE}" dt="2020-03-16T23:15:15.803" v="9055" actId="47"/>
        <pc:sldMkLst>
          <pc:docMk/>
          <pc:sldMk cId="406292693" sldId="300"/>
        </pc:sldMkLst>
      </pc:sldChg>
      <pc:sldChg chg="modSp ord">
        <pc:chgData name="Jim Hogg" userId="34797abe98eaa765" providerId="LiveId" clId="{F6191EBC-3C85-4C9D-BD1F-D8A68B56FFBE}" dt="2020-03-16T22:47:13.035" v="8216" actId="6549"/>
        <pc:sldMkLst>
          <pc:docMk/>
          <pc:sldMk cId="1840463432" sldId="301"/>
        </pc:sldMkLst>
        <pc:spChg chg="mod">
          <ac:chgData name="Jim Hogg" userId="34797abe98eaa765" providerId="LiveId" clId="{F6191EBC-3C85-4C9D-BD1F-D8A68B56FFBE}" dt="2020-03-16T22:47:13.035" v="8216" actId="6549"/>
          <ac:spMkLst>
            <pc:docMk/>
            <pc:sldMk cId="1840463432" sldId="301"/>
            <ac:spMk id="11" creationId="{91C0ADC4-6AF6-4150-95D5-E2447610DE26}"/>
          </ac:spMkLst>
        </pc:spChg>
      </pc:sldChg>
      <pc:sldChg chg="del">
        <pc:chgData name="Jim Hogg" userId="34797abe98eaa765" providerId="LiveId" clId="{F6191EBC-3C85-4C9D-BD1F-D8A68B56FFBE}" dt="2020-03-16T23:13:43.329" v="9042" actId="47"/>
        <pc:sldMkLst>
          <pc:docMk/>
          <pc:sldMk cId="2696392878" sldId="303"/>
        </pc:sldMkLst>
      </pc:sldChg>
      <pc:sldChg chg="del">
        <pc:chgData name="Jim Hogg" userId="34797abe98eaa765" providerId="LiveId" clId="{F6191EBC-3C85-4C9D-BD1F-D8A68B56FFBE}" dt="2020-03-16T23:13:44.946" v="9043" actId="47"/>
        <pc:sldMkLst>
          <pc:docMk/>
          <pc:sldMk cId="2805398544" sldId="304"/>
        </pc:sldMkLst>
      </pc:sldChg>
      <pc:sldChg chg="del">
        <pc:chgData name="Jim Hogg" userId="34797abe98eaa765" providerId="LiveId" clId="{F6191EBC-3C85-4C9D-BD1F-D8A68B56FFBE}" dt="2020-03-16T23:14:56.345" v="9046" actId="47"/>
        <pc:sldMkLst>
          <pc:docMk/>
          <pc:sldMk cId="3211993707" sldId="305"/>
        </pc:sldMkLst>
      </pc:sldChg>
      <pc:sldChg chg="del">
        <pc:chgData name="Jim Hogg" userId="34797abe98eaa765" providerId="LiveId" clId="{F6191EBC-3C85-4C9D-BD1F-D8A68B56FFBE}" dt="2020-03-16T23:15:04.524" v="9049" actId="47"/>
        <pc:sldMkLst>
          <pc:docMk/>
          <pc:sldMk cId="291207814" sldId="308"/>
        </pc:sldMkLst>
      </pc:sldChg>
      <pc:sldChg chg="del">
        <pc:chgData name="Jim Hogg" userId="34797abe98eaa765" providerId="LiveId" clId="{F6191EBC-3C85-4C9D-BD1F-D8A68B56FFBE}" dt="2020-03-16T23:15:11.891" v="9052" actId="47"/>
        <pc:sldMkLst>
          <pc:docMk/>
          <pc:sldMk cId="831864985" sldId="310"/>
        </pc:sldMkLst>
      </pc:sldChg>
      <pc:sldChg chg="modSp">
        <pc:chgData name="Jim Hogg" userId="34797abe98eaa765" providerId="LiveId" clId="{F6191EBC-3C85-4C9D-BD1F-D8A68B56FFBE}" dt="2020-03-23T05:11:43.166" v="9386" actId="1076"/>
        <pc:sldMkLst>
          <pc:docMk/>
          <pc:sldMk cId="2765603290" sldId="313"/>
        </pc:sldMkLst>
        <pc:spChg chg="mod">
          <ac:chgData name="Jim Hogg" userId="34797abe98eaa765" providerId="LiveId" clId="{F6191EBC-3C85-4C9D-BD1F-D8A68B56FFBE}" dt="2020-03-23T05:11:43.166" v="9386" actId="1076"/>
          <ac:spMkLst>
            <pc:docMk/>
            <pc:sldMk cId="2765603290" sldId="313"/>
            <ac:spMk id="6" creationId="{5000B2F1-402E-4078-91F8-11CF885BEEF5}"/>
          </ac:spMkLst>
        </pc:spChg>
      </pc:sldChg>
      <pc:sldChg chg="modSp">
        <pc:chgData name="Jim Hogg" userId="34797abe98eaa765" providerId="LiveId" clId="{F6191EBC-3C85-4C9D-BD1F-D8A68B56FFBE}" dt="2020-03-16T15:09:04.796" v="1295" actId="6549"/>
        <pc:sldMkLst>
          <pc:docMk/>
          <pc:sldMk cId="4105564688" sldId="316"/>
        </pc:sldMkLst>
        <pc:spChg chg="mod">
          <ac:chgData name="Jim Hogg" userId="34797abe98eaa765" providerId="LiveId" clId="{F6191EBC-3C85-4C9D-BD1F-D8A68B56FFBE}" dt="2020-03-16T15:09:04.796" v="1295" actId="6549"/>
          <ac:spMkLst>
            <pc:docMk/>
            <pc:sldMk cId="4105564688" sldId="316"/>
            <ac:spMk id="4" creationId="{F0467E49-6744-4EE9-BC04-67E5738FD04D}"/>
          </ac:spMkLst>
        </pc:spChg>
        <pc:spChg chg="mod">
          <ac:chgData name="Jim Hogg" userId="34797abe98eaa765" providerId="LiveId" clId="{F6191EBC-3C85-4C9D-BD1F-D8A68B56FFBE}" dt="2020-03-16T14:26:31.582" v="877" actId="1076"/>
          <ac:spMkLst>
            <pc:docMk/>
            <pc:sldMk cId="4105564688" sldId="316"/>
            <ac:spMk id="5" creationId="{5000B2F1-402E-4078-91F8-11CF885BEEF5}"/>
          </ac:spMkLst>
        </pc:spChg>
      </pc:sldChg>
      <pc:sldChg chg="addSp modSp">
        <pc:chgData name="Jim Hogg" userId="34797abe98eaa765" providerId="LiveId" clId="{F6191EBC-3C85-4C9D-BD1F-D8A68B56FFBE}" dt="2020-03-16T15:12:18.727" v="1390" actId="1076"/>
        <pc:sldMkLst>
          <pc:docMk/>
          <pc:sldMk cId="781542185" sldId="317"/>
        </pc:sldMkLst>
        <pc:spChg chg="mod">
          <ac:chgData name="Jim Hogg" userId="34797abe98eaa765" providerId="LiveId" clId="{F6191EBC-3C85-4C9D-BD1F-D8A68B56FFBE}" dt="2020-03-16T15:12:12.386" v="1388" actId="1076"/>
          <ac:spMkLst>
            <pc:docMk/>
            <pc:sldMk cId="781542185" sldId="317"/>
            <ac:spMk id="3" creationId="{00000000-0000-0000-0000-000000000000}"/>
          </ac:spMkLst>
        </pc:spChg>
        <pc:spChg chg="mod">
          <ac:chgData name="Jim Hogg" userId="34797abe98eaa765" providerId="LiveId" clId="{F6191EBC-3C85-4C9D-BD1F-D8A68B56FFBE}" dt="2020-03-16T15:12:16.038" v="1389" actId="1076"/>
          <ac:spMkLst>
            <pc:docMk/>
            <pc:sldMk cId="781542185" sldId="317"/>
            <ac:spMk id="4" creationId="{03678D7A-13D7-4CE3-85F1-45A672468241}"/>
          </ac:spMkLst>
        </pc:spChg>
        <pc:spChg chg="mod">
          <ac:chgData name="Jim Hogg" userId="34797abe98eaa765" providerId="LiveId" clId="{F6191EBC-3C85-4C9D-BD1F-D8A68B56FFBE}" dt="2020-03-16T15:12:18.727" v="1390" actId="1076"/>
          <ac:spMkLst>
            <pc:docMk/>
            <pc:sldMk cId="781542185" sldId="317"/>
            <ac:spMk id="5" creationId="{2E655AB3-734A-4516-8A53-6E432E52D8D4}"/>
          </ac:spMkLst>
        </pc:spChg>
        <pc:spChg chg="add mod">
          <ac:chgData name="Jim Hogg" userId="34797abe98eaa765" providerId="LiveId" clId="{F6191EBC-3C85-4C9D-BD1F-D8A68B56FFBE}" dt="2020-03-16T15:12:09.256" v="1387" actId="1076"/>
          <ac:spMkLst>
            <pc:docMk/>
            <pc:sldMk cId="781542185" sldId="317"/>
            <ac:spMk id="7" creationId="{29F9A777-D86E-46C1-A46D-AB414BA0743C}"/>
          </ac:spMkLst>
        </pc:spChg>
      </pc:sldChg>
      <pc:sldChg chg="ord">
        <pc:chgData name="Jim Hogg" userId="34797abe98eaa765" providerId="LiveId" clId="{F6191EBC-3C85-4C9D-BD1F-D8A68B56FFBE}" dt="2020-03-16T17:39:49.237" v="4264"/>
        <pc:sldMkLst>
          <pc:docMk/>
          <pc:sldMk cId="902611684" sldId="320"/>
        </pc:sldMkLst>
      </pc:sldChg>
      <pc:sldChg chg="del">
        <pc:chgData name="Jim Hogg" userId="34797abe98eaa765" providerId="LiveId" clId="{F6191EBC-3C85-4C9D-BD1F-D8A68B56FFBE}" dt="2020-03-16T23:15:02.894" v="9048" actId="47"/>
        <pc:sldMkLst>
          <pc:docMk/>
          <pc:sldMk cId="3184877701" sldId="321"/>
        </pc:sldMkLst>
      </pc:sldChg>
      <pc:sldChg chg="del">
        <pc:chgData name="Jim Hogg" userId="34797abe98eaa765" providerId="LiveId" clId="{F6191EBC-3C85-4C9D-BD1F-D8A68B56FFBE}" dt="2020-03-16T23:15:14.784" v="9054" actId="47"/>
        <pc:sldMkLst>
          <pc:docMk/>
          <pc:sldMk cId="97025864" sldId="323"/>
        </pc:sldMkLst>
      </pc:sldChg>
      <pc:sldChg chg="del">
        <pc:chgData name="Jim Hogg" userId="34797abe98eaa765" providerId="LiveId" clId="{F6191EBC-3C85-4C9D-BD1F-D8A68B56FFBE}" dt="2020-03-16T23:15:16.470" v="9056" actId="47"/>
        <pc:sldMkLst>
          <pc:docMk/>
          <pc:sldMk cId="4239759284" sldId="324"/>
        </pc:sldMkLst>
      </pc:sldChg>
      <pc:sldChg chg="del">
        <pc:chgData name="Jim Hogg" userId="34797abe98eaa765" providerId="LiveId" clId="{F6191EBC-3C85-4C9D-BD1F-D8A68B56FFBE}" dt="2020-03-16T23:15:17.961" v="9057" actId="47"/>
        <pc:sldMkLst>
          <pc:docMk/>
          <pc:sldMk cId="3802178109" sldId="325"/>
        </pc:sldMkLst>
      </pc:sldChg>
      <pc:sldChg chg="del">
        <pc:chgData name="Jim Hogg" userId="34797abe98eaa765" providerId="LiveId" clId="{F6191EBC-3C85-4C9D-BD1F-D8A68B56FFBE}" dt="2020-03-16T23:15:13.640" v="9053" actId="47"/>
        <pc:sldMkLst>
          <pc:docMk/>
          <pc:sldMk cId="3195145958" sldId="326"/>
        </pc:sldMkLst>
      </pc:sldChg>
      <pc:sldChg chg="del">
        <pc:chgData name="Jim Hogg" userId="34797abe98eaa765" providerId="LiveId" clId="{F6191EBC-3C85-4C9D-BD1F-D8A68B56FFBE}" dt="2020-03-16T23:15:23.163" v="9059" actId="47"/>
        <pc:sldMkLst>
          <pc:docMk/>
          <pc:sldMk cId="3892337471" sldId="327"/>
        </pc:sldMkLst>
      </pc:sldChg>
      <pc:sldChg chg="del">
        <pc:chgData name="Jim Hogg" userId="34797abe98eaa765" providerId="LiveId" clId="{F6191EBC-3C85-4C9D-BD1F-D8A68B56FFBE}" dt="2020-03-16T23:15:24.481" v="9060" actId="47"/>
        <pc:sldMkLst>
          <pc:docMk/>
          <pc:sldMk cId="1738773321" sldId="328"/>
        </pc:sldMkLst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393712730" sldId="329"/>
        </pc:sldMkLst>
      </pc:sldChg>
      <pc:sldChg chg="del">
        <pc:chgData name="Jim Hogg" userId="34797abe98eaa765" providerId="LiveId" clId="{F6191EBC-3C85-4C9D-BD1F-D8A68B56FFBE}" dt="2020-03-16T23:15:21.243" v="9058" actId="47"/>
        <pc:sldMkLst>
          <pc:docMk/>
          <pc:sldMk cId="1118739207" sldId="330"/>
        </pc:sldMkLst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1893130353" sldId="331"/>
        </pc:sldMkLst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372863967" sldId="332"/>
        </pc:sldMkLst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2407878479" sldId="333"/>
        </pc:sldMkLst>
      </pc:sldChg>
      <pc:sldChg chg="del">
        <pc:chgData name="Jim Hogg" userId="34797abe98eaa765" providerId="LiveId" clId="{F6191EBC-3C85-4C9D-BD1F-D8A68B56FFBE}" dt="2020-03-16T15:12:28.416" v="1391" actId="47"/>
        <pc:sldMkLst>
          <pc:docMk/>
          <pc:sldMk cId="3958033616" sldId="334"/>
        </pc:sldMkLst>
      </pc:sldChg>
      <pc:sldChg chg="addSp modSp">
        <pc:chgData name="Jim Hogg" userId="34797abe98eaa765" providerId="LiveId" clId="{F6191EBC-3C85-4C9D-BD1F-D8A68B56FFBE}" dt="2020-03-23T05:11:13.420" v="9385" actId="207"/>
        <pc:sldMkLst>
          <pc:docMk/>
          <pc:sldMk cId="323258792" sldId="335"/>
        </pc:sldMkLst>
        <pc:spChg chg="mod">
          <ac:chgData name="Jim Hogg" userId="34797abe98eaa765" providerId="LiveId" clId="{F6191EBC-3C85-4C9D-BD1F-D8A68B56FFBE}" dt="2020-03-16T16:15:03.855" v="3039" actId="20577"/>
          <ac:spMkLst>
            <pc:docMk/>
            <pc:sldMk cId="323258792" sldId="335"/>
            <ac:spMk id="3" creationId="{9C5195A8-E825-41B7-B2BA-17667C578052}"/>
          </ac:spMkLst>
        </pc:spChg>
        <pc:spChg chg="add mod">
          <ac:chgData name="Jim Hogg" userId="34797abe98eaa765" providerId="LiveId" clId="{F6191EBC-3C85-4C9D-BD1F-D8A68B56FFBE}" dt="2020-03-23T05:11:13.420" v="9385" actId="207"/>
          <ac:spMkLst>
            <pc:docMk/>
            <pc:sldMk cId="323258792" sldId="335"/>
            <ac:spMk id="5" creationId="{871C6EE6-61A2-4B83-9B4C-53859D3DE0F8}"/>
          </ac:spMkLst>
        </pc:spChg>
      </pc:sldChg>
      <pc:sldChg chg="modSp">
        <pc:chgData name="Jim Hogg" userId="34797abe98eaa765" providerId="LiveId" clId="{F6191EBC-3C85-4C9D-BD1F-D8A68B56FFBE}" dt="2020-03-16T14:24:22.950" v="876" actId="20577"/>
        <pc:sldMkLst>
          <pc:docMk/>
          <pc:sldMk cId="1871017082" sldId="336"/>
        </pc:sldMkLst>
        <pc:spChg chg="mod">
          <ac:chgData name="Jim Hogg" userId="34797abe98eaa765" providerId="LiveId" clId="{F6191EBC-3C85-4C9D-BD1F-D8A68B56FFBE}" dt="2020-03-16T14:24:22.950" v="876" actId="20577"/>
          <ac:spMkLst>
            <pc:docMk/>
            <pc:sldMk cId="1871017082" sldId="336"/>
            <ac:spMk id="3" creationId="{D2B538B4-A4B3-407B-B7DD-2C37E59F61CB}"/>
          </ac:spMkLst>
        </pc:spChg>
      </pc:sldChg>
      <pc:sldChg chg="del">
        <pc:chgData name="Jim Hogg" userId="34797abe98eaa765" providerId="LiveId" clId="{F6191EBC-3C85-4C9D-BD1F-D8A68B56FFBE}" dt="2020-03-16T23:15:05.850" v="9050" actId="47"/>
        <pc:sldMkLst>
          <pc:docMk/>
          <pc:sldMk cId="38145940" sldId="337"/>
        </pc:sldMkLst>
      </pc:sldChg>
      <pc:sldChg chg="del">
        <pc:chgData name="Jim Hogg" userId="34797abe98eaa765" providerId="LiveId" clId="{F6191EBC-3C85-4C9D-BD1F-D8A68B56FFBE}" dt="2020-03-16T17:37:16.916" v="4260" actId="47"/>
        <pc:sldMkLst>
          <pc:docMk/>
          <pc:sldMk cId="4202235730" sldId="338"/>
        </pc:sldMkLst>
      </pc:sldChg>
      <pc:sldChg chg="del">
        <pc:chgData name="Jim Hogg" userId="34797abe98eaa765" providerId="LiveId" clId="{F6191EBC-3C85-4C9D-BD1F-D8A68B56FFBE}" dt="2020-03-16T23:14:58.702" v="9047" actId="47"/>
        <pc:sldMkLst>
          <pc:docMk/>
          <pc:sldMk cId="1733693246" sldId="339"/>
        </pc:sldMkLst>
      </pc:sldChg>
      <pc:sldChg chg="del">
        <pc:chgData name="Jim Hogg" userId="34797abe98eaa765" providerId="LiveId" clId="{F6191EBC-3C85-4C9D-BD1F-D8A68B56FFBE}" dt="2020-03-16T23:15:09.744" v="9051" actId="47"/>
        <pc:sldMkLst>
          <pc:docMk/>
          <pc:sldMk cId="3607506156" sldId="340"/>
        </pc:sldMkLst>
      </pc:sldChg>
      <pc:sldChg chg="del">
        <pc:chgData name="Jim Hogg" userId="34797abe98eaa765" providerId="LiveId" clId="{F6191EBC-3C85-4C9D-BD1F-D8A68B56FFBE}" dt="2020-03-16T23:02:29.069" v="8590" actId="47"/>
        <pc:sldMkLst>
          <pc:docMk/>
          <pc:sldMk cId="3087759547" sldId="342"/>
        </pc:sldMkLst>
      </pc:sldChg>
      <pc:sldChg chg="add">
        <pc:chgData name="Jim Hogg" userId="34797abe98eaa765" providerId="LiveId" clId="{F6191EBC-3C85-4C9D-BD1F-D8A68B56FFBE}" dt="2020-03-16T15:06:49.349" v="1251"/>
        <pc:sldMkLst>
          <pc:docMk/>
          <pc:sldMk cId="3697759579" sldId="343"/>
        </pc:sldMkLst>
      </pc:sldChg>
      <pc:sldChg chg="addSp delSp modSp add">
        <pc:chgData name="Jim Hogg" userId="34797abe98eaa765" providerId="LiveId" clId="{F6191EBC-3C85-4C9D-BD1F-D8A68B56FFBE}" dt="2020-03-16T16:03:02.098" v="2251" actId="1076"/>
        <pc:sldMkLst>
          <pc:docMk/>
          <pc:sldMk cId="1841557659" sldId="344"/>
        </pc:sldMkLst>
        <pc:spChg chg="add mod">
          <ac:chgData name="Jim Hogg" userId="34797abe98eaa765" providerId="LiveId" clId="{F6191EBC-3C85-4C9D-BD1F-D8A68B56FFBE}" dt="2020-03-16T16:02:43.416" v="2249" actId="692"/>
          <ac:spMkLst>
            <pc:docMk/>
            <pc:sldMk cId="1841557659" sldId="344"/>
            <ac:spMk id="2" creationId="{AFC4618C-D572-4AD3-BC0B-5FF6327CCD45}"/>
          </ac:spMkLst>
        </pc:spChg>
        <pc:spChg chg="add mod">
          <ac:chgData name="Jim Hogg" userId="34797abe98eaa765" providerId="LiveId" clId="{F6191EBC-3C85-4C9D-BD1F-D8A68B56FFBE}" dt="2020-03-16T15:44:27.734" v="1607" actId="1076"/>
          <ac:spMkLst>
            <pc:docMk/>
            <pc:sldMk cId="1841557659" sldId="344"/>
            <ac:spMk id="3" creationId="{CEDCA28E-F4AB-482B-B6B8-32DFF917FFAF}"/>
          </ac:spMkLst>
        </pc:spChg>
        <pc:spChg chg="add del mod">
          <ac:chgData name="Jim Hogg" userId="34797abe98eaa765" providerId="LiveId" clId="{F6191EBC-3C85-4C9D-BD1F-D8A68B56FFBE}" dt="2020-03-16T15:45:20.447" v="1642" actId="478"/>
          <ac:spMkLst>
            <pc:docMk/>
            <pc:sldMk cId="1841557659" sldId="344"/>
            <ac:spMk id="4" creationId="{A107957B-2C39-4568-BFE2-22EB2E76D6E1}"/>
          </ac:spMkLst>
        </pc:spChg>
        <pc:spChg chg="add mod">
          <ac:chgData name="Jim Hogg" userId="34797abe98eaa765" providerId="LiveId" clId="{F6191EBC-3C85-4C9D-BD1F-D8A68B56FFBE}" dt="2020-03-16T16:03:02.098" v="2251" actId="1076"/>
          <ac:spMkLst>
            <pc:docMk/>
            <pc:sldMk cId="1841557659" sldId="344"/>
            <ac:spMk id="5" creationId="{E01991A0-12AA-4D7E-B57B-3E26902F0D13}"/>
          </ac:spMkLst>
        </pc:spChg>
        <pc:spChg chg="add mod">
          <ac:chgData name="Jim Hogg" userId="34797abe98eaa765" providerId="LiveId" clId="{F6191EBC-3C85-4C9D-BD1F-D8A68B56FFBE}" dt="2020-03-16T16:02:43.416" v="2249" actId="692"/>
          <ac:spMkLst>
            <pc:docMk/>
            <pc:sldMk cId="1841557659" sldId="344"/>
            <ac:spMk id="6" creationId="{9C75D1D9-5352-4085-9FDE-7D428E94A993}"/>
          </ac:spMkLst>
        </pc:spChg>
        <pc:spChg chg="add">
          <ac:chgData name="Jim Hogg" userId="34797abe98eaa765" providerId="LiveId" clId="{F6191EBC-3C85-4C9D-BD1F-D8A68B56FFBE}" dt="2020-03-16T16:02:19.122" v="2220"/>
          <ac:spMkLst>
            <pc:docMk/>
            <pc:sldMk cId="1841557659" sldId="344"/>
            <ac:spMk id="7" creationId="{6AA82415-7DF9-44D2-A922-25716CDAA6F5}"/>
          </ac:spMkLst>
        </pc:spChg>
      </pc:sldChg>
      <pc:sldChg chg="add del">
        <pc:chgData name="Jim Hogg" userId="34797abe98eaa765" providerId="LiveId" clId="{F6191EBC-3C85-4C9D-BD1F-D8A68B56FFBE}" dt="2020-03-16T23:13:41.484" v="9041" actId="47"/>
        <pc:sldMkLst>
          <pc:docMk/>
          <pc:sldMk cId="3794356901" sldId="345"/>
        </pc:sldMkLst>
      </pc:sldChg>
      <pc:sldChg chg="addSp delSp modSp add">
        <pc:chgData name="Jim Hogg" userId="34797abe98eaa765" providerId="LiveId" clId="{F6191EBC-3C85-4C9D-BD1F-D8A68B56FFBE}" dt="2020-03-16T23:17:01.879" v="9111" actId="14100"/>
        <pc:sldMkLst>
          <pc:docMk/>
          <pc:sldMk cId="3830354544" sldId="346"/>
        </pc:sldMkLst>
        <pc:spChg chg="del mod">
          <ac:chgData name="Jim Hogg" userId="34797abe98eaa765" providerId="LiveId" clId="{F6191EBC-3C85-4C9D-BD1F-D8A68B56FFBE}" dt="2020-03-16T15:50:07.854" v="1914" actId="478"/>
          <ac:spMkLst>
            <pc:docMk/>
            <pc:sldMk cId="3830354544" sldId="346"/>
            <ac:spMk id="2" creationId="{AFC4618C-D572-4AD3-BC0B-5FF6327CCD45}"/>
          </ac:spMkLst>
        </pc:spChg>
        <pc:spChg chg="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3" creationId="{CEDCA28E-F4AB-482B-B6B8-32DFF917FFAF}"/>
          </ac:spMkLst>
        </pc:spChg>
        <pc:spChg chg="add del mod">
          <ac:chgData name="Jim Hogg" userId="34797abe98eaa765" providerId="LiveId" clId="{F6191EBC-3C85-4C9D-BD1F-D8A68B56FFBE}" dt="2020-03-16T15:48:53.692" v="1900" actId="478"/>
          <ac:spMkLst>
            <pc:docMk/>
            <pc:sldMk cId="3830354544" sldId="346"/>
            <ac:spMk id="4" creationId="{F898479E-040C-45C0-8937-AF7A3155EDB9}"/>
          </ac:spMkLst>
        </pc:spChg>
        <pc:spChg chg="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5" creationId="{E01991A0-12AA-4D7E-B57B-3E26902F0D13}"/>
          </ac:spMkLst>
        </pc:spChg>
        <pc:spChg chg="del">
          <ac:chgData name="Jim Hogg" userId="34797abe98eaa765" providerId="LiveId" clId="{F6191EBC-3C85-4C9D-BD1F-D8A68B56FFBE}" dt="2020-03-16T15:48:14.681" v="1896" actId="478"/>
          <ac:spMkLst>
            <pc:docMk/>
            <pc:sldMk cId="3830354544" sldId="346"/>
            <ac:spMk id="6" creationId="{9C75D1D9-5352-4085-9FDE-7D428E94A993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7" creationId="{B1BAE83D-6B00-42C2-9579-921B8ACD97A9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8" creationId="{654C6EF1-E143-4AF5-AF1F-E0F9E7A05C46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9" creationId="{87B0B207-C800-47A2-8B49-B4BA2DBCDD1A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0" creationId="{EED195BB-1D36-49ED-8088-C41E840A2294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1" creationId="{34D2B66B-B699-41A8-AB9B-A8A3DEACADA8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2" creationId="{EADC8990-4181-4F5B-BC68-4F24CF5A026C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3" creationId="{F14A52F4-E4B0-4EAF-B21F-0B53CCBE5A9B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4" creationId="{47FBD27D-271A-4EC7-A9C9-8EBC2B6458F1}"/>
          </ac:spMkLst>
        </pc:spChg>
        <pc:spChg chg="add mod">
          <ac:chgData name="Jim Hogg" userId="34797abe98eaa765" providerId="LiveId" clId="{F6191EBC-3C85-4C9D-BD1F-D8A68B56FFBE}" dt="2020-03-16T23:17:01.879" v="9111" actId="14100"/>
          <ac:spMkLst>
            <pc:docMk/>
            <pc:sldMk cId="3830354544" sldId="346"/>
            <ac:spMk id="15" creationId="{8CE39F52-D410-41E3-83D3-AAD8A66C3217}"/>
          </ac:spMkLst>
        </pc:spChg>
      </pc:sldChg>
      <pc:sldChg chg="delSp modSp add ord">
        <pc:chgData name="Jim Hogg" userId="34797abe98eaa765" providerId="LiveId" clId="{F6191EBC-3C85-4C9D-BD1F-D8A68B56FFBE}" dt="2020-03-16T16:08:28.440" v="2608" actId="207"/>
        <pc:sldMkLst>
          <pc:docMk/>
          <pc:sldMk cId="2619534371" sldId="347"/>
        </pc:sldMkLst>
        <pc:spChg chg="mod">
          <ac:chgData name="Jim Hogg" userId="34797abe98eaa765" providerId="LiveId" clId="{F6191EBC-3C85-4C9D-BD1F-D8A68B56FFBE}" dt="2020-03-16T16:08:28.440" v="2608" actId="207"/>
          <ac:spMkLst>
            <pc:docMk/>
            <pc:sldMk cId="2619534371" sldId="347"/>
            <ac:spMk id="2" creationId="{AFC4618C-D572-4AD3-BC0B-5FF6327CCD45}"/>
          </ac:spMkLst>
        </pc:spChg>
        <pc:spChg chg="del">
          <ac:chgData name="Jim Hogg" userId="34797abe98eaa765" providerId="LiveId" clId="{F6191EBC-3C85-4C9D-BD1F-D8A68B56FFBE}" dt="2020-03-16T16:05:22.483" v="2429" actId="478"/>
          <ac:spMkLst>
            <pc:docMk/>
            <pc:sldMk cId="2619534371" sldId="347"/>
            <ac:spMk id="3" creationId="{CEDCA28E-F4AB-482B-B6B8-32DFF917FFAF}"/>
          </ac:spMkLst>
        </pc:spChg>
        <pc:spChg chg="mod">
          <ac:chgData name="Jim Hogg" userId="34797abe98eaa765" providerId="LiveId" clId="{F6191EBC-3C85-4C9D-BD1F-D8A68B56FFBE}" dt="2020-03-16T16:05:14.663" v="2427" actId="20577"/>
          <ac:spMkLst>
            <pc:docMk/>
            <pc:sldMk cId="2619534371" sldId="347"/>
            <ac:spMk id="5" creationId="{E01991A0-12AA-4D7E-B57B-3E26902F0D13}"/>
          </ac:spMkLst>
        </pc:spChg>
        <pc:spChg chg="del mod">
          <ac:chgData name="Jim Hogg" userId="34797abe98eaa765" providerId="LiveId" clId="{F6191EBC-3C85-4C9D-BD1F-D8A68B56FFBE}" dt="2020-03-16T16:06:00.053" v="2491" actId="478"/>
          <ac:spMkLst>
            <pc:docMk/>
            <pc:sldMk cId="2619534371" sldId="347"/>
            <ac:spMk id="6" creationId="{9C75D1D9-5352-4085-9FDE-7D428E94A993}"/>
          </ac:spMkLst>
        </pc:spChg>
        <pc:spChg chg="del">
          <ac:chgData name="Jim Hogg" userId="34797abe98eaa765" providerId="LiveId" clId="{F6191EBC-3C85-4C9D-BD1F-D8A68B56FFBE}" dt="2020-03-16T16:05:18.793" v="2428" actId="478"/>
          <ac:spMkLst>
            <pc:docMk/>
            <pc:sldMk cId="2619534371" sldId="347"/>
            <ac:spMk id="7" creationId="{6AA82415-7DF9-44D2-A922-25716CDAA6F5}"/>
          </ac:spMkLst>
        </pc:spChg>
      </pc:sldChg>
      <pc:sldChg chg="modSp add">
        <pc:chgData name="Jim Hogg" userId="34797abe98eaa765" providerId="LiveId" clId="{F6191EBC-3C85-4C9D-BD1F-D8A68B56FFBE}" dt="2020-03-16T20:02:44.356" v="6134" actId="6549"/>
        <pc:sldMkLst>
          <pc:docMk/>
          <pc:sldMk cId="2441515734" sldId="348"/>
        </pc:sldMkLst>
        <pc:spChg chg="mod">
          <ac:chgData name="Jim Hogg" userId="34797abe98eaa765" providerId="LiveId" clId="{F6191EBC-3C85-4C9D-BD1F-D8A68B56FFBE}" dt="2020-03-16T20:02:44.356" v="6134" actId="6549"/>
          <ac:spMkLst>
            <pc:docMk/>
            <pc:sldMk cId="2441515734" sldId="348"/>
            <ac:spMk id="2" creationId="{AFC4618C-D572-4AD3-BC0B-5FF6327CCD45}"/>
          </ac:spMkLst>
        </pc:spChg>
        <pc:spChg chg="mod">
          <ac:chgData name="Jim Hogg" userId="34797abe98eaa765" providerId="LiveId" clId="{F6191EBC-3C85-4C9D-BD1F-D8A68B56FFBE}" dt="2020-03-16T16:07:05.517" v="2506" actId="20577"/>
          <ac:spMkLst>
            <pc:docMk/>
            <pc:sldMk cId="2441515734" sldId="348"/>
            <ac:spMk id="5" creationId="{E01991A0-12AA-4D7E-B57B-3E26902F0D13}"/>
          </ac:spMkLst>
        </pc:spChg>
      </pc:sldChg>
      <pc:sldChg chg="addSp delSp modSp add">
        <pc:chgData name="Jim Hogg" userId="34797abe98eaa765" providerId="LiveId" clId="{F6191EBC-3C85-4C9D-BD1F-D8A68B56FFBE}" dt="2020-03-16T17:11:16.021" v="3424" actId="20577"/>
        <pc:sldMkLst>
          <pc:docMk/>
          <pc:sldMk cId="1733479725" sldId="349"/>
        </pc:sldMkLst>
        <pc:spChg chg="del mod">
          <ac:chgData name="Jim Hogg" userId="34797abe98eaa765" providerId="LiveId" clId="{F6191EBC-3C85-4C9D-BD1F-D8A68B56FFBE}" dt="2020-03-16T16:12:47.794" v="3008" actId="478"/>
          <ac:spMkLst>
            <pc:docMk/>
            <pc:sldMk cId="1733479725" sldId="349"/>
            <ac:spMk id="2" creationId="{AFC4618C-D572-4AD3-BC0B-5FF6327CCD45}"/>
          </ac:spMkLst>
        </pc:spChg>
        <pc:spChg chg="add mod">
          <ac:chgData name="Jim Hogg" userId="34797abe98eaa765" providerId="LiveId" clId="{F6191EBC-3C85-4C9D-BD1F-D8A68B56FFBE}" dt="2020-03-16T16:27:35.488" v="3050" actId="692"/>
          <ac:spMkLst>
            <pc:docMk/>
            <pc:sldMk cId="1733479725" sldId="349"/>
            <ac:spMk id="3" creationId="{E05C3539-B54C-47A4-A287-144AF30DDCD9}"/>
          </ac:spMkLst>
        </pc:spChg>
        <pc:spChg chg="add mod">
          <ac:chgData name="Jim Hogg" userId="34797abe98eaa765" providerId="LiveId" clId="{F6191EBC-3C85-4C9D-BD1F-D8A68B56FFBE}" dt="2020-03-16T17:11:16.021" v="3424" actId="20577"/>
          <ac:spMkLst>
            <pc:docMk/>
            <pc:sldMk cId="1733479725" sldId="349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16:12:52.078" v="3009" actId="1076"/>
          <ac:spMkLst>
            <pc:docMk/>
            <pc:sldMk cId="1733479725" sldId="349"/>
            <ac:spMk id="5" creationId="{E01991A0-12AA-4D7E-B57B-3E26902F0D13}"/>
          </ac:spMkLst>
        </pc:spChg>
        <pc:spChg chg="add mod">
          <ac:chgData name="Jim Hogg" userId="34797abe98eaa765" providerId="LiveId" clId="{F6191EBC-3C85-4C9D-BD1F-D8A68B56FFBE}" dt="2020-03-16T16:30:11.655" v="3219" actId="14100"/>
          <ac:spMkLst>
            <pc:docMk/>
            <pc:sldMk cId="1733479725" sldId="349"/>
            <ac:spMk id="6" creationId="{DAF5EDA4-0477-42BE-827A-774687F1D6AD}"/>
          </ac:spMkLst>
        </pc:spChg>
        <pc:spChg chg="add mod">
          <ac:chgData name="Jim Hogg" userId="34797abe98eaa765" providerId="LiveId" clId="{F6191EBC-3C85-4C9D-BD1F-D8A68B56FFBE}" dt="2020-03-16T16:31:47.024" v="3298" actId="14100"/>
          <ac:spMkLst>
            <pc:docMk/>
            <pc:sldMk cId="1733479725" sldId="349"/>
            <ac:spMk id="7" creationId="{C9C98262-4D7F-44FF-A53C-41248C9E6720}"/>
          </ac:spMkLst>
        </pc:spChg>
      </pc:sldChg>
      <pc:sldChg chg="addSp modSp add">
        <pc:chgData name="Jim Hogg" userId="34797abe98eaa765" providerId="LiveId" clId="{F6191EBC-3C85-4C9D-BD1F-D8A68B56FFBE}" dt="2020-03-16T16:28:50.232" v="3193" actId="20577"/>
        <pc:sldMkLst>
          <pc:docMk/>
          <pc:sldMk cId="2564709737" sldId="350"/>
        </pc:sldMkLst>
        <pc:spChg chg="mod">
          <ac:chgData name="Jim Hogg" userId="34797abe98eaa765" providerId="LiveId" clId="{F6191EBC-3C85-4C9D-BD1F-D8A68B56FFBE}" dt="2020-03-16T16:27:52.956" v="3051" actId="1076"/>
          <ac:spMkLst>
            <pc:docMk/>
            <pc:sldMk cId="2564709737" sldId="350"/>
            <ac:spMk id="2" creationId="{AFC4618C-D572-4AD3-BC0B-5FF6327CCD45}"/>
          </ac:spMkLst>
        </pc:spChg>
        <pc:spChg chg="add mod">
          <ac:chgData name="Jim Hogg" userId="34797abe98eaa765" providerId="LiveId" clId="{F6191EBC-3C85-4C9D-BD1F-D8A68B56FFBE}" dt="2020-03-16T16:28:50.232" v="3193" actId="20577"/>
          <ac:spMkLst>
            <pc:docMk/>
            <pc:sldMk cId="2564709737" sldId="350"/>
            <ac:spMk id="4" creationId="{AAC7EF9D-8DF2-4D2D-A3D6-586458F97EAB}"/>
          </ac:spMkLst>
        </pc:spChg>
        <pc:spChg chg="mod">
          <ac:chgData name="Jim Hogg" userId="34797abe98eaa765" providerId="LiveId" clId="{F6191EBC-3C85-4C9D-BD1F-D8A68B56FFBE}" dt="2020-03-16T16:11:28.477" v="2889" actId="1076"/>
          <ac:spMkLst>
            <pc:docMk/>
            <pc:sldMk cId="2564709737" sldId="350"/>
            <ac:spMk id="5" creationId="{E01991A0-12AA-4D7E-B57B-3E26902F0D13}"/>
          </ac:spMkLst>
        </pc:spChg>
      </pc:sldChg>
      <pc:sldChg chg="addSp modSp add del setBg">
        <pc:chgData name="Jim Hogg" userId="34797abe98eaa765" providerId="LiveId" clId="{F6191EBC-3C85-4C9D-BD1F-D8A68B56FFBE}" dt="2020-03-23T05:13:32.479" v="9387" actId="47"/>
        <pc:sldMkLst>
          <pc:docMk/>
          <pc:sldMk cId="3291990510" sldId="351"/>
        </pc:sldMkLst>
        <pc:spChg chg="add mod">
          <ac:chgData name="Jim Hogg" userId="34797abe98eaa765" providerId="LiveId" clId="{F6191EBC-3C85-4C9D-BD1F-D8A68B56FFBE}" dt="2020-03-16T17:12:08.144" v="3435" actId="14100"/>
          <ac:spMkLst>
            <pc:docMk/>
            <pc:sldMk cId="3291990510" sldId="351"/>
            <ac:spMk id="2" creationId="{B1892230-FCFD-4F99-9731-D7CCE423CDD5}"/>
          </ac:spMkLst>
        </pc:spChg>
      </pc:sldChg>
      <pc:sldChg chg="addSp delSp modSp add">
        <pc:chgData name="Jim Hogg" userId="34797abe98eaa765" providerId="LiveId" clId="{F6191EBC-3C85-4C9D-BD1F-D8A68B56FFBE}" dt="2020-03-16T22:10:56.696" v="6736" actId="207"/>
        <pc:sldMkLst>
          <pc:docMk/>
          <pc:sldMk cId="2675039614" sldId="352"/>
        </pc:sldMkLst>
        <pc:spChg chg="add del mod">
          <ac:chgData name="Jim Hogg" userId="34797abe98eaa765" providerId="LiveId" clId="{F6191EBC-3C85-4C9D-BD1F-D8A68B56FFBE}" dt="2020-03-16T17:12:29.285" v="3439"/>
          <ac:spMkLst>
            <pc:docMk/>
            <pc:sldMk cId="2675039614" sldId="352"/>
            <ac:spMk id="2" creationId="{F97E9BA6-8B7D-4F6B-A43C-400C90493C13}"/>
          </ac:spMkLst>
        </pc:spChg>
        <pc:spChg chg="add mod">
          <ac:chgData name="Jim Hogg" userId="34797abe98eaa765" providerId="LiveId" clId="{F6191EBC-3C85-4C9D-BD1F-D8A68B56FFBE}" dt="2020-03-16T20:13:51.664" v="6144" actId="14100"/>
          <ac:spMkLst>
            <pc:docMk/>
            <pc:sldMk cId="2675039614" sldId="352"/>
            <ac:spMk id="3" creationId="{D98B5468-27FD-4690-BBCE-768E5F9FE0C3}"/>
          </ac:spMkLst>
        </pc:spChg>
        <pc:spChg chg="add mod">
          <ac:chgData name="Jim Hogg" userId="34797abe98eaa765" providerId="LiveId" clId="{F6191EBC-3C85-4C9D-BD1F-D8A68B56FFBE}" dt="2020-03-16T20:14:08.312" v="6145" actId="1076"/>
          <ac:spMkLst>
            <pc:docMk/>
            <pc:sldMk cId="2675039614" sldId="352"/>
            <ac:spMk id="4" creationId="{03EED9F4-509E-49C9-9F59-BC5671F40B5B}"/>
          </ac:spMkLst>
        </pc:spChg>
        <pc:spChg chg="add mod ord">
          <ac:chgData name="Jim Hogg" userId="34797abe98eaa765" providerId="LiveId" clId="{F6191EBC-3C85-4C9D-BD1F-D8A68B56FFBE}" dt="2020-03-16T20:14:08.312" v="6145" actId="1076"/>
          <ac:spMkLst>
            <pc:docMk/>
            <pc:sldMk cId="2675039614" sldId="352"/>
            <ac:spMk id="5" creationId="{0F4521C6-9C3C-4D4D-A4ED-24760A2B1639}"/>
          </ac:spMkLst>
        </pc:spChg>
        <pc:spChg chg="add mod">
          <ac:chgData name="Jim Hogg" userId="34797abe98eaa765" providerId="LiveId" clId="{F6191EBC-3C85-4C9D-BD1F-D8A68B56FFBE}" dt="2020-03-16T22:10:56.696" v="6736" actId="207"/>
          <ac:spMkLst>
            <pc:docMk/>
            <pc:sldMk cId="2675039614" sldId="352"/>
            <ac:spMk id="6" creationId="{52A25D81-656E-44C8-BF44-33B0A052475D}"/>
          </ac:spMkLst>
        </pc:spChg>
        <pc:spChg chg="add mod">
          <ac:chgData name="Jim Hogg" userId="34797abe98eaa765" providerId="LiveId" clId="{F6191EBC-3C85-4C9D-BD1F-D8A68B56FFBE}" dt="2020-03-16T20:14:08.312" v="6145" actId="1076"/>
          <ac:spMkLst>
            <pc:docMk/>
            <pc:sldMk cId="2675039614" sldId="352"/>
            <ac:spMk id="7" creationId="{8F520F7A-2693-45C3-9472-30091DA5B5E0}"/>
          </ac:spMkLst>
        </pc:spChg>
      </pc:sldChg>
      <pc:sldChg chg="delSp modSp add ord">
        <pc:chgData name="Jim Hogg" userId="34797abe98eaa765" providerId="LiveId" clId="{F6191EBC-3C85-4C9D-BD1F-D8A68B56FFBE}" dt="2020-03-16T17:34:59.049" v="4259" actId="1076"/>
        <pc:sldMkLst>
          <pc:docMk/>
          <pc:sldMk cId="2744696539" sldId="353"/>
        </pc:sldMkLst>
        <pc:spChg chg="del">
          <ac:chgData name="Jim Hogg" userId="34797abe98eaa765" providerId="LiveId" clId="{F6191EBC-3C85-4C9D-BD1F-D8A68B56FFBE}" dt="2020-03-16T17:31:39.611" v="3931" actId="478"/>
          <ac:spMkLst>
            <pc:docMk/>
            <pc:sldMk cId="2744696539" sldId="353"/>
            <ac:spMk id="3" creationId="{E05C3539-B54C-47A4-A287-144AF30DDCD9}"/>
          </ac:spMkLst>
        </pc:spChg>
        <pc:spChg chg="mod">
          <ac:chgData name="Jim Hogg" userId="34797abe98eaa765" providerId="LiveId" clId="{F6191EBC-3C85-4C9D-BD1F-D8A68B56FFBE}" dt="2020-03-16T17:34:59.049" v="4259" actId="1076"/>
          <ac:spMkLst>
            <pc:docMk/>
            <pc:sldMk cId="2744696539" sldId="353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17:31:02.723" v="3916" actId="6549"/>
          <ac:spMkLst>
            <pc:docMk/>
            <pc:sldMk cId="2744696539" sldId="353"/>
            <ac:spMk id="5" creationId="{E01991A0-12AA-4D7E-B57B-3E26902F0D13}"/>
          </ac:spMkLst>
        </pc:spChg>
        <pc:spChg chg="del">
          <ac:chgData name="Jim Hogg" userId="34797abe98eaa765" providerId="LiveId" clId="{F6191EBC-3C85-4C9D-BD1F-D8A68B56FFBE}" dt="2020-03-16T17:31:43.022" v="3932" actId="478"/>
          <ac:spMkLst>
            <pc:docMk/>
            <pc:sldMk cId="2744696539" sldId="353"/>
            <ac:spMk id="6" creationId="{DAF5EDA4-0477-42BE-827A-774687F1D6AD}"/>
          </ac:spMkLst>
        </pc:spChg>
        <pc:spChg chg="del">
          <ac:chgData name="Jim Hogg" userId="34797abe98eaa765" providerId="LiveId" clId="{F6191EBC-3C85-4C9D-BD1F-D8A68B56FFBE}" dt="2020-03-16T17:31:43.022" v="3932" actId="478"/>
          <ac:spMkLst>
            <pc:docMk/>
            <pc:sldMk cId="2744696539" sldId="353"/>
            <ac:spMk id="7" creationId="{C9C98262-4D7F-44FF-A53C-41248C9E6720}"/>
          </ac:spMkLst>
        </pc:spChg>
      </pc:sldChg>
      <pc:sldChg chg="modSp add ord">
        <pc:chgData name="Jim Hogg" userId="34797abe98eaa765" providerId="LiveId" clId="{F6191EBC-3C85-4C9D-BD1F-D8A68B56FFBE}" dt="2020-03-16T17:40:41.243" v="4285" actId="20577"/>
        <pc:sldMkLst>
          <pc:docMk/>
          <pc:sldMk cId="707671676" sldId="354"/>
        </pc:sldMkLst>
        <pc:spChg chg="mod">
          <ac:chgData name="Jim Hogg" userId="34797abe98eaa765" providerId="LiveId" clId="{F6191EBC-3C85-4C9D-BD1F-D8A68B56FFBE}" dt="2020-03-16T17:40:41.243" v="4285" actId="20577"/>
          <ac:spMkLst>
            <pc:docMk/>
            <pc:sldMk cId="707671676" sldId="354"/>
            <ac:spMk id="2" creationId="{AE3236AD-0212-4F6D-B616-D3C80B3F1B36}"/>
          </ac:spMkLst>
        </pc:spChg>
      </pc:sldChg>
      <pc:sldChg chg="modSp add ord">
        <pc:chgData name="Jim Hogg" userId="34797abe98eaa765" providerId="LiveId" clId="{F6191EBC-3C85-4C9D-BD1F-D8A68B56FFBE}" dt="2020-03-16T17:41:36.480" v="4303" actId="20577"/>
        <pc:sldMkLst>
          <pc:docMk/>
          <pc:sldMk cId="2728182862" sldId="355"/>
        </pc:sldMkLst>
        <pc:spChg chg="mod">
          <ac:chgData name="Jim Hogg" userId="34797abe98eaa765" providerId="LiveId" clId="{F6191EBC-3C85-4C9D-BD1F-D8A68B56FFBE}" dt="2020-03-16T17:41:36.480" v="4303" actId="20577"/>
          <ac:spMkLst>
            <pc:docMk/>
            <pc:sldMk cId="2728182862" sldId="355"/>
            <ac:spMk id="2" creationId="{6AA608C4-9185-4654-A2EF-3BF094B02C71}"/>
          </ac:spMkLst>
        </pc:spChg>
      </pc:sldChg>
      <pc:sldChg chg="addSp delSp modSp add modAnim">
        <pc:chgData name="Jim Hogg" userId="34797abe98eaa765" providerId="LiveId" clId="{F6191EBC-3C85-4C9D-BD1F-D8A68B56FFBE}" dt="2020-03-16T17:59:54.298" v="4585"/>
        <pc:sldMkLst>
          <pc:docMk/>
          <pc:sldMk cId="296233006" sldId="356"/>
        </pc:sldMkLst>
        <pc:spChg chg="add mod">
          <ac:chgData name="Jim Hogg" userId="34797abe98eaa765" providerId="LiveId" clId="{F6191EBC-3C85-4C9D-BD1F-D8A68B56FFBE}" dt="2020-03-16T17:54:15.577" v="4333" actId="1076"/>
          <ac:spMkLst>
            <pc:docMk/>
            <pc:sldMk cId="296233006" sldId="356"/>
            <ac:spMk id="2" creationId="{DF19E42F-2E35-4B22-815B-D2FECE190906}"/>
          </ac:spMkLst>
        </pc:spChg>
        <pc:spChg chg="add mod">
          <ac:chgData name="Jim Hogg" userId="34797abe98eaa765" providerId="LiveId" clId="{F6191EBC-3C85-4C9D-BD1F-D8A68B56FFBE}" dt="2020-03-16T17:54:21.366" v="4334" actId="1076"/>
          <ac:spMkLst>
            <pc:docMk/>
            <pc:sldMk cId="296233006" sldId="356"/>
            <ac:spMk id="3" creationId="{7E83E8F3-1B4D-4628-9E51-9125C7AFB18E}"/>
          </ac:spMkLst>
        </pc:spChg>
        <pc:spChg chg="add mod">
          <ac:chgData name="Jim Hogg" userId="34797abe98eaa765" providerId="LiveId" clId="{F6191EBC-3C85-4C9D-BD1F-D8A68B56FFBE}" dt="2020-03-16T17:54:13.251" v="4332" actId="255"/>
          <ac:spMkLst>
            <pc:docMk/>
            <pc:sldMk cId="296233006" sldId="356"/>
            <ac:spMk id="4" creationId="{84E71102-6715-411F-BC71-C1F662BEB548}"/>
          </ac:spMkLst>
        </pc:spChg>
        <pc:spChg chg="add mod">
          <ac:chgData name="Jim Hogg" userId="34797abe98eaa765" providerId="LiveId" clId="{F6191EBC-3C85-4C9D-BD1F-D8A68B56FFBE}" dt="2020-03-16T17:55:57.248" v="4414" actId="14100"/>
          <ac:spMkLst>
            <pc:docMk/>
            <pc:sldMk cId="296233006" sldId="356"/>
            <ac:spMk id="5" creationId="{21D8DF8F-CD97-4447-AA23-83189A3E51EB}"/>
          </ac:spMkLst>
        </pc:spChg>
        <pc:spChg chg="add mod">
          <ac:chgData name="Jim Hogg" userId="34797abe98eaa765" providerId="LiveId" clId="{F6191EBC-3C85-4C9D-BD1F-D8A68B56FFBE}" dt="2020-03-16T17:56:45.853" v="4475" actId="14100"/>
          <ac:spMkLst>
            <pc:docMk/>
            <pc:sldMk cId="296233006" sldId="356"/>
            <ac:spMk id="6" creationId="{87A6A09A-B934-492E-862E-E02D218923D6}"/>
          </ac:spMkLst>
        </pc:spChg>
        <pc:spChg chg="add mod">
          <ac:chgData name="Jim Hogg" userId="34797abe98eaa765" providerId="LiveId" clId="{F6191EBC-3C85-4C9D-BD1F-D8A68B56FFBE}" dt="2020-03-16T17:57:06.272" v="4494" actId="14100"/>
          <ac:spMkLst>
            <pc:docMk/>
            <pc:sldMk cId="296233006" sldId="356"/>
            <ac:spMk id="7" creationId="{2E543260-8402-41E3-AF8D-737C79AF61D7}"/>
          </ac:spMkLst>
        </pc:spChg>
        <pc:spChg chg="add mod">
          <ac:chgData name="Jim Hogg" userId="34797abe98eaa765" providerId="LiveId" clId="{F6191EBC-3C85-4C9D-BD1F-D8A68B56FFBE}" dt="2020-03-16T17:57:41.779" v="4508" actId="14100"/>
          <ac:spMkLst>
            <pc:docMk/>
            <pc:sldMk cId="296233006" sldId="356"/>
            <ac:spMk id="8" creationId="{77208D9B-888C-45A7-8050-A72EB929AF28}"/>
          </ac:spMkLst>
        </pc:spChg>
        <pc:spChg chg="add del mod">
          <ac:chgData name="Jim Hogg" userId="34797abe98eaa765" providerId="LiveId" clId="{F6191EBC-3C85-4C9D-BD1F-D8A68B56FFBE}" dt="2020-03-16T17:58:14.772" v="4516" actId="478"/>
          <ac:spMkLst>
            <pc:docMk/>
            <pc:sldMk cId="296233006" sldId="356"/>
            <ac:spMk id="9" creationId="{FD7501A5-83A9-4A21-8443-E27449484715}"/>
          </ac:spMkLst>
        </pc:spChg>
        <pc:graphicFrameChg chg="add del mod modGraphic">
          <ac:chgData name="Jim Hogg" userId="34797abe98eaa765" providerId="LiveId" clId="{F6191EBC-3C85-4C9D-BD1F-D8A68B56FFBE}" dt="2020-03-16T17:59:42.622" v="4584" actId="1076"/>
          <ac:graphicFrameMkLst>
            <pc:docMk/>
            <pc:sldMk cId="296233006" sldId="356"/>
            <ac:graphicFrameMk id="10" creationId="{B4698BA3-E013-408E-9BB4-78F387620AD3}"/>
          </ac:graphicFrameMkLst>
        </pc:graphicFrameChg>
      </pc:sldChg>
      <pc:sldChg chg="addSp modSp add">
        <pc:chgData name="Jim Hogg" userId="34797abe98eaa765" providerId="LiveId" clId="{F6191EBC-3C85-4C9D-BD1F-D8A68B56FFBE}" dt="2020-03-17T04:42:27.904" v="9207" actId="207"/>
        <pc:sldMkLst>
          <pc:docMk/>
          <pc:sldMk cId="1704213665" sldId="357"/>
        </pc:sldMkLst>
        <pc:spChg chg="mod">
          <ac:chgData name="Jim Hogg" userId="34797abe98eaa765" providerId="LiveId" clId="{F6191EBC-3C85-4C9D-BD1F-D8A68B56FFBE}" dt="2020-03-16T18:03:18.633" v="4854" actId="207"/>
          <ac:spMkLst>
            <pc:docMk/>
            <pc:sldMk cId="1704213665" sldId="357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18:03:01.555" v="4828" actId="20577"/>
          <ac:spMkLst>
            <pc:docMk/>
            <pc:sldMk cId="1704213665" sldId="357"/>
            <ac:spMk id="5" creationId="{E01991A0-12AA-4D7E-B57B-3E26902F0D13}"/>
          </ac:spMkLst>
        </pc:spChg>
        <pc:spChg chg="add mod">
          <ac:chgData name="Jim Hogg" userId="34797abe98eaa765" providerId="LiveId" clId="{F6191EBC-3C85-4C9D-BD1F-D8A68B56FFBE}" dt="2020-03-17T04:42:27.904" v="9207" actId="207"/>
          <ac:spMkLst>
            <pc:docMk/>
            <pc:sldMk cId="1704213665" sldId="357"/>
            <ac:spMk id="6" creationId="{7D5C69D8-DF2A-4365-B25E-5150C361DEF4}"/>
          </ac:spMkLst>
        </pc:spChg>
      </pc:sldChg>
      <pc:sldChg chg="delSp modSp add">
        <pc:chgData name="Jim Hogg" userId="34797abe98eaa765" providerId="LiveId" clId="{F6191EBC-3C85-4C9D-BD1F-D8A68B56FFBE}" dt="2020-03-16T18:07:26.031" v="5256" actId="20577"/>
        <pc:sldMkLst>
          <pc:docMk/>
          <pc:sldMk cId="2178893803" sldId="358"/>
        </pc:sldMkLst>
        <pc:spChg chg="mod">
          <ac:chgData name="Jim Hogg" userId="34797abe98eaa765" providerId="LiveId" clId="{F6191EBC-3C85-4C9D-BD1F-D8A68B56FFBE}" dt="2020-03-16T18:06:45.756" v="5184" actId="207"/>
          <ac:spMkLst>
            <pc:docMk/>
            <pc:sldMk cId="2178893803" sldId="358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18:07:26.031" v="5256" actId="20577"/>
          <ac:spMkLst>
            <pc:docMk/>
            <pc:sldMk cId="2178893803" sldId="358"/>
            <ac:spMk id="5" creationId="{E01991A0-12AA-4D7E-B57B-3E26902F0D13}"/>
          </ac:spMkLst>
        </pc:spChg>
        <pc:spChg chg="del mod">
          <ac:chgData name="Jim Hogg" userId="34797abe98eaa765" providerId="LiveId" clId="{F6191EBC-3C85-4C9D-BD1F-D8A68B56FFBE}" dt="2020-03-16T18:06:08.699" v="5102" actId="478"/>
          <ac:spMkLst>
            <pc:docMk/>
            <pc:sldMk cId="2178893803" sldId="358"/>
            <ac:spMk id="6" creationId="{7D5C69D8-DF2A-4365-B25E-5150C361DEF4}"/>
          </ac:spMkLst>
        </pc:spChg>
      </pc:sldChg>
      <pc:sldChg chg="modSp add">
        <pc:chgData name="Jim Hogg" userId="34797abe98eaa765" providerId="LiveId" clId="{F6191EBC-3C85-4C9D-BD1F-D8A68B56FFBE}" dt="2020-03-16T18:10:10.436" v="5541" actId="20577"/>
        <pc:sldMkLst>
          <pc:docMk/>
          <pc:sldMk cId="1494083218" sldId="359"/>
        </pc:sldMkLst>
        <pc:spChg chg="mod">
          <ac:chgData name="Jim Hogg" userId="34797abe98eaa765" providerId="LiveId" clId="{F6191EBC-3C85-4C9D-BD1F-D8A68B56FFBE}" dt="2020-03-16T18:10:10.436" v="5541" actId="20577"/>
          <ac:spMkLst>
            <pc:docMk/>
            <pc:sldMk cId="1494083218" sldId="359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18:08:14.091" v="5289" actId="20577"/>
          <ac:spMkLst>
            <pc:docMk/>
            <pc:sldMk cId="1494083218" sldId="359"/>
            <ac:spMk id="5" creationId="{E01991A0-12AA-4D7E-B57B-3E26902F0D13}"/>
          </ac:spMkLst>
        </pc:spChg>
      </pc:sldChg>
      <pc:sldChg chg="modSp add">
        <pc:chgData name="Jim Hogg" userId="34797abe98eaa765" providerId="LiveId" clId="{F6191EBC-3C85-4C9D-BD1F-D8A68B56FFBE}" dt="2020-03-16T18:18:43.864" v="6108" actId="20577"/>
        <pc:sldMkLst>
          <pc:docMk/>
          <pc:sldMk cId="3274415575" sldId="360"/>
        </pc:sldMkLst>
        <pc:spChg chg="mod">
          <ac:chgData name="Jim Hogg" userId="34797abe98eaa765" providerId="LiveId" clId="{F6191EBC-3C85-4C9D-BD1F-D8A68B56FFBE}" dt="2020-03-16T18:18:43.864" v="6108" actId="20577"/>
          <ac:spMkLst>
            <pc:docMk/>
            <pc:sldMk cId="3274415575" sldId="360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18:12:47.112" v="5553" actId="20577"/>
          <ac:spMkLst>
            <pc:docMk/>
            <pc:sldMk cId="3274415575" sldId="360"/>
            <ac:spMk id="5" creationId="{E01991A0-12AA-4D7E-B57B-3E26902F0D13}"/>
          </ac:spMkLst>
        </pc:spChg>
      </pc:sldChg>
      <pc:sldChg chg="modSp add ord">
        <pc:chgData name="Jim Hogg" userId="34797abe98eaa765" providerId="LiveId" clId="{F6191EBC-3C85-4C9D-BD1F-D8A68B56FFBE}" dt="2020-03-16T19:38:47.904" v="6117" actId="20577"/>
        <pc:sldMkLst>
          <pc:docMk/>
          <pc:sldMk cId="2644331856" sldId="361"/>
        </pc:sldMkLst>
        <pc:spChg chg="mod">
          <ac:chgData name="Jim Hogg" userId="34797abe98eaa765" providerId="LiveId" clId="{F6191EBC-3C85-4C9D-BD1F-D8A68B56FFBE}" dt="2020-03-16T19:38:47.904" v="6117" actId="20577"/>
          <ac:spMkLst>
            <pc:docMk/>
            <pc:sldMk cId="2644331856" sldId="361"/>
            <ac:spMk id="2" creationId="{6AA608C4-9185-4654-A2EF-3BF094B02C71}"/>
          </ac:spMkLst>
        </pc:spChg>
      </pc:sldChg>
      <pc:sldChg chg="addSp modSp add">
        <pc:chgData name="Jim Hogg" userId="34797abe98eaa765" providerId="LiveId" clId="{F6191EBC-3C85-4C9D-BD1F-D8A68B56FFBE}" dt="2020-03-16T22:23:43.071" v="7089" actId="1076"/>
        <pc:sldMkLst>
          <pc:docMk/>
          <pc:sldMk cId="719593256" sldId="362"/>
        </pc:sldMkLst>
        <pc:spChg chg="add mod">
          <ac:chgData name="Jim Hogg" userId="34797abe98eaa765" providerId="LiveId" clId="{F6191EBC-3C85-4C9D-BD1F-D8A68B56FFBE}" dt="2020-03-16T22:16:52.995" v="6762" actId="14100"/>
          <ac:spMkLst>
            <pc:docMk/>
            <pc:sldMk cId="719593256" sldId="362"/>
            <ac:spMk id="2" creationId="{34592FF7-6C8E-48EE-9683-879C767D63B8}"/>
          </ac:spMkLst>
        </pc:spChg>
        <pc:spChg chg="add mod">
          <ac:chgData name="Jim Hogg" userId="34797abe98eaa765" providerId="LiveId" clId="{F6191EBC-3C85-4C9D-BD1F-D8A68B56FFBE}" dt="2020-03-16T22:23:43.071" v="7089" actId="1076"/>
          <ac:spMkLst>
            <pc:docMk/>
            <pc:sldMk cId="719593256" sldId="362"/>
            <ac:spMk id="3" creationId="{EEC70574-67BC-4F57-8706-4D5025D58468}"/>
          </ac:spMkLst>
        </pc:spChg>
        <pc:spChg chg="add mod">
          <ac:chgData name="Jim Hogg" userId="34797abe98eaa765" providerId="LiveId" clId="{F6191EBC-3C85-4C9D-BD1F-D8A68B56FFBE}" dt="2020-03-16T22:22:48.504" v="7077" actId="14100"/>
          <ac:spMkLst>
            <pc:docMk/>
            <pc:sldMk cId="719593256" sldId="362"/>
            <ac:spMk id="4" creationId="{62C24075-B38D-4A38-B7A6-678F26FFFE83}"/>
          </ac:spMkLst>
        </pc:spChg>
        <pc:spChg chg="add mod">
          <ac:chgData name="Jim Hogg" userId="34797abe98eaa765" providerId="LiveId" clId="{F6191EBC-3C85-4C9D-BD1F-D8A68B56FFBE}" dt="2020-03-16T22:23:08.423" v="7088" actId="20577"/>
          <ac:spMkLst>
            <pc:docMk/>
            <pc:sldMk cId="719593256" sldId="362"/>
            <ac:spMk id="5" creationId="{2F20FF4C-1DE0-44AA-A143-0C476F1D863C}"/>
          </ac:spMkLst>
        </pc:spChg>
      </pc:sldChg>
      <pc:sldChg chg="addSp modSp add">
        <pc:chgData name="Jim Hogg" userId="34797abe98eaa765" providerId="LiveId" clId="{F6191EBC-3C85-4C9D-BD1F-D8A68B56FFBE}" dt="2020-03-16T22:10:04.260" v="6721" actId="20577"/>
        <pc:sldMkLst>
          <pc:docMk/>
          <pc:sldMk cId="3649750106" sldId="363"/>
        </pc:sldMkLst>
        <pc:spChg chg="add mod">
          <ac:chgData name="Jim Hogg" userId="34797abe98eaa765" providerId="LiveId" clId="{F6191EBC-3C85-4C9D-BD1F-D8A68B56FFBE}" dt="2020-03-16T21:40:59.609" v="6530" actId="1076"/>
          <ac:spMkLst>
            <pc:docMk/>
            <pc:sldMk cId="3649750106" sldId="363"/>
            <ac:spMk id="2" creationId="{77524805-953D-4CC3-BEE7-1EDA1FFA78D3}"/>
          </ac:spMkLst>
        </pc:spChg>
        <pc:spChg chg="add mod">
          <ac:chgData name="Jim Hogg" userId="34797abe98eaa765" providerId="LiveId" clId="{F6191EBC-3C85-4C9D-BD1F-D8A68B56FFBE}" dt="2020-03-16T21:40:55.050" v="6529" actId="1076"/>
          <ac:spMkLst>
            <pc:docMk/>
            <pc:sldMk cId="3649750106" sldId="363"/>
            <ac:spMk id="3" creationId="{B14EFE53-E88F-4243-ABAE-516AFEB32219}"/>
          </ac:spMkLst>
        </pc:spChg>
        <pc:spChg chg="add mod">
          <ac:chgData name="Jim Hogg" userId="34797abe98eaa765" providerId="LiveId" clId="{F6191EBC-3C85-4C9D-BD1F-D8A68B56FFBE}" dt="2020-03-16T21:40:55.050" v="6529" actId="1076"/>
          <ac:spMkLst>
            <pc:docMk/>
            <pc:sldMk cId="3649750106" sldId="363"/>
            <ac:spMk id="4" creationId="{AD41D1A7-8B5A-430B-8C0A-62433EAE21B2}"/>
          </ac:spMkLst>
        </pc:spChg>
        <pc:spChg chg="add mod">
          <ac:chgData name="Jim Hogg" userId="34797abe98eaa765" providerId="LiveId" clId="{F6191EBC-3C85-4C9D-BD1F-D8A68B56FFBE}" dt="2020-03-16T21:40:55.050" v="6529" actId="1076"/>
          <ac:spMkLst>
            <pc:docMk/>
            <pc:sldMk cId="3649750106" sldId="363"/>
            <ac:spMk id="5" creationId="{0BE56CB5-4967-4264-9A4B-5B11F88623AF}"/>
          </ac:spMkLst>
        </pc:spChg>
        <pc:spChg chg="add mod">
          <ac:chgData name="Jim Hogg" userId="34797abe98eaa765" providerId="LiveId" clId="{F6191EBC-3C85-4C9D-BD1F-D8A68B56FFBE}" dt="2020-03-16T21:40:55.050" v="6529" actId="1076"/>
          <ac:spMkLst>
            <pc:docMk/>
            <pc:sldMk cId="3649750106" sldId="363"/>
            <ac:spMk id="18" creationId="{8FD2C585-A1F2-4595-9046-A60EE4267885}"/>
          </ac:spMkLst>
        </pc:spChg>
        <pc:spChg chg="add mod">
          <ac:chgData name="Jim Hogg" userId="34797abe98eaa765" providerId="LiveId" clId="{F6191EBC-3C85-4C9D-BD1F-D8A68B56FFBE}" dt="2020-03-16T22:08:33.389" v="6531" actId="1076"/>
          <ac:spMkLst>
            <pc:docMk/>
            <pc:sldMk cId="3649750106" sldId="363"/>
            <ac:spMk id="19" creationId="{9B475E5F-7FAF-4AF2-9C2E-FE60C09B19BC}"/>
          </ac:spMkLst>
        </pc:spChg>
        <pc:spChg chg="add mod">
          <ac:chgData name="Jim Hogg" userId="34797abe98eaa765" providerId="LiveId" clId="{F6191EBC-3C85-4C9D-BD1F-D8A68B56FFBE}" dt="2020-03-16T22:10:04.260" v="6721" actId="20577"/>
          <ac:spMkLst>
            <pc:docMk/>
            <pc:sldMk cId="3649750106" sldId="363"/>
            <ac:spMk id="20" creationId="{3C2857D4-E459-45F4-998C-3C37CF7D7B2A}"/>
          </ac:spMkLst>
        </pc:spChg>
        <pc:cxnChg chg="add mod">
          <ac:chgData name="Jim Hogg" userId="34797abe98eaa765" providerId="LiveId" clId="{F6191EBC-3C85-4C9D-BD1F-D8A68B56FFBE}" dt="2020-03-16T21:40:55.050" v="6529" actId="1076"/>
          <ac:cxnSpMkLst>
            <pc:docMk/>
            <pc:sldMk cId="3649750106" sldId="363"/>
            <ac:cxnSpMk id="7" creationId="{508BD40A-9FBC-48E6-BE32-175A09F5BB90}"/>
          </ac:cxnSpMkLst>
        </pc:cxnChg>
        <pc:cxnChg chg="add mod">
          <ac:chgData name="Jim Hogg" userId="34797abe98eaa765" providerId="LiveId" clId="{F6191EBC-3C85-4C9D-BD1F-D8A68B56FFBE}" dt="2020-03-16T21:40:55.050" v="6529" actId="1076"/>
          <ac:cxnSpMkLst>
            <pc:docMk/>
            <pc:sldMk cId="3649750106" sldId="363"/>
            <ac:cxnSpMk id="12" creationId="{EA5224FC-ED43-4474-81B8-91D9F3903E6F}"/>
          </ac:cxnSpMkLst>
        </pc:cxnChg>
      </pc:sldChg>
      <pc:sldChg chg="addSp modSp add">
        <pc:chgData name="Jim Hogg" userId="34797abe98eaa765" providerId="LiveId" clId="{F6191EBC-3C85-4C9D-BD1F-D8A68B56FFBE}" dt="2020-03-16T22:28:49.546" v="7688" actId="1076"/>
        <pc:sldMkLst>
          <pc:docMk/>
          <pc:sldMk cId="1860403671" sldId="364"/>
        </pc:sldMkLst>
        <pc:spChg chg="mod">
          <ac:chgData name="Jim Hogg" userId="34797abe98eaa765" providerId="LiveId" clId="{F6191EBC-3C85-4C9D-BD1F-D8A68B56FFBE}" dt="2020-03-16T22:26:54.663" v="7365" actId="1076"/>
          <ac:spMkLst>
            <pc:docMk/>
            <pc:sldMk cId="1860403671" sldId="364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22:24:15.606" v="7105" actId="6549"/>
          <ac:spMkLst>
            <pc:docMk/>
            <pc:sldMk cId="1860403671" sldId="364"/>
            <ac:spMk id="5" creationId="{E01991A0-12AA-4D7E-B57B-3E26902F0D13}"/>
          </ac:spMkLst>
        </pc:spChg>
        <pc:spChg chg="add mod">
          <ac:chgData name="Jim Hogg" userId="34797abe98eaa765" providerId="LiveId" clId="{F6191EBC-3C85-4C9D-BD1F-D8A68B56FFBE}" dt="2020-03-16T22:28:49.546" v="7688" actId="1076"/>
          <ac:spMkLst>
            <pc:docMk/>
            <pc:sldMk cId="1860403671" sldId="364"/>
            <ac:spMk id="6" creationId="{D49C40CB-D53E-4093-AEBD-B8836EEC483F}"/>
          </ac:spMkLst>
        </pc:spChg>
      </pc:sldChg>
      <pc:sldChg chg="modSp add">
        <pc:chgData name="Jim Hogg" userId="34797abe98eaa765" providerId="LiveId" clId="{F6191EBC-3C85-4C9D-BD1F-D8A68B56FFBE}" dt="2020-03-16T22:37:45.451" v="7931" actId="207"/>
        <pc:sldMkLst>
          <pc:docMk/>
          <pc:sldMk cId="2572462697" sldId="365"/>
        </pc:sldMkLst>
        <pc:spChg chg="mod">
          <ac:chgData name="Jim Hogg" userId="34797abe98eaa765" providerId="LiveId" clId="{F6191EBC-3C85-4C9D-BD1F-D8A68B56FFBE}" dt="2020-03-16T22:37:45.451" v="7931" actId="207"/>
          <ac:spMkLst>
            <pc:docMk/>
            <pc:sldMk cId="2572462697" sldId="365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22:29:26.630" v="7703" actId="20577"/>
          <ac:spMkLst>
            <pc:docMk/>
            <pc:sldMk cId="2572462697" sldId="365"/>
            <ac:spMk id="5" creationId="{E01991A0-12AA-4D7E-B57B-3E26902F0D13}"/>
          </ac:spMkLst>
        </pc:spChg>
      </pc:sldChg>
      <pc:sldChg chg="add del">
        <pc:chgData name="Jim Hogg" userId="34797abe98eaa765" providerId="LiveId" clId="{F6191EBC-3C85-4C9D-BD1F-D8A68B56FFBE}" dt="2020-03-16T22:29:12.054" v="7690" actId="47"/>
        <pc:sldMkLst>
          <pc:docMk/>
          <pc:sldMk cId="4095211864" sldId="365"/>
        </pc:sldMkLst>
      </pc:sldChg>
      <pc:sldChg chg="addSp modSp add">
        <pc:chgData name="Jim Hogg" userId="34797abe98eaa765" providerId="LiveId" clId="{F6191EBC-3C85-4C9D-BD1F-D8A68B56FFBE}" dt="2020-03-16T23:14:35.994" v="9045" actId="1076"/>
        <pc:sldMkLst>
          <pc:docMk/>
          <pc:sldMk cId="2518914309" sldId="366"/>
        </pc:sldMkLst>
        <pc:spChg chg="add mod">
          <ac:chgData name="Jim Hogg" userId="34797abe98eaa765" providerId="LiveId" clId="{F6191EBC-3C85-4C9D-BD1F-D8A68B56FFBE}" dt="2020-03-16T22:42:46.356" v="7984" actId="1076"/>
          <ac:spMkLst>
            <pc:docMk/>
            <pc:sldMk cId="2518914309" sldId="366"/>
            <ac:spMk id="2" creationId="{98BF897D-12AB-44A8-ACD6-753A4F5404FA}"/>
          </ac:spMkLst>
        </pc:spChg>
        <pc:spChg chg="add mod">
          <ac:chgData name="Jim Hogg" userId="34797abe98eaa765" providerId="LiveId" clId="{F6191EBC-3C85-4C9D-BD1F-D8A68B56FFBE}" dt="2020-03-16T22:43:50.205" v="7999" actId="1076"/>
          <ac:spMkLst>
            <pc:docMk/>
            <pc:sldMk cId="2518914309" sldId="366"/>
            <ac:spMk id="3" creationId="{B4780B7C-E57D-4C37-AEAD-2675BF353B99}"/>
          </ac:spMkLst>
        </pc:spChg>
        <pc:spChg chg="add mod">
          <ac:chgData name="Jim Hogg" userId="34797abe98eaa765" providerId="LiveId" clId="{F6191EBC-3C85-4C9D-BD1F-D8A68B56FFBE}" dt="2020-03-16T22:42:38.829" v="7982" actId="1076"/>
          <ac:spMkLst>
            <pc:docMk/>
            <pc:sldMk cId="2518914309" sldId="366"/>
            <ac:spMk id="4" creationId="{0143D1B0-B40B-4C6B-A76D-F1B92115702D}"/>
          </ac:spMkLst>
        </pc:spChg>
        <pc:spChg chg="add mod">
          <ac:chgData name="Jim Hogg" userId="34797abe98eaa765" providerId="LiveId" clId="{F6191EBC-3C85-4C9D-BD1F-D8A68B56FFBE}" dt="2020-03-16T23:14:29.820" v="9044" actId="207"/>
          <ac:spMkLst>
            <pc:docMk/>
            <pc:sldMk cId="2518914309" sldId="366"/>
            <ac:spMk id="5" creationId="{30478371-CF58-4243-9513-DADCF715B4D4}"/>
          </ac:spMkLst>
        </pc:spChg>
        <pc:spChg chg="add mod">
          <ac:chgData name="Jim Hogg" userId="34797abe98eaa765" providerId="LiveId" clId="{F6191EBC-3C85-4C9D-BD1F-D8A68B56FFBE}" dt="2020-03-16T23:14:35.994" v="9045" actId="1076"/>
          <ac:spMkLst>
            <pc:docMk/>
            <pc:sldMk cId="2518914309" sldId="366"/>
            <ac:spMk id="6" creationId="{412DEFB9-6639-4575-86CA-3270B0371663}"/>
          </ac:spMkLst>
        </pc:spChg>
      </pc:sldChg>
      <pc:sldChg chg="modSp add ord">
        <pc:chgData name="Jim Hogg" userId="34797abe98eaa765" providerId="LiveId" clId="{F6191EBC-3C85-4C9D-BD1F-D8A68B56FFBE}" dt="2020-03-16T22:44:45.184" v="8050" actId="20577"/>
        <pc:sldMkLst>
          <pc:docMk/>
          <pc:sldMk cId="2063110377" sldId="367"/>
        </pc:sldMkLst>
        <pc:spChg chg="mod">
          <ac:chgData name="Jim Hogg" userId="34797abe98eaa765" providerId="LiveId" clId="{F6191EBC-3C85-4C9D-BD1F-D8A68B56FFBE}" dt="2020-03-16T22:44:45.184" v="8050" actId="20577"/>
          <ac:spMkLst>
            <pc:docMk/>
            <pc:sldMk cId="2063110377" sldId="367"/>
            <ac:spMk id="2" creationId="{6AA608C4-9185-4654-A2EF-3BF094B02C71}"/>
          </ac:spMkLst>
        </pc:spChg>
      </pc:sldChg>
      <pc:sldChg chg="addSp delSp modSp add">
        <pc:chgData name="Jim Hogg" userId="34797abe98eaa765" providerId="LiveId" clId="{F6191EBC-3C85-4C9D-BD1F-D8A68B56FFBE}" dt="2020-03-16T23:06:34.169" v="8895" actId="478"/>
        <pc:sldMkLst>
          <pc:docMk/>
          <pc:sldMk cId="3099348744" sldId="368"/>
        </pc:sldMkLst>
        <pc:spChg chg="add mod">
          <ac:chgData name="Jim Hogg" userId="34797abe98eaa765" providerId="LiveId" clId="{F6191EBC-3C85-4C9D-BD1F-D8A68B56FFBE}" dt="2020-03-16T22:49:19.548" v="8275" actId="20577"/>
          <ac:spMkLst>
            <pc:docMk/>
            <pc:sldMk cId="3099348744" sldId="368"/>
            <ac:spMk id="2" creationId="{C000AF9E-7289-43E4-981F-D0E150FD2779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3" creationId="{5E158029-AF4F-42B3-8BAB-6A7FA0DB6E1C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4" creationId="{8FF157D9-FC1D-4E68-BC33-38BEB79C0D47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5" creationId="{E5E06445-48CF-4B04-8C2F-44821A0C574E}"/>
          </ac:spMkLst>
        </pc:spChg>
        <pc:spChg chg="add mod">
          <ac:chgData name="Jim Hogg" userId="34797abe98eaa765" providerId="LiveId" clId="{F6191EBC-3C85-4C9D-BD1F-D8A68B56FFBE}" dt="2020-03-16T22:49:01.563" v="8267" actId="14100"/>
          <ac:spMkLst>
            <pc:docMk/>
            <pc:sldMk cId="3099348744" sldId="368"/>
            <ac:spMk id="6" creationId="{C8A20FAB-82B8-4DCE-B1AB-97AF235DF98A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7" creationId="{BA263E51-02C6-40DA-AB8C-3AD4D6DE37F4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8" creationId="{847146FA-5102-4BE0-96BF-0A4EF33CF889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9" creationId="{88E0CD68-0CDF-472D-A540-D8C3741721AC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17" creationId="{69E1A7FB-09FC-4B00-A043-931AE3B7EC87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18" creationId="{446FD984-C93D-4E8B-BFE6-77042D283E0D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19" creationId="{F84B7101-E7D0-4916-A291-CB504150AB80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20" creationId="{ED89D397-75D5-4945-865A-C7050A18C0EC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21" creationId="{9ED225BA-C246-4EAB-9282-F505145D6F36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22" creationId="{385EA2D2-46B9-473D-82BB-1796E9594935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37" creationId="{33147023-BD8E-4E85-A956-1D35821163A5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38" creationId="{13B9DDC1-3C33-4916-B4B2-F603CE0A6B4D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39" creationId="{56C21FC3-D544-48F5-A03A-F81655C955A3}"/>
          </ac:spMkLst>
        </pc:spChg>
        <pc:spChg chg="add del mod">
          <ac:chgData name="Jim Hogg" userId="34797abe98eaa765" providerId="LiveId" clId="{F6191EBC-3C85-4C9D-BD1F-D8A68B56FFBE}" dt="2020-03-16T23:06:34.169" v="8895" actId="478"/>
          <ac:spMkLst>
            <pc:docMk/>
            <pc:sldMk cId="3099348744" sldId="368"/>
            <ac:spMk id="40" creationId="{2BE12271-001A-4682-BECE-AC28268DCF66}"/>
          </ac:spMkLst>
        </pc:sp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11" creationId="{76F6ACCB-FB4A-4F7C-AAD4-0B7C3E288E08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12" creationId="{BDEC96FF-B808-4B15-A38C-27A6EE069127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23" creationId="{A7F832B0-3A84-4169-9115-21E224C3E769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26" creationId="{F375F9D7-7FA7-4C98-865E-BADA6C41FDEE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29" creationId="{4974D2BE-1F6D-4145-B29F-80A00C4ACD99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32" creationId="{BD89039C-1608-4D10-AAA9-6E42735AF2E4}"/>
          </ac:cxnSpMkLst>
        </pc:cxnChg>
      </pc:sldChg>
      <pc:sldChg chg="addSp delSp modSp add ord">
        <pc:chgData name="Jim Hogg" userId="34797abe98eaa765" providerId="LiveId" clId="{F6191EBC-3C85-4C9D-BD1F-D8A68B56FFBE}" dt="2020-03-16T23:08:42.997" v="9039" actId="14100"/>
        <pc:sldMkLst>
          <pc:docMk/>
          <pc:sldMk cId="477611522" sldId="369"/>
        </pc:sldMkLst>
        <pc:spChg chg="mod">
          <ac:chgData name="Jim Hogg" userId="34797abe98eaa765" providerId="LiveId" clId="{F6191EBC-3C85-4C9D-BD1F-D8A68B56FFBE}" dt="2020-03-16T23:04:50.555" v="8768" actId="1076"/>
          <ac:spMkLst>
            <pc:docMk/>
            <pc:sldMk cId="477611522" sldId="369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23:05:32.277" v="8838" actId="20577"/>
          <ac:spMkLst>
            <pc:docMk/>
            <pc:sldMk cId="477611522" sldId="369"/>
            <ac:spMk id="5" creationId="{E01991A0-12AA-4D7E-B57B-3E26902F0D13}"/>
          </ac:spMkLst>
        </pc:spChg>
        <pc:spChg chg="del mod">
          <ac:chgData name="Jim Hogg" userId="34797abe98eaa765" providerId="LiveId" clId="{F6191EBC-3C85-4C9D-BD1F-D8A68B56FFBE}" dt="2020-03-16T23:04:48.094" v="8767" actId="478"/>
          <ac:spMkLst>
            <pc:docMk/>
            <pc:sldMk cId="477611522" sldId="369"/>
            <ac:spMk id="6" creationId="{D49C40CB-D53E-4093-AEBD-B8836EEC483F}"/>
          </ac:spMkLst>
        </pc:spChg>
        <pc:spChg chg="add mod">
          <ac:chgData name="Jim Hogg" userId="34797abe98eaa765" providerId="LiveId" clId="{F6191EBC-3C85-4C9D-BD1F-D8A68B56FFBE}" dt="2020-03-16T23:08:42.997" v="9039" actId="14100"/>
          <ac:spMkLst>
            <pc:docMk/>
            <pc:sldMk cId="477611522" sldId="369"/>
            <ac:spMk id="7" creationId="{144A76A4-C787-4DE2-89FE-EED59E03A09D}"/>
          </ac:spMkLst>
        </pc:spChg>
      </pc:sldChg>
    </pc:docChg>
  </pc:docChgLst>
  <pc:docChgLst>
    <pc:chgData name="Jim Hogg" userId="34797abe98eaa765" providerId="LiveId" clId="{6E99A169-9795-4111-BA07-5E89501019DA}"/>
    <pc:docChg chg="custSel addSld delSld modSld">
      <pc:chgData name="Jim Hogg" userId="34797abe98eaa765" providerId="LiveId" clId="{6E99A169-9795-4111-BA07-5E89501019DA}" dt="2020-04-14T15:06:12.174" v="864" actId="692"/>
      <pc:docMkLst>
        <pc:docMk/>
      </pc:docMkLst>
      <pc:sldChg chg="addSp modSp">
        <pc:chgData name="Jim Hogg" userId="34797abe98eaa765" providerId="LiveId" clId="{6E99A169-9795-4111-BA07-5E89501019DA}" dt="2020-04-14T15:06:12.174" v="864" actId="692"/>
        <pc:sldMkLst>
          <pc:docMk/>
          <pc:sldMk cId="323258792" sldId="335"/>
        </pc:sldMkLst>
        <pc:spChg chg="add mod">
          <ac:chgData name="Jim Hogg" userId="34797abe98eaa765" providerId="LiveId" clId="{6E99A169-9795-4111-BA07-5E89501019DA}" dt="2020-04-14T15:06:12.174" v="864" actId="692"/>
          <ac:spMkLst>
            <pc:docMk/>
            <pc:sldMk cId="323258792" sldId="335"/>
            <ac:spMk id="2" creationId="{21195D1D-8FB6-4D94-8E28-41A1ED37B10E}"/>
          </ac:spMkLst>
        </pc:spChg>
        <pc:spChg chg="mod">
          <ac:chgData name="Jim Hogg" userId="34797abe98eaa765" providerId="LiveId" clId="{6E99A169-9795-4111-BA07-5E89501019DA}" dt="2020-04-14T15:02:43.225" v="595" actId="1076"/>
          <ac:spMkLst>
            <pc:docMk/>
            <pc:sldMk cId="323258792" sldId="335"/>
            <ac:spMk id="3" creationId="{9C5195A8-E825-41B7-B2BA-17667C578052}"/>
          </ac:spMkLst>
        </pc:spChg>
      </pc:sldChg>
      <pc:sldChg chg="addSp modSp new del">
        <pc:chgData name="Jim Hogg" userId="34797abe98eaa765" providerId="LiveId" clId="{6E99A169-9795-4111-BA07-5E89501019DA}" dt="2020-04-14T14:52:05.321" v="579" actId="47"/>
        <pc:sldMkLst>
          <pc:docMk/>
          <pc:sldMk cId="4149639920" sldId="397"/>
        </pc:sldMkLst>
        <pc:spChg chg="add mod">
          <ac:chgData name="Jim Hogg" userId="34797abe98eaa765" providerId="LiveId" clId="{6E99A169-9795-4111-BA07-5E89501019DA}" dt="2020-04-13T15:41:19.784" v="25" actId="14100"/>
          <ac:spMkLst>
            <pc:docMk/>
            <pc:sldMk cId="4149639920" sldId="397"/>
            <ac:spMk id="2" creationId="{8F3016C0-E69B-4F8C-B49D-EDD6E133589A}"/>
          </ac:spMkLst>
        </pc:spChg>
        <pc:spChg chg="add mod">
          <ac:chgData name="Jim Hogg" userId="34797abe98eaa765" providerId="LiveId" clId="{6E99A169-9795-4111-BA07-5E89501019DA}" dt="2020-04-13T15:43:46.829" v="55" actId="1076"/>
          <ac:spMkLst>
            <pc:docMk/>
            <pc:sldMk cId="4149639920" sldId="397"/>
            <ac:spMk id="3" creationId="{FCD89C72-D17A-445D-8E1A-ECBB2D886C4A}"/>
          </ac:spMkLst>
        </pc:spChg>
        <pc:spChg chg="add mod">
          <ac:chgData name="Jim Hogg" userId="34797abe98eaa765" providerId="LiveId" clId="{6E99A169-9795-4111-BA07-5E89501019DA}" dt="2020-04-13T15:45:22.054" v="100" actId="1076"/>
          <ac:spMkLst>
            <pc:docMk/>
            <pc:sldMk cId="4149639920" sldId="397"/>
            <ac:spMk id="4" creationId="{9513752B-8DCB-4C88-A3A0-52B2C7D3BB1B}"/>
          </ac:spMkLst>
        </pc:spChg>
        <pc:spChg chg="add mod">
          <ac:chgData name="Jim Hogg" userId="34797abe98eaa765" providerId="LiveId" clId="{6E99A169-9795-4111-BA07-5E89501019DA}" dt="2020-04-13T15:43:10.720" v="47" actId="14100"/>
          <ac:spMkLst>
            <pc:docMk/>
            <pc:sldMk cId="4149639920" sldId="397"/>
            <ac:spMk id="5" creationId="{F6962559-06D9-4AD9-80CF-C8AC730E0534}"/>
          </ac:spMkLst>
        </pc:spChg>
        <pc:spChg chg="add mod">
          <ac:chgData name="Jim Hogg" userId="34797abe98eaa765" providerId="LiveId" clId="{6E99A169-9795-4111-BA07-5E89501019DA}" dt="2020-04-13T15:43:49.995" v="56" actId="1076"/>
          <ac:spMkLst>
            <pc:docMk/>
            <pc:sldMk cId="4149639920" sldId="397"/>
            <ac:spMk id="6" creationId="{16DD6412-1ED9-41E5-9AFE-540E7BC73E12}"/>
          </ac:spMkLst>
        </pc:spChg>
        <pc:spChg chg="add mod">
          <ac:chgData name="Jim Hogg" userId="34797abe98eaa765" providerId="LiveId" clId="{6E99A169-9795-4111-BA07-5E89501019DA}" dt="2020-04-13T15:45:22.054" v="100" actId="1076"/>
          <ac:spMkLst>
            <pc:docMk/>
            <pc:sldMk cId="4149639920" sldId="397"/>
            <ac:spMk id="7" creationId="{CFD42F09-0D7B-4862-ADE2-160377AFA5FE}"/>
          </ac:spMkLst>
        </pc:spChg>
        <pc:spChg chg="add mod">
          <ac:chgData name="Jim Hogg" userId="34797abe98eaa765" providerId="LiveId" clId="{6E99A169-9795-4111-BA07-5E89501019DA}" dt="2020-04-13T15:44:15.551" v="90" actId="403"/>
          <ac:spMkLst>
            <pc:docMk/>
            <pc:sldMk cId="4149639920" sldId="397"/>
            <ac:spMk id="8" creationId="{D33852BA-EE14-40B0-B672-0A06612FFECB}"/>
          </ac:spMkLst>
        </pc:spChg>
      </pc:sldChg>
      <pc:sldChg chg="addSp delSp modSp new">
        <pc:chgData name="Jim Hogg" userId="34797abe98eaa765" providerId="LiveId" clId="{6E99A169-9795-4111-BA07-5E89501019DA}" dt="2020-04-14T13:54:04.771" v="382" actId="115"/>
        <pc:sldMkLst>
          <pc:docMk/>
          <pc:sldMk cId="2178530693" sldId="398"/>
        </pc:sldMkLst>
        <pc:spChg chg="add del mod">
          <ac:chgData name="Jim Hogg" userId="34797abe98eaa765" providerId="LiveId" clId="{6E99A169-9795-4111-BA07-5E89501019DA}" dt="2020-04-14T13:49:36.441" v="124" actId="478"/>
          <ac:spMkLst>
            <pc:docMk/>
            <pc:sldMk cId="2178530693" sldId="398"/>
            <ac:spMk id="2" creationId="{F5005098-6A8B-4EF1-B4C6-CD354330C15B}"/>
          </ac:spMkLst>
        </pc:spChg>
        <pc:spChg chg="add del mod">
          <ac:chgData name="Jim Hogg" userId="34797abe98eaa765" providerId="LiveId" clId="{6E99A169-9795-4111-BA07-5E89501019DA}" dt="2020-04-14T13:49:39.502" v="125" actId="478"/>
          <ac:spMkLst>
            <pc:docMk/>
            <pc:sldMk cId="2178530693" sldId="398"/>
            <ac:spMk id="3" creationId="{CB9C29B7-F63C-4BCC-B13D-24A0D0AE8BBC}"/>
          </ac:spMkLst>
        </pc:spChg>
        <pc:spChg chg="add mod">
          <ac:chgData name="Jim Hogg" userId="34797abe98eaa765" providerId="LiveId" clId="{6E99A169-9795-4111-BA07-5E89501019DA}" dt="2020-04-14T13:52:27.924" v="160" actId="1076"/>
          <ac:spMkLst>
            <pc:docMk/>
            <pc:sldMk cId="2178530693" sldId="398"/>
            <ac:spMk id="4" creationId="{73CDD08C-ED6F-4EFA-AB11-BB0F894CF3D3}"/>
          </ac:spMkLst>
        </pc:spChg>
        <pc:spChg chg="add mod">
          <ac:chgData name="Jim Hogg" userId="34797abe98eaa765" providerId="LiveId" clId="{6E99A169-9795-4111-BA07-5E89501019DA}" dt="2020-04-14T13:51:43.909" v="157" actId="1076"/>
          <ac:spMkLst>
            <pc:docMk/>
            <pc:sldMk cId="2178530693" sldId="398"/>
            <ac:spMk id="5" creationId="{15F7589F-9E13-47CE-961C-3E45B400EDB9}"/>
          </ac:spMkLst>
        </pc:spChg>
        <pc:spChg chg="add mod">
          <ac:chgData name="Jim Hogg" userId="34797abe98eaa765" providerId="LiveId" clId="{6E99A169-9795-4111-BA07-5E89501019DA}" dt="2020-04-14T13:54:04.771" v="382" actId="115"/>
          <ac:spMkLst>
            <pc:docMk/>
            <pc:sldMk cId="2178530693" sldId="398"/>
            <ac:spMk id="6" creationId="{EEBB6B6E-B7D2-4979-A2B0-BBF5A7739974}"/>
          </ac:spMkLst>
        </pc:spChg>
      </pc:sldChg>
      <pc:sldChg chg="add del">
        <pc:chgData name="Jim Hogg" userId="34797abe98eaa765" providerId="LiveId" clId="{6E99A169-9795-4111-BA07-5E89501019DA}" dt="2020-04-14T13:52:31.593" v="161" actId="47"/>
        <pc:sldMkLst>
          <pc:docMk/>
          <pc:sldMk cId="908389487" sldId="399"/>
        </pc:sldMkLst>
      </pc:sldChg>
      <pc:sldChg chg="addSp delSp modSp add">
        <pc:chgData name="Jim Hogg" userId="34797abe98eaa765" providerId="LiveId" clId="{6E99A169-9795-4111-BA07-5E89501019DA}" dt="2020-04-14T14:10:35.876" v="440" actId="1076"/>
        <pc:sldMkLst>
          <pc:docMk/>
          <pc:sldMk cId="4047721146" sldId="399"/>
        </pc:sldMkLst>
        <pc:spChg chg="add mod">
          <ac:chgData name="Jim Hogg" userId="34797abe98eaa765" providerId="LiveId" clId="{6E99A169-9795-4111-BA07-5E89501019DA}" dt="2020-04-14T14:10:35.876" v="440" actId="1076"/>
          <ac:spMkLst>
            <pc:docMk/>
            <pc:sldMk cId="4047721146" sldId="399"/>
            <ac:spMk id="2" creationId="{E35097C4-EA89-4BD7-A6F0-CB98189ED623}"/>
          </ac:spMkLst>
        </pc:spChg>
        <pc:spChg chg="del">
          <ac:chgData name="Jim Hogg" userId="34797abe98eaa765" providerId="LiveId" clId="{6E99A169-9795-4111-BA07-5E89501019DA}" dt="2020-04-14T14:07:44.197" v="406" actId="478"/>
          <ac:spMkLst>
            <pc:docMk/>
            <pc:sldMk cId="4047721146" sldId="399"/>
            <ac:spMk id="4" creationId="{73CDD08C-ED6F-4EFA-AB11-BB0F894CF3D3}"/>
          </ac:spMkLst>
        </pc:spChg>
        <pc:spChg chg="mod">
          <ac:chgData name="Jim Hogg" userId="34797abe98eaa765" providerId="LiveId" clId="{6E99A169-9795-4111-BA07-5E89501019DA}" dt="2020-04-14T14:09:56.923" v="433" actId="1076"/>
          <ac:spMkLst>
            <pc:docMk/>
            <pc:sldMk cId="4047721146" sldId="399"/>
            <ac:spMk id="5" creationId="{15F7589F-9E13-47CE-961C-3E45B400EDB9}"/>
          </ac:spMkLst>
        </pc:spChg>
        <pc:spChg chg="del">
          <ac:chgData name="Jim Hogg" userId="34797abe98eaa765" providerId="LiveId" clId="{6E99A169-9795-4111-BA07-5E89501019DA}" dt="2020-04-14T14:08:40.800" v="419" actId="478"/>
          <ac:spMkLst>
            <pc:docMk/>
            <pc:sldMk cId="4047721146" sldId="399"/>
            <ac:spMk id="6" creationId="{EEBB6B6E-B7D2-4979-A2B0-BBF5A7739974}"/>
          </ac:spMkLst>
        </pc:spChg>
        <pc:spChg chg="add mod">
          <ac:chgData name="Jim Hogg" userId="34797abe98eaa765" providerId="LiveId" clId="{6E99A169-9795-4111-BA07-5E89501019DA}" dt="2020-04-14T14:10:25.082" v="438" actId="1076"/>
          <ac:spMkLst>
            <pc:docMk/>
            <pc:sldMk cId="4047721146" sldId="399"/>
            <ac:spMk id="7" creationId="{2029B2AD-7F34-41DF-9BB8-E3A2ACF28BBE}"/>
          </ac:spMkLst>
        </pc:spChg>
      </pc:sldChg>
      <pc:sldChg chg="addSp delSp modSp add">
        <pc:chgData name="Jim Hogg" userId="34797abe98eaa765" providerId="LiveId" clId="{6E99A169-9795-4111-BA07-5E89501019DA}" dt="2020-04-14T14:34:03.394" v="480" actId="1076"/>
        <pc:sldMkLst>
          <pc:docMk/>
          <pc:sldMk cId="821068873" sldId="400"/>
        </pc:sldMkLst>
        <pc:spChg chg="del">
          <ac:chgData name="Jim Hogg" userId="34797abe98eaa765" providerId="LiveId" clId="{6E99A169-9795-4111-BA07-5E89501019DA}" dt="2020-04-14T14:31:21.129" v="454" actId="478"/>
          <ac:spMkLst>
            <pc:docMk/>
            <pc:sldMk cId="821068873" sldId="400"/>
            <ac:spMk id="2" creationId="{E35097C4-EA89-4BD7-A6F0-CB98189ED623}"/>
          </ac:spMkLst>
        </pc:spChg>
        <pc:spChg chg="add mod">
          <ac:chgData name="Jim Hogg" userId="34797abe98eaa765" providerId="LiveId" clId="{6E99A169-9795-4111-BA07-5E89501019DA}" dt="2020-04-14T14:34:03.394" v="480" actId="1076"/>
          <ac:spMkLst>
            <pc:docMk/>
            <pc:sldMk cId="821068873" sldId="400"/>
            <ac:spMk id="3" creationId="{F438F4D5-8024-40EA-8E5C-1B455D6396D3}"/>
          </ac:spMkLst>
        </pc:spChg>
        <pc:spChg chg="mod ord">
          <ac:chgData name="Jim Hogg" userId="34797abe98eaa765" providerId="LiveId" clId="{6E99A169-9795-4111-BA07-5E89501019DA}" dt="2020-04-14T14:33:08.586" v="473" actId="1076"/>
          <ac:spMkLst>
            <pc:docMk/>
            <pc:sldMk cId="821068873" sldId="400"/>
            <ac:spMk id="5" creationId="{15F7589F-9E13-47CE-961C-3E45B400EDB9}"/>
          </ac:spMkLst>
        </pc:spChg>
        <pc:spChg chg="del">
          <ac:chgData name="Jim Hogg" userId="34797abe98eaa765" providerId="LiveId" clId="{6E99A169-9795-4111-BA07-5E89501019DA}" dt="2020-04-14T14:31:23.399" v="455" actId="478"/>
          <ac:spMkLst>
            <pc:docMk/>
            <pc:sldMk cId="821068873" sldId="400"/>
            <ac:spMk id="7" creationId="{2029B2AD-7F34-41DF-9BB8-E3A2ACF28BBE}"/>
          </ac:spMkLst>
        </pc:spChg>
      </pc:sldChg>
      <pc:sldChg chg="addSp modSp add">
        <pc:chgData name="Jim Hogg" userId="34797abe98eaa765" providerId="LiveId" clId="{6E99A169-9795-4111-BA07-5E89501019DA}" dt="2020-04-14T14:43:15.790" v="578" actId="13926"/>
        <pc:sldMkLst>
          <pc:docMk/>
          <pc:sldMk cId="365522190" sldId="401"/>
        </pc:sldMkLst>
        <pc:spChg chg="mod">
          <ac:chgData name="Jim Hogg" userId="34797abe98eaa765" providerId="LiveId" clId="{6E99A169-9795-4111-BA07-5E89501019DA}" dt="2020-04-14T14:42:49.386" v="576" actId="13926"/>
          <ac:spMkLst>
            <pc:docMk/>
            <pc:sldMk cId="365522190" sldId="401"/>
            <ac:spMk id="3" creationId="{F438F4D5-8024-40EA-8E5C-1B455D6396D3}"/>
          </ac:spMkLst>
        </pc:spChg>
        <pc:spChg chg="add mod">
          <ac:chgData name="Jim Hogg" userId="34797abe98eaa765" providerId="LiveId" clId="{6E99A169-9795-4111-BA07-5E89501019DA}" dt="2020-04-14T14:43:15.790" v="578" actId="13926"/>
          <ac:spMkLst>
            <pc:docMk/>
            <pc:sldMk cId="365522190" sldId="401"/>
            <ac:spMk id="4" creationId="{BD448CC1-3DC5-4A90-ABE9-302C8D90291D}"/>
          </ac:spMkLst>
        </pc:spChg>
        <pc:spChg chg="mod ord">
          <ac:chgData name="Jim Hogg" userId="34797abe98eaa765" providerId="LiveId" clId="{6E99A169-9795-4111-BA07-5E89501019DA}" dt="2020-04-14T14:42:24.429" v="573" actId="1076"/>
          <ac:spMkLst>
            <pc:docMk/>
            <pc:sldMk cId="365522190" sldId="401"/>
            <ac:spMk id="5" creationId="{15F7589F-9E13-47CE-961C-3E45B400EDB9}"/>
          </ac:spMkLst>
        </pc:spChg>
        <pc:spChg chg="add mod">
          <ac:chgData name="Jim Hogg" userId="34797abe98eaa765" providerId="LiveId" clId="{6E99A169-9795-4111-BA07-5E89501019DA}" dt="2020-04-14T14:42:06.598" v="570" actId="1076"/>
          <ac:spMkLst>
            <pc:docMk/>
            <pc:sldMk cId="365522190" sldId="401"/>
            <ac:spMk id="6" creationId="{BF3C5185-BEB7-4A2A-A7B6-028144D9A789}"/>
          </ac:spMkLst>
        </pc:spChg>
      </pc:sldChg>
      <pc:sldChg chg="addSp modSp new setBg">
        <pc:chgData name="Jim Hogg" userId="34797abe98eaa765" providerId="LiveId" clId="{6E99A169-9795-4111-BA07-5E89501019DA}" dt="2020-04-14T15:02:08.362" v="594" actId="403"/>
        <pc:sldMkLst>
          <pc:docMk/>
          <pc:sldMk cId="530348738" sldId="402"/>
        </pc:sldMkLst>
        <pc:spChg chg="add mod">
          <ac:chgData name="Jim Hogg" userId="34797abe98eaa765" providerId="LiveId" clId="{6E99A169-9795-4111-BA07-5E89501019DA}" dt="2020-04-14T15:02:08.362" v="594" actId="403"/>
          <ac:spMkLst>
            <pc:docMk/>
            <pc:sldMk cId="530348738" sldId="402"/>
            <ac:spMk id="2" creationId="{6AC796B3-9EF7-4AA3-9E3D-ACD611D45538}"/>
          </ac:spMkLst>
        </pc:spChg>
      </pc:sldChg>
    </pc:docChg>
  </pc:docChgLst>
  <pc:docChgLst>
    <pc:chgData name="Jim Hogg" userId="34797abe98eaa765" providerId="LiveId" clId="{206A297E-0ED2-4FD7-B703-89311605799A}"/>
    <pc:docChg chg="undo custSel addSld delSld modSld sldOrd">
      <pc:chgData name="Jim Hogg" userId="34797abe98eaa765" providerId="LiveId" clId="{206A297E-0ED2-4FD7-B703-89311605799A}" dt="2020-03-23T18:18:10.002" v="205" actId="20577"/>
      <pc:docMkLst>
        <pc:docMk/>
      </pc:docMkLst>
      <pc:sldChg chg="modSp">
        <pc:chgData name="Jim Hogg" userId="34797abe98eaa765" providerId="LiveId" clId="{206A297E-0ED2-4FD7-B703-89311605799A}" dt="2020-03-23T16:31:36.854" v="1" actId="20577"/>
        <pc:sldMkLst>
          <pc:docMk/>
          <pc:sldMk cId="49370254" sldId="256"/>
        </pc:sldMkLst>
        <pc:spChg chg="mod">
          <ac:chgData name="Jim Hogg" userId="34797abe98eaa765" providerId="LiveId" clId="{206A297E-0ED2-4FD7-B703-89311605799A}" dt="2020-03-23T16:31:36.854" v="1" actId="20577"/>
          <ac:spMkLst>
            <pc:docMk/>
            <pc:sldMk cId="49370254" sldId="256"/>
            <ac:spMk id="4" creationId="{C86A591A-301E-44A8-871F-D66550F04703}"/>
          </ac:spMkLst>
        </pc:spChg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0" sldId="257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361658299" sldId="274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2675087331" sldId="282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3469001751" sldId="283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0" sldId="285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0" sldId="289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4273308628" sldId="290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3225824422" sldId="291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4133903256" sldId="293"/>
        </pc:sldMkLst>
      </pc:sldChg>
      <pc:sldChg chg="del">
        <pc:chgData name="Jim Hogg" userId="34797abe98eaa765" providerId="LiveId" clId="{206A297E-0ED2-4FD7-B703-89311605799A}" dt="2020-03-23T16:32:12.800" v="3" actId="47"/>
        <pc:sldMkLst>
          <pc:docMk/>
          <pc:sldMk cId="456880759" sldId="296"/>
        </pc:sldMkLst>
      </pc:sldChg>
      <pc:sldChg chg="del">
        <pc:chgData name="Jim Hogg" userId="34797abe98eaa765" providerId="LiveId" clId="{206A297E-0ED2-4FD7-B703-89311605799A}" dt="2020-03-23T16:32:12.800" v="3" actId="47"/>
        <pc:sldMkLst>
          <pc:docMk/>
          <pc:sldMk cId="2039247268" sldId="298"/>
        </pc:sldMkLst>
      </pc:sldChg>
      <pc:sldChg chg="add del setBg">
        <pc:chgData name="Jim Hogg" userId="34797abe98eaa765" providerId="LiveId" clId="{206A297E-0ED2-4FD7-B703-89311605799A}" dt="2020-03-23T17:17:56.407" v="107"/>
        <pc:sldMkLst>
          <pc:docMk/>
          <pc:sldMk cId="3671479564" sldId="299"/>
        </pc:sldMkLst>
      </pc:sldChg>
      <pc:sldChg chg="add del">
        <pc:chgData name="Jim Hogg" userId="34797abe98eaa765" providerId="LiveId" clId="{206A297E-0ED2-4FD7-B703-89311605799A}" dt="2020-03-23T17:17:11.847" v="106"/>
        <pc:sldMkLst>
          <pc:docMk/>
          <pc:sldMk cId="1840463432" sldId="301"/>
        </pc:sldMkLst>
      </pc:sldChg>
      <pc:sldChg chg="modSp add">
        <pc:chgData name="Jim Hogg" userId="34797abe98eaa765" providerId="LiveId" clId="{206A297E-0ED2-4FD7-B703-89311605799A}" dt="2020-03-23T18:16:44.646" v="183" actId="1076"/>
        <pc:sldMkLst>
          <pc:docMk/>
          <pc:sldMk cId="291207814" sldId="308"/>
        </pc:sldMkLst>
        <pc:spChg chg="mod">
          <ac:chgData name="Jim Hogg" userId="34797abe98eaa765" providerId="LiveId" clId="{206A297E-0ED2-4FD7-B703-89311605799A}" dt="2020-03-23T18:16:16.664" v="178" actId="1076"/>
          <ac:spMkLst>
            <pc:docMk/>
            <pc:sldMk cId="291207814" sldId="308"/>
            <ac:spMk id="9" creationId="{93A1B609-AEE0-4539-9020-C7BDD6BF3925}"/>
          </ac:spMkLst>
        </pc:spChg>
        <pc:spChg chg="mod">
          <ac:chgData name="Jim Hogg" userId="34797abe98eaa765" providerId="LiveId" clId="{206A297E-0ED2-4FD7-B703-89311605799A}" dt="2020-03-23T18:16:16.664" v="178" actId="1076"/>
          <ac:spMkLst>
            <pc:docMk/>
            <pc:sldMk cId="291207814" sldId="308"/>
            <ac:spMk id="10" creationId="{AA58A845-13E6-4741-9B43-3C3D8D30EA5A}"/>
          </ac:spMkLst>
        </pc:spChg>
        <pc:spChg chg="mod">
          <ac:chgData name="Jim Hogg" userId="34797abe98eaa765" providerId="LiveId" clId="{206A297E-0ED2-4FD7-B703-89311605799A}" dt="2020-03-23T18:16:16.664" v="178" actId="1076"/>
          <ac:spMkLst>
            <pc:docMk/>
            <pc:sldMk cId="291207814" sldId="308"/>
            <ac:spMk id="11" creationId="{CCA55986-9805-4B1F-AA28-E91983792445}"/>
          </ac:spMkLst>
        </pc:spChg>
        <pc:spChg chg="mod">
          <ac:chgData name="Jim Hogg" userId="34797abe98eaa765" providerId="LiveId" clId="{206A297E-0ED2-4FD7-B703-89311605799A}" dt="2020-03-23T18:16:16.664" v="178" actId="1076"/>
          <ac:spMkLst>
            <pc:docMk/>
            <pc:sldMk cId="291207814" sldId="308"/>
            <ac:spMk id="12" creationId="{6F04EF4A-AB32-4DD0-B271-7260014C92F4}"/>
          </ac:spMkLst>
        </pc:spChg>
        <pc:spChg chg="mod ord">
          <ac:chgData name="Jim Hogg" userId="34797abe98eaa765" providerId="LiveId" clId="{206A297E-0ED2-4FD7-B703-89311605799A}" dt="2020-03-23T18:16:44.646" v="183" actId="1076"/>
          <ac:spMkLst>
            <pc:docMk/>
            <pc:sldMk cId="291207814" sldId="308"/>
            <ac:spMk id="13" creationId="{7E944BD3-896C-4250-860A-19C4D42EE3AE}"/>
          </ac:spMkLst>
        </pc:spChg>
        <pc:spChg chg="mod">
          <ac:chgData name="Jim Hogg" userId="34797abe98eaa765" providerId="LiveId" clId="{206A297E-0ED2-4FD7-B703-89311605799A}" dt="2020-03-23T18:16:16.664" v="178" actId="1076"/>
          <ac:spMkLst>
            <pc:docMk/>
            <pc:sldMk cId="291207814" sldId="308"/>
            <ac:spMk id="17" creationId="{22429AB0-0935-4A8A-926C-2213D40651C3}"/>
          </ac:spMkLst>
        </pc:spChg>
        <pc:spChg chg="mod">
          <ac:chgData name="Jim Hogg" userId="34797abe98eaa765" providerId="LiveId" clId="{206A297E-0ED2-4FD7-B703-89311605799A}" dt="2020-03-23T18:16:16.664" v="178" actId="1076"/>
          <ac:spMkLst>
            <pc:docMk/>
            <pc:sldMk cId="291207814" sldId="308"/>
            <ac:spMk id="27" creationId="{10014AEA-FF9C-4373-83CF-8D2904E79E28}"/>
          </ac:spMkLst>
        </pc:spChg>
      </pc:sldChg>
      <pc:sldChg chg="modSp add">
        <pc:chgData name="Jim Hogg" userId="34797abe98eaa765" providerId="LiveId" clId="{206A297E-0ED2-4FD7-B703-89311605799A}" dt="2020-03-23T18:18:10.002" v="205" actId="20577"/>
        <pc:sldMkLst>
          <pc:docMk/>
          <pc:sldMk cId="831864985" sldId="310"/>
        </pc:sldMkLst>
        <pc:spChg chg="mod">
          <ac:chgData name="Jim Hogg" userId="34797abe98eaa765" providerId="LiveId" clId="{206A297E-0ED2-4FD7-B703-89311605799A}" dt="2020-03-23T18:18:10.002" v="205" actId="20577"/>
          <ac:spMkLst>
            <pc:docMk/>
            <pc:sldMk cId="831864985" sldId="310"/>
            <ac:spMk id="6" creationId="{00000000-0000-0000-0000-000000000000}"/>
          </ac:spMkLst>
        </pc:spChg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765603290" sldId="313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1556465969" sldId="314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905843686" sldId="315"/>
        </pc:sldMkLst>
      </pc:sldChg>
      <pc:sldChg chg="add del">
        <pc:chgData name="Jim Hogg" userId="34797abe98eaa765" providerId="LiveId" clId="{206A297E-0ED2-4FD7-B703-89311605799A}" dt="2020-03-23T17:17:11.847" v="106"/>
        <pc:sldMkLst>
          <pc:docMk/>
          <pc:sldMk cId="4105564688" sldId="316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781542185" sldId="317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902611684" sldId="320"/>
        </pc:sldMkLst>
      </pc:sldChg>
      <pc:sldChg chg="add setBg">
        <pc:chgData name="Jim Hogg" userId="34797abe98eaa765" providerId="LiveId" clId="{206A297E-0ED2-4FD7-B703-89311605799A}" dt="2020-03-23T17:15:32.516" v="105"/>
        <pc:sldMkLst>
          <pc:docMk/>
          <pc:sldMk cId="3184877701" sldId="321"/>
        </pc:sldMkLst>
      </pc:sldChg>
      <pc:sldChg chg="addSp delSp modSp">
        <pc:chgData name="Jim Hogg" userId="34797abe98eaa765" providerId="LiveId" clId="{206A297E-0ED2-4FD7-B703-89311605799A}" dt="2020-03-23T18:10:32.168" v="150" actId="20577"/>
        <pc:sldMkLst>
          <pc:docMk/>
          <pc:sldMk cId="323258792" sldId="335"/>
        </pc:sldMkLst>
        <pc:spChg chg="mod">
          <ac:chgData name="Jim Hogg" userId="34797abe98eaa765" providerId="LiveId" clId="{206A297E-0ED2-4FD7-B703-89311605799A}" dt="2020-03-23T18:10:32.168" v="150" actId="20577"/>
          <ac:spMkLst>
            <pc:docMk/>
            <pc:sldMk cId="323258792" sldId="335"/>
            <ac:spMk id="3" creationId="{9C5195A8-E825-41B7-B2BA-17667C578052}"/>
          </ac:spMkLst>
        </pc:spChg>
        <pc:spChg chg="del mod">
          <ac:chgData name="Jim Hogg" userId="34797abe98eaa765" providerId="LiveId" clId="{206A297E-0ED2-4FD7-B703-89311605799A}" dt="2020-03-23T17:10:04.005" v="8" actId="478"/>
          <ac:spMkLst>
            <pc:docMk/>
            <pc:sldMk cId="323258792" sldId="335"/>
            <ac:spMk id="5" creationId="{871C6EE6-61A2-4B83-9B4C-53859D3DE0F8}"/>
          </ac:spMkLst>
        </pc:spChg>
        <pc:graphicFrameChg chg="add del mod">
          <ac:chgData name="Jim Hogg" userId="34797abe98eaa765" providerId="LiveId" clId="{206A297E-0ED2-4FD7-B703-89311605799A}" dt="2020-03-23T17:10:00.731" v="7" actId="478"/>
          <ac:graphicFrameMkLst>
            <pc:docMk/>
            <pc:sldMk cId="323258792" sldId="335"/>
            <ac:graphicFrameMk id="2" creationId="{4B2BC169-06F1-43A7-8516-240724550235}"/>
          </ac:graphicFrameMkLst>
        </pc:graphicFrameChg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1871017082" sldId="336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2234420222" sldId="336"/>
        </pc:sldMkLst>
      </pc:sldChg>
      <pc:sldChg chg="add">
        <pc:chgData name="Jim Hogg" userId="34797abe98eaa765" providerId="LiveId" clId="{206A297E-0ED2-4FD7-B703-89311605799A}" dt="2020-03-23T17:15:16.615" v="103"/>
        <pc:sldMkLst>
          <pc:docMk/>
          <pc:sldMk cId="38145940" sldId="337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2394639077" sldId="338"/>
        </pc:sldMkLst>
      </pc:sldChg>
      <pc:sldChg chg="modSp add">
        <pc:chgData name="Jim Hogg" userId="34797abe98eaa765" providerId="LiveId" clId="{206A297E-0ED2-4FD7-B703-89311605799A}" dt="2020-03-23T18:17:30.742" v="188" actId="1076"/>
        <pc:sldMkLst>
          <pc:docMk/>
          <pc:sldMk cId="3607506156" sldId="340"/>
        </pc:sldMkLst>
        <pc:spChg chg="mod">
          <ac:chgData name="Jim Hogg" userId="34797abe98eaa765" providerId="LiveId" clId="{206A297E-0ED2-4FD7-B703-89311605799A}" dt="2020-03-23T18:17:19.857" v="185" actId="1076"/>
          <ac:spMkLst>
            <pc:docMk/>
            <pc:sldMk cId="3607506156" sldId="340"/>
            <ac:spMk id="2" creationId="{00000000-0000-0000-0000-000000000000}"/>
          </ac:spMkLst>
        </pc:spChg>
        <pc:spChg chg="mod">
          <ac:chgData name="Jim Hogg" userId="34797abe98eaa765" providerId="LiveId" clId="{206A297E-0ED2-4FD7-B703-89311605799A}" dt="2020-03-23T18:17:30.742" v="188" actId="1076"/>
          <ac:spMkLst>
            <pc:docMk/>
            <pc:sldMk cId="3607506156" sldId="340"/>
            <ac:spMk id="73" creationId="{00000000-0000-0000-0000-000000000000}"/>
          </ac:spMkLst>
        </pc:spChg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188835087" sldId="341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950750377" sldId="341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4214921811" sldId="342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1956866479" sldId="343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3697759579" sldId="343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871389668" sldId="344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1841557659" sldId="344"/>
        </pc:sldMkLst>
      </pc:sldChg>
      <pc:sldChg chg="add setBg">
        <pc:chgData name="Jim Hogg" userId="34797abe98eaa765" providerId="LiveId" clId="{206A297E-0ED2-4FD7-B703-89311605799A}" dt="2020-03-23T17:18:22.577" v="108"/>
        <pc:sldMkLst>
          <pc:docMk/>
          <pc:sldMk cId="301961077" sldId="345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3142081267" sldId="346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3830354544" sldId="346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619534371" sldId="347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441515734" sldId="348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2572028115" sldId="348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1060290073" sldId="349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1733479725" sldId="349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564709737" sldId="350"/>
        </pc:sldMkLst>
      </pc:sldChg>
      <pc:sldChg chg="add setBg">
        <pc:chgData name="Jim Hogg" userId="34797abe98eaa765" providerId="LiveId" clId="{206A297E-0ED2-4FD7-B703-89311605799A}" dt="2020-03-23T17:20:17.852" v="110"/>
        <pc:sldMkLst>
          <pc:docMk/>
          <pc:sldMk cId="2284573303" sldId="352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675039614" sldId="352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744696539" sldId="353"/>
        </pc:sldMkLst>
      </pc:sldChg>
      <pc:sldChg chg="add">
        <pc:chgData name="Jim Hogg" userId="34797abe98eaa765" providerId="LiveId" clId="{206A297E-0ED2-4FD7-B703-89311605799A}" dt="2020-03-23T17:20:12.151" v="109"/>
        <pc:sldMkLst>
          <pc:docMk/>
          <pc:sldMk cId="3440579246" sldId="353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707671676" sldId="354"/>
        </pc:sldMkLst>
      </pc:sldChg>
      <pc:sldChg chg="add">
        <pc:chgData name="Jim Hogg" userId="34797abe98eaa765" providerId="LiveId" clId="{206A297E-0ED2-4FD7-B703-89311605799A}" dt="2020-03-23T17:20:12.151" v="109"/>
        <pc:sldMkLst>
          <pc:docMk/>
          <pc:sldMk cId="3993554475" sldId="354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728182862" sldId="355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96233006" sldId="356"/>
        </pc:sldMkLst>
      </pc:sldChg>
      <pc:sldChg chg="add">
        <pc:chgData name="Jim Hogg" userId="34797abe98eaa765" providerId="LiveId" clId="{206A297E-0ED2-4FD7-B703-89311605799A}" dt="2020-03-23T17:20:12.151" v="109"/>
        <pc:sldMkLst>
          <pc:docMk/>
          <pc:sldMk cId="849088938" sldId="356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1704213665" sldId="357"/>
        </pc:sldMkLst>
      </pc:sldChg>
      <pc:sldChg chg="add">
        <pc:chgData name="Jim Hogg" userId="34797abe98eaa765" providerId="LiveId" clId="{206A297E-0ED2-4FD7-B703-89311605799A}" dt="2020-03-23T17:20:12.151" v="109"/>
        <pc:sldMkLst>
          <pc:docMk/>
          <pc:sldMk cId="1743093954" sldId="357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178893803" sldId="358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1494083218" sldId="359"/>
        </pc:sldMkLst>
      </pc:sldChg>
      <pc:sldChg chg="add">
        <pc:chgData name="Jim Hogg" userId="34797abe98eaa765" providerId="LiveId" clId="{206A297E-0ED2-4FD7-B703-89311605799A}" dt="2020-03-23T17:20:12.151" v="109"/>
        <pc:sldMkLst>
          <pc:docMk/>
          <pc:sldMk cId="1146788574" sldId="360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3274415575" sldId="360"/>
        </pc:sldMkLst>
      </pc:sldChg>
      <pc:sldChg chg="add del setBg">
        <pc:chgData name="Jim Hogg" userId="34797abe98eaa765" providerId="LiveId" clId="{206A297E-0ED2-4FD7-B703-89311605799A}" dt="2020-03-23T18:04:33.736" v="128"/>
        <pc:sldMkLst>
          <pc:docMk/>
          <pc:sldMk cId="2644331856" sldId="361"/>
        </pc:sldMkLst>
      </pc:sldChg>
      <pc:sldChg chg="add del">
        <pc:chgData name="Jim Hogg" userId="34797abe98eaa765" providerId="LiveId" clId="{206A297E-0ED2-4FD7-B703-89311605799A}" dt="2020-03-23T18:04:26.538" v="126"/>
        <pc:sldMkLst>
          <pc:docMk/>
          <pc:sldMk cId="719593256" sldId="362"/>
        </pc:sldMkLst>
      </pc:sldChg>
      <pc:sldChg chg="modSp add">
        <pc:chgData name="Jim Hogg" userId="34797abe98eaa765" providerId="LiveId" clId="{206A297E-0ED2-4FD7-B703-89311605799A}" dt="2020-03-23T18:13:21.744" v="156" actId="20577"/>
        <pc:sldMkLst>
          <pc:docMk/>
          <pc:sldMk cId="3274415575" sldId="363"/>
        </pc:sldMkLst>
        <pc:spChg chg="mod">
          <ac:chgData name="Jim Hogg" userId="34797abe98eaa765" providerId="LiveId" clId="{206A297E-0ED2-4FD7-B703-89311605799A}" dt="2020-03-23T18:13:21.744" v="156" actId="20577"/>
          <ac:spMkLst>
            <pc:docMk/>
            <pc:sldMk cId="3274415575" sldId="363"/>
            <ac:spMk id="5" creationId="{E01991A0-12AA-4D7E-B57B-3E26902F0D13}"/>
          </ac:spMkLst>
        </pc:spChg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3649750106" sldId="363"/>
        </pc:sldMkLst>
      </pc:sldChg>
      <pc:sldChg chg="modSp add del">
        <pc:chgData name="Jim Hogg" userId="34797abe98eaa765" providerId="LiveId" clId="{206A297E-0ED2-4FD7-B703-89311605799A}" dt="2020-03-23T18:13:44.114" v="159" actId="20577"/>
        <pc:sldMkLst>
          <pc:docMk/>
          <pc:sldMk cId="1860403671" sldId="364"/>
        </pc:sldMkLst>
        <pc:spChg chg="mod">
          <ac:chgData name="Jim Hogg" userId="34797abe98eaa765" providerId="LiveId" clId="{206A297E-0ED2-4FD7-B703-89311605799A}" dt="2020-03-23T18:13:44.114" v="159" actId="20577"/>
          <ac:spMkLst>
            <pc:docMk/>
            <pc:sldMk cId="1860403671" sldId="364"/>
            <ac:spMk id="5" creationId="{E01991A0-12AA-4D7E-B57B-3E26902F0D13}"/>
          </ac:spMkLst>
        </pc:spChg>
      </pc:sldChg>
      <pc:sldChg chg="delSp modSp add del">
        <pc:chgData name="Jim Hogg" userId="34797abe98eaa765" providerId="LiveId" clId="{206A297E-0ED2-4FD7-B703-89311605799A}" dt="2020-03-23T18:14:45.293" v="166" actId="1076"/>
        <pc:sldMkLst>
          <pc:docMk/>
          <pc:sldMk cId="2572462697" sldId="365"/>
        </pc:sldMkLst>
        <pc:spChg chg="mod">
          <ac:chgData name="Jim Hogg" userId="34797abe98eaa765" providerId="LiveId" clId="{206A297E-0ED2-4FD7-B703-89311605799A}" dt="2020-03-23T18:14:45.293" v="166" actId="1076"/>
          <ac:spMkLst>
            <pc:docMk/>
            <pc:sldMk cId="2572462697" sldId="365"/>
            <ac:spMk id="4" creationId="{334FBA39-DB43-415C-9CF8-47171FA7835B}"/>
          </ac:spMkLst>
        </pc:spChg>
        <pc:spChg chg="mod">
          <ac:chgData name="Jim Hogg" userId="34797abe98eaa765" providerId="LiveId" clId="{206A297E-0ED2-4FD7-B703-89311605799A}" dt="2020-03-23T18:14:06.426" v="162" actId="20577"/>
          <ac:spMkLst>
            <pc:docMk/>
            <pc:sldMk cId="2572462697" sldId="365"/>
            <ac:spMk id="5" creationId="{E01991A0-12AA-4D7E-B57B-3E26902F0D13}"/>
          </ac:spMkLst>
        </pc:spChg>
        <pc:spChg chg="del">
          <ac:chgData name="Jim Hogg" userId="34797abe98eaa765" providerId="LiveId" clId="{206A297E-0ED2-4FD7-B703-89311605799A}" dt="2020-03-23T18:14:24.836" v="163" actId="478"/>
          <ac:spMkLst>
            <pc:docMk/>
            <pc:sldMk cId="2572462697" sldId="365"/>
            <ac:spMk id="6" creationId="{D49C40CB-D53E-4093-AEBD-B8836EEC483F}"/>
          </ac:spMkLst>
        </pc:spChg>
      </pc:sldChg>
      <pc:sldChg chg="add del">
        <pc:chgData name="Jim Hogg" userId="34797abe98eaa765" providerId="LiveId" clId="{206A297E-0ED2-4FD7-B703-89311605799A}" dt="2020-03-23T18:04:26.538" v="126"/>
        <pc:sldMkLst>
          <pc:docMk/>
          <pc:sldMk cId="2518914309" sldId="366"/>
        </pc:sldMkLst>
      </pc:sldChg>
      <pc:sldChg chg="add del setBg">
        <pc:chgData name="Jim Hogg" userId="34797abe98eaa765" providerId="LiveId" clId="{206A297E-0ED2-4FD7-B703-89311605799A}" dt="2020-03-23T18:10:16.561" v="132"/>
        <pc:sldMkLst>
          <pc:docMk/>
          <pc:sldMk cId="2063110377" sldId="367"/>
        </pc:sldMkLst>
      </pc:sldChg>
      <pc:sldChg chg="add del setBg">
        <pc:chgData name="Jim Hogg" userId="34797abe98eaa765" providerId="LiveId" clId="{206A297E-0ED2-4FD7-B703-89311605799A}" dt="2020-03-23T18:10:12.740" v="131"/>
        <pc:sldMkLst>
          <pc:docMk/>
          <pc:sldMk cId="3099348744" sldId="368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477611522" sldId="369"/>
        </pc:sldMkLst>
      </pc:sldChg>
      <pc:sldChg chg="add setBg">
        <pc:chgData name="Jim Hogg" userId="34797abe98eaa765" providerId="LiveId" clId="{206A297E-0ED2-4FD7-B703-89311605799A}" dt="2020-03-23T18:10:12.740" v="131"/>
        <pc:sldMkLst>
          <pc:docMk/>
          <pc:sldMk cId="523397126" sldId="369"/>
        </pc:sldMkLst>
      </pc:sldChg>
      <pc:sldChg chg="modSp add ord setBg">
        <pc:chgData name="Jim Hogg" userId="34797abe98eaa765" providerId="LiveId" clId="{206A297E-0ED2-4FD7-B703-89311605799A}" dt="2020-03-23T18:11:09.247" v="154"/>
        <pc:sldMkLst>
          <pc:docMk/>
          <pc:sldMk cId="477611522" sldId="370"/>
        </pc:sldMkLst>
        <pc:spChg chg="mod">
          <ac:chgData name="Jim Hogg" userId="34797abe98eaa765" providerId="LiveId" clId="{206A297E-0ED2-4FD7-B703-89311605799A}" dt="2020-03-23T18:10:48.949" v="152" actId="20577"/>
          <ac:spMkLst>
            <pc:docMk/>
            <pc:sldMk cId="477611522" sldId="370"/>
            <ac:spMk id="5" creationId="{E01991A0-12AA-4D7E-B57B-3E26902F0D13}"/>
          </ac:spMkLst>
        </pc:spChg>
      </pc:sldChg>
    </pc:docChg>
  </pc:docChgLst>
  <pc:docChgLst>
    <pc:chgData name="Jim Hogg" userId="34797abe98eaa765" providerId="LiveId" clId="{5458B08F-69CF-4065-BB4B-87E425B1D0B9}"/>
    <pc:docChg chg="undo custSel addSld delSld modSld sldOrd">
      <pc:chgData name="Jim Hogg" userId="34797abe98eaa765" providerId="LiveId" clId="{5458B08F-69CF-4065-BB4B-87E425B1D0B9}" dt="2020-02-11T04:48:07.309" v="19432" actId="20577"/>
      <pc:docMkLst>
        <pc:docMk/>
      </pc:docMkLst>
      <pc:sldChg chg="modSp">
        <pc:chgData name="Jim Hogg" userId="34797abe98eaa765" providerId="LiveId" clId="{5458B08F-69CF-4065-BB4B-87E425B1D0B9}" dt="2020-02-08T19:56:55.177" v="32" actId="113"/>
        <pc:sldMkLst>
          <pc:docMk/>
          <pc:sldMk cId="49370254" sldId="256"/>
        </pc:sldMkLst>
        <pc:spChg chg="mod">
          <ac:chgData name="Jim Hogg" userId="34797abe98eaa765" providerId="LiveId" clId="{5458B08F-69CF-4065-BB4B-87E425B1D0B9}" dt="2020-02-08T19:55:56.909" v="7" actId="20577"/>
          <ac:spMkLst>
            <pc:docMk/>
            <pc:sldMk cId="49370254" sldId="256"/>
            <ac:spMk id="2" creationId="{00000000-0000-0000-0000-000000000000}"/>
          </ac:spMkLst>
        </pc:spChg>
        <pc:spChg chg="mod">
          <ac:chgData name="Jim Hogg" userId="34797abe98eaa765" providerId="LiveId" clId="{5458B08F-69CF-4065-BB4B-87E425B1D0B9}" dt="2020-02-08T19:56:55.177" v="32" actId="113"/>
          <ac:spMkLst>
            <pc:docMk/>
            <pc:sldMk cId="49370254" sldId="256"/>
            <ac:spMk id="3" creationId="{00000000-0000-0000-0000-000000000000}"/>
          </ac:spMkLst>
        </pc:spChg>
      </pc:sldChg>
      <pc:sldChg chg="modSp add">
        <pc:chgData name="Jim Hogg" userId="34797abe98eaa765" providerId="LiveId" clId="{5458B08F-69CF-4065-BB4B-87E425B1D0B9}" dt="2020-02-09T15:53:41.445" v="3626" actId="1076"/>
        <pc:sldMkLst>
          <pc:docMk/>
          <pc:sldMk cId="0" sldId="257"/>
        </pc:sldMkLst>
        <pc:spChg chg="mod">
          <ac:chgData name="Jim Hogg" userId="34797abe98eaa765" providerId="LiveId" clId="{5458B08F-69CF-4065-BB4B-87E425B1D0B9}" dt="2020-02-09T15:53:36.675" v="3625" actId="14100"/>
          <ac:spMkLst>
            <pc:docMk/>
            <pc:sldMk cId="0" sldId="257"/>
            <ac:spMk id="240" creationId="{00000000-0000-0000-0000-000000000000}"/>
          </ac:spMkLst>
        </pc:spChg>
        <pc:spChg chg="mod">
          <ac:chgData name="Jim Hogg" userId="34797abe98eaa765" providerId="LiveId" clId="{5458B08F-69CF-4065-BB4B-87E425B1D0B9}" dt="2020-02-09T15:53:41.445" v="3626" actId="1076"/>
          <ac:spMkLst>
            <pc:docMk/>
            <pc:sldMk cId="0" sldId="257"/>
            <ac:spMk id="241" creationId="{00000000-0000-0000-0000-000000000000}"/>
          </ac:spMkLst>
        </pc:spChg>
      </pc:sldChg>
      <pc:sldChg chg="del">
        <pc:chgData name="Jim Hogg" userId="34797abe98eaa765" providerId="LiveId" clId="{5458B08F-69CF-4065-BB4B-87E425B1D0B9}" dt="2020-02-10T19:32:09.189" v="19096" actId="47"/>
        <pc:sldMkLst>
          <pc:docMk/>
          <pc:sldMk cId="271094112" sldId="258"/>
        </pc:sldMkLst>
      </pc:sldChg>
      <pc:sldChg chg="del">
        <pc:chgData name="Jim Hogg" userId="34797abe98eaa765" providerId="LiveId" clId="{5458B08F-69CF-4065-BB4B-87E425B1D0B9}" dt="2020-02-10T19:32:14.718" v="19100" actId="47"/>
        <pc:sldMkLst>
          <pc:docMk/>
          <pc:sldMk cId="4262957691" sldId="259"/>
        </pc:sldMkLst>
      </pc:sldChg>
      <pc:sldChg chg="del">
        <pc:chgData name="Jim Hogg" userId="34797abe98eaa765" providerId="LiveId" clId="{5458B08F-69CF-4065-BB4B-87E425B1D0B9}" dt="2020-02-10T19:32:16.374" v="19102" actId="47"/>
        <pc:sldMkLst>
          <pc:docMk/>
          <pc:sldMk cId="281892215" sldId="260"/>
        </pc:sldMkLst>
      </pc:sldChg>
      <pc:sldChg chg="del">
        <pc:chgData name="Jim Hogg" userId="34797abe98eaa765" providerId="LiveId" clId="{5458B08F-69CF-4065-BB4B-87E425B1D0B9}" dt="2020-02-10T19:32:03.896" v="19094" actId="47"/>
        <pc:sldMkLst>
          <pc:docMk/>
          <pc:sldMk cId="406738226" sldId="261"/>
        </pc:sldMkLst>
      </pc:sldChg>
      <pc:sldChg chg="del">
        <pc:chgData name="Jim Hogg" userId="34797abe98eaa765" providerId="LiveId" clId="{5458B08F-69CF-4065-BB4B-87E425B1D0B9}" dt="2020-02-10T19:32:06.807" v="19095" actId="47"/>
        <pc:sldMkLst>
          <pc:docMk/>
          <pc:sldMk cId="4276147677" sldId="262"/>
        </pc:sldMkLst>
      </pc:sldChg>
      <pc:sldChg chg="del">
        <pc:chgData name="Jim Hogg" userId="34797abe98eaa765" providerId="LiveId" clId="{5458B08F-69CF-4065-BB4B-87E425B1D0B9}" dt="2020-02-10T19:19:39.833" v="18536" actId="47"/>
        <pc:sldMkLst>
          <pc:docMk/>
          <pc:sldMk cId="1277603060" sldId="263"/>
        </pc:sldMkLst>
      </pc:sldChg>
      <pc:sldChg chg="del">
        <pc:chgData name="Jim Hogg" userId="34797abe98eaa765" providerId="LiveId" clId="{5458B08F-69CF-4065-BB4B-87E425B1D0B9}" dt="2020-02-10T19:32:17.487" v="19103" actId="47"/>
        <pc:sldMkLst>
          <pc:docMk/>
          <pc:sldMk cId="67876844" sldId="264"/>
        </pc:sldMkLst>
      </pc:sldChg>
      <pc:sldChg chg="del">
        <pc:chgData name="Jim Hogg" userId="34797abe98eaa765" providerId="LiveId" clId="{5458B08F-69CF-4065-BB4B-87E425B1D0B9}" dt="2020-02-10T19:32:00.970" v="19093" actId="47"/>
        <pc:sldMkLst>
          <pc:docMk/>
          <pc:sldMk cId="3859135392" sldId="265"/>
        </pc:sldMkLst>
      </pc:sldChg>
      <pc:sldChg chg="del">
        <pc:chgData name="Jim Hogg" userId="34797abe98eaa765" providerId="LiveId" clId="{5458B08F-69CF-4065-BB4B-87E425B1D0B9}" dt="2020-02-10T19:32:10.263" v="19097" actId="47"/>
        <pc:sldMkLst>
          <pc:docMk/>
          <pc:sldMk cId="1927901989" sldId="266"/>
        </pc:sldMkLst>
      </pc:sldChg>
      <pc:sldChg chg="del">
        <pc:chgData name="Jim Hogg" userId="34797abe98eaa765" providerId="LiveId" clId="{5458B08F-69CF-4065-BB4B-87E425B1D0B9}" dt="2020-02-10T19:32:13.693" v="19099" actId="47"/>
        <pc:sldMkLst>
          <pc:docMk/>
          <pc:sldMk cId="624408128" sldId="267"/>
        </pc:sldMkLst>
      </pc:sldChg>
      <pc:sldChg chg="del">
        <pc:chgData name="Jim Hogg" userId="34797abe98eaa765" providerId="LiveId" clId="{5458B08F-69CF-4065-BB4B-87E425B1D0B9}" dt="2020-02-10T19:32:15.584" v="19101" actId="47"/>
        <pc:sldMkLst>
          <pc:docMk/>
          <pc:sldMk cId="3384705034" sldId="268"/>
        </pc:sldMkLst>
      </pc:sldChg>
      <pc:sldChg chg="del">
        <pc:chgData name="Jim Hogg" userId="34797abe98eaa765" providerId="LiveId" clId="{5458B08F-69CF-4065-BB4B-87E425B1D0B9}" dt="2020-02-10T19:32:11.990" v="19098" actId="47"/>
        <pc:sldMkLst>
          <pc:docMk/>
          <pc:sldMk cId="2423112132" sldId="269"/>
        </pc:sldMkLst>
      </pc:sldChg>
      <pc:sldChg chg="modSp add ord setBg">
        <pc:chgData name="Jim Hogg" userId="34797abe98eaa765" providerId="LiveId" clId="{5458B08F-69CF-4065-BB4B-87E425B1D0B9}" dt="2020-02-10T04:14:28.903" v="12606" actId="692"/>
        <pc:sldMkLst>
          <pc:docMk/>
          <pc:sldMk cId="3660145597" sldId="270"/>
        </pc:sldMkLst>
        <pc:spChg chg="mod">
          <ac:chgData name="Jim Hogg" userId="34797abe98eaa765" providerId="LiveId" clId="{5458B08F-69CF-4065-BB4B-87E425B1D0B9}" dt="2020-02-10T04:14:28.903" v="12606" actId="692"/>
          <ac:spMkLst>
            <pc:docMk/>
            <pc:sldMk cId="3660145597" sldId="270"/>
            <ac:spMk id="2" creationId="{4F4A60D7-0CF8-4DF1-9C75-D532BC5E6273}"/>
          </ac:spMkLst>
        </pc:spChg>
        <pc:spChg chg="mod">
          <ac:chgData name="Jim Hogg" userId="34797abe98eaa765" providerId="LiveId" clId="{5458B08F-69CF-4065-BB4B-87E425B1D0B9}" dt="2020-02-10T04:14:28.903" v="12606" actId="692"/>
          <ac:spMkLst>
            <pc:docMk/>
            <pc:sldMk cId="3660145597" sldId="270"/>
            <ac:spMk id="4" creationId="{A2DC8CA3-ABB3-4F51-9C11-1EDA68C7ADF2}"/>
          </ac:spMkLst>
        </pc:spChg>
        <pc:spChg chg="mod">
          <ac:chgData name="Jim Hogg" userId="34797abe98eaa765" providerId="LiveId" clId="{5458B08F-69CF-4065-BB4B-87E425B1D0B9}" dt="2020-02-10T04:14:20.024" v="12605" actId="207"/>
          <ac:spMkLst>
            <pc:docMk/>
            <pc:sldMk cId="3660145597" sldId="270"/>
            <ac:spMk id="8" creationId="{D773FD5F-EE74-4039-B069-203C630CC1BE}"/>
          </ac:spMkLst>
        </pc:spChg>
      </pc:sldChg>
      <pc:sldChg chg="del">
        <pc:chgData name="Jim Hogg" userId="34797abe98eaa765" providerId="LiveId" clId="{5458B08F-69CF-4065-BB4B-87E425B1D0B9}" dt="2020-02-10T19:31:45.114" v="19091" actId="47"/>
        <pc:sldMkLst>
          <pc:docMk/>
          <pc:sldMk cId="3348702390" sldId="271"/>
        </pc:sldMkLst>
      </pc:sldChg>
      <pc:sldChg chg="del">
        <pc:chgData name="Jim Hogg" userId="34797abe98eaa765" providerId="LiveId" clId="{5458B08F-69CF-4065-BB4B-87E425B1D0B9}" dt="2020-02-10T19:31:25.238" v="19090" actId="47"/>
        <pc:sldMkLst>
          <pc:docMk/>
          <pc:sldMk cId="4194037956" sldId="272"/>
        </pc:sldMkLst>
      </pc:sldChg>
      <pc:sldChg chg="del">
        <pc:chgData name="Jim Hogg" userId="34797abe98eaa765" providerId="LiveId" clId="{5458B08F-69CF-4065-BB4B-87E425B1D0B9}" dt="2020-02-10T19:19:58.824" v="18537" actId="47"/>
        <pc:sldMkLst>
          <pc:docMk/>
          <pc:sldMk cId="744320004" sldId="273"/>
        </pc:sldMkLst>
      </pc:sldChg>
      <pc:sldChg chg="modSp add setBg">
        <pc:chgData name="Jim Hogg" userId="34797abe98eaa765" providerId="LiveId" clId="{5458B08F-69CF-4065-BB4B-87E425B1D0B9}" dt="2020-02-10T04:15:16.350" v="12613" actId="692"/>
        <pc:sldMkLst>
          <pc:docMk/>
          <pc:sldMk cId="2361658299" sldId="274"/>
        </pc:sldMkLst>
        <pc:spChg chg="mod">
          <ac:chgData name="Jim Hogg" userId="34797abe98eaa765" providerId="LiveId" clId="{5458B08F-69CF-4065-BB4B-87E425B1D0B9}" dt="2020-02-10T04:15:16.350" v="12613" actId="692"/>
          <ac:spMkLst>
            <pc:docMk/>
            <pc:sldMk cId="2361658299" sldId="274"/>
            <ac:spMk id="4" creationId="{00000000-0000-0000-0000-000000000000}"/>
          </ac:spMkLst>
        </pc:spChg>
        <pc:spChg chg="mod">
          <ac:chgData name="Jim Hogg" userId="34797abe98eaa765" providerId="LiveId" clId="{5458B08F-69CF-4065-BB4B-87E425B1D0B9}" dt="2020-02-10T04:15:14.125" v="12612" actId="207"/>
          <ac:spMkLst>
            <pc:docMk/>
            <pc:sldMk cId="2361658299" sldId="274"/>
            <ac:spMk id="8" creationId="{D773FD5F-EE74-4039-B069-203C630CC1BE}"/>
          </ac:spMkLst>
        </pc:spChg>
      </pc:sldChg>
      <pc:sldChg chg="del">
        <pc:chgData name="Jim Hogg" userId="34797abe98eaa765" providerId="LiveId" clId="{5458B08F-69CF-4065-BB4B-87E425B1D0B9}" dt="2020-02-08T20:27:40.928" v="1411" actId="47"/>
        <pc:sldMkLst>
          <pc:docMk/>
          <pc:sldMk cId="3098774831" sldId="274"/>
        </pc:sldMkLst>
      </pc:sldChg>
      <pc:sldChg chg="del">
        <pc:chgData name="Jim Hogg" userId="34797abe98eaa765" providerId="LiveId" clId="{5458B08F-69CF-4065-BB4B-87E425B1D0B9}" dt="2020-02-09T00:11:14.202" v="1886" actId="47"/>
        <pc:sldMkLst>
          <pc:docMk/>
          <pc:sldMk cId="4188977161" sldId="275"/>
        </pc:sldMkLst>
      </pc:sldChg>
      <pc:sldChg chg="del">
        <pc:chgData name="Jim Hogg" userId="34797abe98eaa765" providerId="LiveId" clId="{5458B08F-69CF-4065-BB4B-87E425B1D0B9}" dt="2020-02-09T00:11:17.985" v="1887" actId="47"/>
        <pc:sldMkLst>
          <pc:docMk/>
          <pc:sldMk cId="634866983" sldId="276"/>
        </pc:sldMkLst>
      </pc:sldChg>
      <pc:sldChg chg="del">
        <pc:chgData name="Jim Hogg" userId="34797abe98eaa765" providerId="LiveId" clId="{5458B08F-69CF-4065-BB4B-87E425B1D0B9}" dt="2020-02-10T19:19:24.381" v="18535" actId="47"/>
        <pc:sldMkLst>
          <pc:docMk/>
          <pc:sldMk cId="1243521690" sldId="277"/>
        </pc:sldMkLst>
      </pc:sldChg>
      <pc:sldChg chg="del">
        <pc:chgData name="Jim Hogg" userId="34797abe98eaa765" providerId="LiveId" clId="{5458B08F-69CF-4065-BB4B-87E425B1D0B9}" dt="2020-02-10T19:19:24.381" v="18535" actId="47"/>
        <pc:sldMkLst>
          <pc:docMk/>
          <pc:sldMk cId="4236748297" sldId="278"/>
        </pc:sldMkLst>
      </pc:sldChg>
      <pc:sldChg chg="del">
        <pc:chgData name="Jim Hogg" userId="34797abe98eaa765" providerId="LiveId" clId="{5458B08F-69CF-4065-BB4B-87E425B1D0B9}" dt="2020-02-10T19:31:55.188" v="19092" actId="47"/>
        <pc:sldMkLst>
          <pc:docMk/>
          <pc:sldMk cId="853941861" sldId="279"/>
        </pc:sldMkLst>
      </pc:sldChg>
      <pc:sldChg chg="addSp modSp add">
        <pc:chgData name="Jim Hogg" userId="34797abe98eaa765" providerId="LiveId" clId="{5458B08F-69CF-4065-BB4B-87E425B1D0B9}" dt="2020-02-09T15:44:56.776" v="3451" actId="20577"/>
        <pc:sldMkLst>
          <pc:docMk/>
          <pc:sldMk cId="1629706086" sldId="280"/>
        </pc:sldMkLst>
        <pc:spChg chg="add mod">
          <ac:chgData name="Jim Hogg" userId="34797abe98eaa765" providerId="LiveId" clId="{5458B08F-69CF-4065-BB4B-87E425B1D0B9}" dt="2020-02-08T20:30:42.628" v="1442" actId="1076"/>
          <ac:spMkLst>
            <pc:docMk/>
            <pc:sldMk cId="1629706086" sldId="280"/>
            <ac:spMk id="2" creationId="{B8FA6E88-FEB6-4A0B-AE3A-5CD8037D5EDB}"/>
          </ac:spMkLst>
        </pc:spChg>
        <pc:spChg chg="add mod">
          <ac:chgData name="Jim Hogg" userId="34797abe98eaa765" providerId="LiveId" clId="{5458B08F-69CF-4065-BB4B-87E425B1D0B9}" dt="2020-02-09T15:44:56.776" v="3451" actId="20577"/>
          <ac:spMkLst>
            <pc:docMk/>
            <pc:sldMk cId="1629706086" sldId="280"/>
            <ac:spMk id="3" creationId="{FE1F79A0-B0E7-4471-AF68-0FED0715A31B}"/>
          </ac:spMkLst>
        </pc:spChg>
      </pc:sldChg>
      <pc:sldChg chg="addSp delSp modSp add">
        <pc:chgData name="Jim Hogg" userId="34797abe98eaa765" providerId="LiveId" clId="{5458B08F-69CF-4065-BB4B-87E425B1D0B9}" dt="2020-02-09T15:51:41.640" v="3606" actId="14100"/>
        <pc:sldMkLst>
          <pc:docMk/>
          <pc:sldMk cId="654212494" sldId="281"/>
        </pc:sldMkLst>
        <pc:spChg chg="mod">
          <ac:chgData name="Jim Hogg" userId="34797abe98eaa765" providerId="LiveId" clId="{5458B08F-69CF-4065-BB4B-87E425B1D0B9}" dt="2020-02-08T20:02:24.861" v="493" actId="1076"/>
          <ac:spMkLst>
            <pc:docMk/>
            <pc:sldMk cId="654212494" sldId="281"/>
            <ac:spMk id="2" creationId="{B8FA6E88-FEB6-4A0B-AE3A-5CD8037D5EDB}"/>
          </ac:spMkLst>
        </pc:spChg>
        <pc:spChg chg="mod">
          <ac:chgData name="Jim Hogg" userId="34797abe98eaa765" providerId="LiveId" clId="{5458B08F-69CF-4065-BB4B-87E425B1D0B9}" dt="2020-02-09T15:51:41.640" v="3606" actId="14100"/>
          <ac:spMkLst>
            <pc:docMk/>
            <pc:sldMk cId="654212494" sldId="281"/>
            <ac:spMk id="3" creationId="{FE1F79A0-B0E7-4471-AF68-0FED0715A31B}"/>
          </ac:spMkLst>
        </pc:spChg>
        <pc:spChg chg="add del mod">
          <ac:chgData name="Jim Hogg" userId="34797abe98eaa765" providerId="LiveId" clId="{5458B08F-69CF-4065-BB4B-87E425B1D0B9}" dt="2020-02-08T20:03:33.063" v="517" actId="478"/>
          <ac:spMkLst>
            <pc:docMk/>
            <pc:sldMk cId="654212494" sldId="281"/>
            <ac:spMk id="4" creationId="{A5700C31-16FA-40B2-BF66-740CDF050405}"/>
          </ac:spMkLst>
        </pc:spChg>
      </pc:sldChg>
      <pc:sldChg chg="addSp delSp modSp add">
        <pc:chgData name="Jim Hogg" userId="34797abe98eaa765" providerId="LiveId" clId="{5458B08F-69CF-4065-BB4B-87E425B1D0B9}" dt="2020-02-09T15:51:30.066" v="3603" actId="14100"/>
        <pc:sldMkLst>
          <pc:docMk/>
          <pc:sldMk cId="2675087331" sldId="282"/>
        </pc:sldMkLst>
        <pc:spChg chg="mod">
          <ac:chgData name="Jim Hogg" userId="34797abe98eaa765" providerId="LiveId" clId="{5458B08F-69CF-4065-BB4B-87E425B1D0B9}" dt="2020-02-08T20:03:43.560" v="526" actId="20577"/>
          <ac:spMkLst>
            <pc:docMk/>
            <pc:sldMk cId="2675087331" sldId="282"/>
            <ac:spMk id="2" creationId="{B8FA6E88-FEB6-4A0B-AE3A-5CD8037D5EDB}"/>
          </ac:spMkLst>
        </pc:spChg>
        <pc:spChg chg="del mod">
          <ac:chgData name="Jim Hogg" userId="34797abe98eaa765" providerId="LiveId" clId="{5458B08F-69CF-4065-BB4B-87E425B1D0B9}" dt="2020-02-09T15:48:25.729" v="3594" actId="478"/>
          <ac:spMkLst>
            <pc:docMk/>
            <pc:sldMk cId="2675087331" sldId="282"/>
            <ac:spMk id="3" creationId="{FE1F79A0-B0E7-4471-AF68-0FED0715A31B}"/>
          </ac:spMkLst>
        </pc:spChg>
        <pc:spChg chg="add mod">
          <ac:chgData name="Jim Hogg" userId="34797abe98eaa765" providerId="LiveId" clId="{5458B08F-69CF-4065-BB4B-87E425B1D0B9}" dt="2020-02-09T15:51:30.066" v="3603" actId="14100"/>
          <ac:spMkLst>
            <pc:docMk/>
            <pc:sldMk cId="2675087331" sldId="282"/>
            <ac:spMk id="4" creationId="{16AA7789-C63C-44C9-8254-035AD4953C2D}"/>
          </ac:spMkLst>
        </pc:spChg>
      </pc:sldChg>
      <pc:sldChg chg="delSp modSp add">
        <pc:chgData name="Jim Hogg" userId="34797abe98eaa765" providerId="LiveId" clId="{5458B08F-69CF-4065-BB4B-87E425B1D0B9}" dt="2020-02-09T15:50:49.802" v="3601" actId="20577"/>
        <pc:sldMkLst>
          <pc:docMk/>
          <pc:sldMk cId="3469001751" sldId="283"/>
        </pc:sldMkLst>
        <pc:spChg chg="mod">
          <ac:chgData name="Jim Hogg" userId="34797abe98eaa765" providerId="LiveId" clId="{5458B08F-69CF-4065-BB4B-87E425B1D0B9}" dt="2020-02-08T20:23:22.337" v="1083" actId="20577"/>
          <ac:spMkLst>
            <pc:docMk/>
            <pc:sldMk cId="3469001751" sldId="283"/>
            <ac:spMk id="2" creationId="{B8FA6E88-FEB6-4A0B-AE3A-5CD8037D5EDB}"/>
          </ac:spMkLst>
        </pc:spChg>
        <pc:spChg chg="del">
          <ac:chgData name="Jim Hogg" userId="34797abe98eaa765" providerId="LiveId" clId="{5458B08F-69CF-4065-BB4B-87E425B1D0B9}" dt="2020-02-08T20:23:25.612" v="1084" actId="478"/>
          <ac:spMkLst>
            <pc:docMk/>
            <pc:sldMk cId="3469001751" sldId="283"/>
            <ac:spMk id="3" creationId="{FE1F79A0-B0E7-4471-AF68-0FED0715A31B}"/>
          </ac:spMkLst>
        </pc:spChg>
        <pc:spChg chg="mod">
          <ac:chgData name="Jim Hogg" userId="34797abe98eaa765" providerId="LiveId" clId="{5458B08F-69CF-4065-BB4B-87E425B1D0B9}" dt="2020-02-09T15:50:49.802" v="3601" actId="20577"/>
          <ac:spMkLst>
            <pc:docMk/>
            <pc:sldMk cId="3469001751" sldId="283"/>
            <ac:spMk id="4" creationId="{16AA7789-C63C-44C9-8254-035AD4953C2D}"/>
          </ac:spMkLst>
        </pc:spChg>
      </pc:sldChg>
      <pc:sldChg chg="modSp add del">
        <pc:chgData name="Jim Hogg" userId="34797abe98eaa765" providerId="LiveId" clId="{5458B08F-69CF-4065-BB4B-87E425B1D0B9}" dt="2020-02-09T00:11:07.088" v="1885" actId="47"/>
        <pc:sldMkLst>
          <pc:docMk/>
          <pc:sldMk cId="1145993796" sldId="284"/>
        </pc:sldMkLst>
        <pc:spChg chg="mod">
          <ac:chgData name="Jim Hogg" userId="34797abe98eaa765" providerId="LiveId" clId="{5458B08F-69CF-4065-BB4B-87E425B1D0B9}" dt="2020-02-08T20:27:59.050" v="1427" actId="20577"/>
          <ac:spMkLst>
            <pc:docMk/>
            <pc:sldMk cId="1145993796" sldId="284"/>
            <ac:spMk id="2" creationId="{B8FA6E88-FEB6-4A0B-AE3A-5CD8037D5EDB}"/>
          </ac:spMkLst>
        </pc:spChg>
        <pc:spChg chg="mod">
          <ac:chgData name="Jim Hogg" userId="34797abe98eaa765" providerId="LiveId" clId="{5458B08F-69CF-4065-BB4B-87E425B1D0B9}" dt="2020-02-08T20:28:22.437" v="1428" actId="6549"/>
          <ac:spMkLst>
            <pc:docMk/>
            <pc:sldMk cId="1145993796" sldId="284"/>
            <ac:spMk id="4" creationId="{16AA7789-C63C-44C9-8254-035AD4953C2D}"/>
          </ac:spMkLst>
        </pc:spChg>
      </pc:sldChg>
      <pc:sldChg chg="modSp add">
        <pc:chgData name="Jim Hogg" userId="34797abe98eaa765" providerId="LiveId" clId="{5458B08F-69CF-4065-BB4B-87E425B1D0B9}" dt="2020-02-09T15:52:54.539" v="3620" actId="114"/>
        <pc:sldMkLst>
          <pc:docMk/>
          <pc:sldMk cId="0" sldId="285"/>
        </pc:sldMkLst>
        <pc:spChg chg="mod">
          <ac:chgData name="Jim Hogg" userId="34797abe98eaa765" providerId="LiveId" clId="{5458B08F-69CF-4065-BB4B-87E425B1D0B9}" dt="2020-02-09T15:52:54.539" v="3620" actId="114"/>
          <ac:spMkLst>
            <pc:docMk/>
            <pc:sldMk cId="0" sldId="285"/>
            <ac:spMk id="248" creationId="{00000000-0000-0000-0000-000000000000}"/>
          </ac:spMkLst>
        </pc:spChg>
      </pc:sldChg>
      <pc:sldChg chg="modSp add">
        <pc:chgData name="Jim Hogg" userId="34797abe98eaa765" providerId="LiveId" clId="{5458B08F-69CF-4065-BB4B-87E425B1D0B9}" dt="2020-02-09T15:52:42.275" v="3617" actId="1076"/>
        <pc:sldMkLst>
          <pc:docMk/>
          <pc:sldMk cId="0" sldId="286"/>
        </pc:sldMkLst>
        <pc:spChg chg="mod">
          <ac:chgData name="Jim Hogg" userId="34797abe98eaa765" providerId="LiveId" clId="{5458B08F-69CF-4065-BB4B-87E425B1D0B9}" dt="2020-02-08T20:36:12.409" v="1794" actId="255"/>
          <ac:spMkLst>
            <pc:docMk/>
            <pc:sldMk cId="0" sldId="286"/>
            <ac:spMk id="255" creationId="{00000000-0000-0000-0000-000000000000}"/>
          </ac:spMkLst>
        </pc:spChg>
        <pc:spChg chg="mod">
          <ac:chgData name="Jim Hogg" userId="34797abe98eaa765" providerId="LiveId" clId="{5458B08F-69CF-4065-BB4B-87E425B1D0B9}" dt="2020-02-09T15:52:42.275" v="3617" actId="1076"/>
          <ac:spMkLst>
            <pc:docMk/>
            <pc:sldMk cId="0" sldId="286"/>
            <ac:spMk id="256" creationId="{00000000-0000-0000-0000-000000000000}"/>
          </ac:spMkLst>
        </pc:spChg>
      </pc:sldChg>
      <pc:sldChg chg="add del">
        <pc:chgData name="Jim Hogg" userId="34797abe98eaa765" providerId="LiveId" clId="{5458B08F-69CF-4065-BB4B-87E425B1D0B9}" dt="2020-02-08T20:36:19.933" v="1795" actId="47"/>
        <pc:sldMkLst>
          <pc:docMk/>
          <pc:sldMk cId="0" sldId="287"/>
        </pc:sldMkLst>
      </pc:sldChg>
      <pc:sldChg chg="add del">
        <pc:chgData name="Jim Hogg" userId="34797abe98eaa765" providerId="LiveId" clId="{5458B08F-69CF-4065-BB4B-87E425B1D0B9}" dt="2020-02-08T20:36:23.095" v="1796" actId="47"/>
        <pc:sldMkLst>
          <pc:docMk/>
          <pc:sldMk cId="0" sldId="288"/>
        </pc:sldMkLst>
      </pc:sldChg>
      <pc:sldChg chg="modSp add">
        <pc:chgData name="Jim Hogg" userId="34797abe98eaa765" providerId="LiveId" clId="{5458B08F-69CF-4065-BB4B-87E425B1D0B9}" dt="2020-02-09T15:52:29.138" v="3614" actId="14100"/>
        <pc:sldMkLst>
          <pc:docMk/>
          <pc:sldMk cId="0" sldId="289"/>
        </pc:sldMkLst>
        <pc:spChg chg="mod">
          <ac:chgData name="Jim Hogg" userId="34797abe98eaa765" providerId="LiveId" clId="{5458B08F-69CF-4065-BB4B-87E425B1D0B9}" dt="2020-02-09T15:52:29.138" v="3614" actId="14100"/>
          <ac:spMkLst>
            <pc:docMk/>
            <pc:sldMk cId="0" sldId="289"/>
            <ac:spMk id="282" creationId="{00000000-0000-0000-0000-000000000000}"/>
          </ac:spMkLst>
        </pc:spChg>
      </pc:sldChg>
      <pc:sldChg chg="addSp delSp modSp add">
        <pc:chgData name="Jim Hogg" userId="34797abe98eaa765" providerId="LiveId" clId="{5458B08F-69CF-4065-BB4B-87E425B1D0B9}" dt="2020-02-09T00:35:02.468" v="2662" actId="20577"/>
        <pc:sldMkLst>
          <pc:docMk/>
          <pc:sldMk cId="4273308628" sldId="290"/>
        </pc:sldMkLst>
        <pc:spChg chg="mod">
          <ac:chgData name="Jim Hogg" userId="34797abe98eaa765" providerId="LiveId" clId="{5458B08F-69CF-4065-BB4B-87E425B1D0B9}" dt="2020-02-09T00:17:57.073" v="1930" actId="20577"/>
          <ac:spMkLst>
            <pc:docMk/>
            <pc:sldMk cId="4273308628" sldId="290"/>
            <ac:spMk id="2" creationId="{B8FA6E88-FEB6-4A0B-AE3A-5CD8037D5EDB}"/>
          </ac:spMkLst>
        </pc:spChg>
        <pc:spChg chg="add mod">
          <ac:chgData name="Jim Hogg" userId="34797abe98eaa765" providerId="LiveId" clId="{5458B08F-69CF-4065-BB4B-87E425B1D0B9}" dt="2020-02-09T00:23:59.283" v="2239" actId="1076"/>
          <ac:spMkLst>
            <pc:docMk/>
            <pc:sldMk cId="4273308628" sldId="290"/>
            <ac:spMk id="3" creationId="{BBB3A9F7-663F-46AF-B4D7-E4294AEDA521}"/>
          </ac:spMkLst>
        </pc:spChg>
        <pc:spChg chg="del mod">
          <ac:chgData name="Jim Hogg" userId="34797abe98eaa765" providerId="LiveId" clId="{5458B08F-69CF-4065-BB4B-87E425B1D0B9}" dt="2020-02-09T00:20:36.796" v="2075" actId="478"/>
          <ac:spMkLst>
            <pc:docMk/>
            <pc:sldMk cId="4273308628" sldId="290"/>
            <ac:spMk id="4" creationId="{16AA7789-C63C-44C9-8254-035AD4953C2D}"/>
          </ac:spMkLst>
        </pc:spChg>
        <pc:spChg chg="add mod">
          <ac:chgData name="Jim Hogg" userId="34797abe98eaa765" providerId="LiveId" clId="{5458B08F-69CF-4065-BB4B-87E425B1D0B9}" dt="2020-02-09T00:23:59.283" v="2239" actId="1076"/>
          <ac:spMkLst>
            <pc:docMk/>
            <pc:sldMk cId="4273308628" sldId="290"/>
            <ac:spMk id="7" creationId="{71340AD4-63F9-4F0D-8950-BA27C8EB5676}"/>
          </ac:spMkLst>
        </pc:spChg>
        <pc:spChg chg="add mod">
          <ac:chgData name="Jim Hogg" userId="34797abe98eaa765" providerId="LiveId" clId="{5458B08F-69CF-4065-BB4B-87E425B1D0B9}" dt="2020-02-09T00:35:02.468" v="2662" actId="20577"/>
          <ac:spMkLst>
            <pc:docMk/>
            <pc:sldMk cId="4273308628" sldId="290"/>
            <ac:spMk id="8" creationId="{4887CF2C-9D44-49B1-A25D-A6169EE440B1}"/>
          </ac:spMkLst>
        </pc:spChg>
        <pc:spChg chg="add mod">
          <ac:chgData name="Jim Hogg" userId="34797abe98eaa765" providerId="LiveId" clId="{5458B08F-69CF-4065-BB4B-87E425B1D0B9}" dt="2020-02-09T00:34:51.812" v="2635" actId="20577"/>
          <ac:spMkLst>
            <pc:docMk/>
            <pc:sldMk cId="4273308628" sldId="290"/>
            <ac:spMk id="9" creationId="{059F0CC3-024D-48B4-B90F-531427D8BBDF}"/>
          </ac:spMkLst>
        </pc:spChg>
        <pc:picChg chg="add mod">
          <ac:chgData name="Jim Hogg" userId="34797abe98eaa765" providerId="LiveId" clId="{5458B08F-69CF-4065-BB4B-87E425B1D0B9}" dt="2020-02-09T00:23:59.283" v="2239" actId="1076"/>
          <ac:picMkLst>
            <pc:docMk/>
            <pc:sldMk cId="4273308628" sldId="290"/>
            <ac:picMk id="1026" creationId="{2C67E7F8-70E4-4C2D-BFC0-B81AF201A585}"/>
          </ac:picMkLst>
        </pc:picChg>
        <pc:picChg chg="add mod">
          <ac:chgData name="Jim Hogg" userId="34797abe98eaa765" providerId="LiveId" clId="{5458B08F-69CF-4065-BB4B-87E425B1D0B9}" dt="2020-02-09T00:23:59.283" v="2239" actId="1076"/>
          <ac:picMkLst>
            <pc:docMk/>
            <pc:sldMk cId="4273308628" sldId="290"/>
            <ac:picMk id="1028" creationId="{9E131349-45D7-4BED-BE4B-5E98A8E2576E}"/>
          </ac:picMkLst>
        </pc:picChg>
      </pc:sldChg>
      <pc:sldChg chg="addSp delSp modSp add">
        <pc:chgData name="Jim Hogg" userId="34797abe98eaa765" providerId="LiveId" clId="{5458B08F-69CF-4065-BB4B-87E425B1D0B9}" dt="2020-02-09T15:56:35.622" v="3700" actId="692"/>
        <pc:sldMkLst>
          <pc:docMk/>
          <pc:sldMk cId="3225824422" sldId="291"/>
        </pc:sldMkLst>
        <pc:spChg chg="mod">
          <ac:chgData name="Jim Hogg" userId="34797abe98eaa765" providerId="LiveId" clId="{5458B08F-69CF-4065-BB4B-87E425B1D0B9}" dt="2020-02-09T00:25:33.677" v="2264" actId="20577"/>
          <ac:spMkLst>
            <pc:docMk/>
            <pc:sldMk cId="3225824422" sldId="291"/>
            <ac:spMk id="2" creationId="{B8FA6E88-FEB6-4A0B-AE3A-5CD8037D5EDB}"/>
          </ac:spMkLst>
        </pc:spChg>
        <pc:spChg chg="del">
          <ac:chgData name="Jim Hogg" userId="34797abe98eaa765" providerId="LiveId" clId="{5458B08F-69CF-4065-BB4B-87E425B1D0B9}" dt="2020-02-09T00:25:20.836" v="2241" actId="478"/>
          <ac:spMkLst>
            <pc:docMk/>
            <pc:sldMk cId="3225824422" sldId="291"/>
            <ac:spMk id="3" creationId="{BBB3A9F7-663F-46AF-B4D7-E4294AEDA521}"/>
          </ac:spMkLst>
        </pc:spChg>
        <pc:spChg chg="add mod">
          <ac:chgData name="Jim Hogg" userId="34797abe98eaa765" providerId="LiveId" clId="{5458B08F-69CF-4065-BB4B-87E425B1D0B9}" dt="2020-02-09T15:56:35.622" v="3700" actId="692"/>
          <ac:spMkLst>
            <pc:docMk/>
            <pc:sldMk cId="3225824422" sldId="291"/>
            <ac:spMk id="4" creationId="{068D145C-96CF-49C9-BB22-01CA4CFBC92D}"/>
          </ac:spMkLst>
        </pc:spChg>
        <pc:spChg chg="del">
          <ac:chgData name="Jim Hogg" userId="34797abe98eaa765" providerId="LiveId" clId="{5458B08F-69CF-4065-BB4B-87E425B1D0B9}" dt="2020-02-09T00:25:20.836" v="2241" actId="478"/>
          <ac:spMkLst>
            <pc:docMk/>
            <pc:sldMk cId="3225824422" sldId="291"/>
            <ac:spMk id="7" creationId="{71340AD4-63F9-4F0D-8950-BA27C8EB5676}"/>
          </ac:spMkLst>
        </pc:spChg>
        <pc:spChg chg="del">
          <ac:chgData name="Jim Hogg" userId="34797abe98eaa765" providerId="LiveId" clId="{5458B08F-69CF-4065-BB4B-87E425B1D0B9}" dt="2020-02-09T00:25:20.836" v="2241" actId="478"/>
          <ac:spMkLst>
            <pc:docMk/>
            <pc:sldMk cId="3225824422" sldId="291"/>
            <ac:spMk id="8" creationId="{4887CF2C-9D44-49B1-A25D-A6169EE440B1}"/>
          </ac:spMkLst>
        </pc:spChg>
        <pc:spChg chg="del">
          <ac:chgData name="Jim Hogg" userId="34797abe98eaa765" providerId="LiveId" clId="{5458B08F-69CF-4065-BB4B-87E425B1D0B9}" dt="2020-02-09T00:25:20.836" v="2241" actId="478"/>
          <ac:spMkLst>
            <pc:docMk/>
            <pc:sldMk cId="3225824422" sldId="291"/>
            <ac:spMk id="9" creationId="{059F0CC3-024D-48B4-B90F-531427D8BBDF}"/>
          </ac:spMkLst>
        </pc:spChg>
        <pc:picChg chg="del">
          <ac:chgData name="Jim Hogg" userId="34797abe98eaa765" providerId="LiveId" clId="{5458B08F-69CF-4065-BB4B-87E425B1D0B9}" dt="2020-02-09T00:25:20.836" v="2241" actId="478"/>
          <ac:picMkLst>
            <pc:docMk/>
            <pc:sldMk cId="3225824422" sldId="291"/>
            <ac:picMk id="1026" creationId="{2C67E7F8-70E4-4C2D-BFC0-B81AF201A585}"/>
          </ac:picMkLst>
        </pc:picChg>
        <pc:picChg chg="del">
          <ac:chgData name="Jim Hogg" userId="34797abe98eaa765" providerId="LiveId" clId="{5458B08F-69CF-4065-BB4B-87E425B1D0B9}" dt="2020-02-09T00:25:20.836" v="2241" actId="478"/>
          <ac:picMkLst>
            <pc:docMk/>
            <pc:sldMk cId="3225824422" sldId="291"/>
            <ac:picMk id="1028" creationId="{9E131349-45D7-4BED-BE4B-5E98A8E2576E}"/>
          </ac:picMkLst>
        </pc:picChg>
      </pc:sldChg>
      <pc:sldChg chg="addSp delSp modSp add">
        <pc:chgData name="Jim Hogg" userId="34797abe98eaa765" providerId="LiveId" clId="{5458B08F-69CF-4065-BB4B-87E425B1D0B9}" dt="2020-02-09T02:56:58.003" v="2778" actId="1076"/>
        <pc:sldMkLst>
          <pc:docMk/>
          <pc:sldMk cId="566521981" sldId="292"/>
        </pc:sldMkLst>
        <pc:spChg chg="mod">
          <ac:chgData name="Jim Hogg" userId="34797abe98eaa765" providerId="LiveId" clId="{5458B08F-69CF-4065-BB4B-87E425B1D0B9}" dt="2020-02-09T02:56:55.069" v="2777" actId="1076"/>
          <ac:spMkLst>
            <pc:docMk/>
            <pc:sldMk cId="566521981" sldId="292"/>
            <ac:spMk id="3" creationId="{BBB3A9F7-663F-46AF-B4D7-E4294AEDA521}"/>
          </ac:spMkLst>
        </pc:spChg>
        <pc:spChg chg="del">
          <ac:chgData name="Jim Hogg" userId="34797abe98eaa765" providerId="LiveId" clId="{5458B08F-69CF-4065-BB4B-87E425B1D0B9}" dt="2020-02-09T00:34:19.554" v="2619" actId="478"/>
          <ac:spMkLst>
            <pc:docMk/>
            <pc:sldMk cId="566521981" sldId="292"/>
            <ac:spMk id="7" creationId="{71340AD4-63F9-4F0D-8950-BA27C8EB5676}"/>
          </ac:spMkLst>
        </pc:spChg>
        <pc:spChg chg="mod">
          <ac:chgData name="Jim Hogg" userId="34797abe98eaa765" providerId="LiveId" clId="{5458B08F-69CF-4065-BB4B-87E425B1D0B9}" dt="2020-02-09T02:56:58.003" v="2778" actId="1076"/>
          <ac:spMkLst>
            <pc:docMk/>
            <pc:sldMk cId="566521981" sldId="292"/>
            <ac:spMk id="8" creationId="{4887CF2C-9D44-49B1-A25D-A6169EE440B1}"/>
          </ac:spMkLst>
        </pc:spChg>
        <pc:spChg chg="del">
          <ac:chgData name="Jim Hogg" userId="34797abe98eaa765" providerId="LiveId" clId="{5458B08F-69CF-4065-BB4B-87E425B1D0B9}" dt="2020-02-09T00:34:19.554" v="2619" actId="478"/>
          <ac:spMkLst>
            <pc:docMk/>
            <pc:sldMk cId="566521981" sldId="292"/>
            <ac:spMk id="9" creationId="{059F0CC3-024D-48B4-B90F-531427D8BBDF}"/>
          </ac:spMkLst>
        </pc:spChg>
        <pc:spChg chg="add mod">
          <ac:chgData name="Jim Hogg" userId="34797abe98eaa765" providerId="LiveId" clId="{5458B08F-69CF-4065-BB4B-87E425B1D0B9}" dt="2020-02-09T00:37:58.807" v="2744" actId="1076"/>
          <ac:spMkLst>
            <pc:docMk/>
            <pc:sldMk cId="566521981" sldId="292"/>
            <ac:spMk id="11" creationId="{5F0007F0-1D2F-4291-A0AB-D61B5BD3724B}"/>
          </ac:spMkLst>
        </pc:spChg>
        <pc:spChg chg="add mod">
          <ac:chgData name="Jim Hogg" userId="34797abe98eaa765" providerId="LiveId" clId="{5458B08F-69CF-4065-BB4B-87E425B1D0B9}" dt="2020-02-09T02:56:46.554" v="2776" actId="14100"/>
          <ac:spMkLst>
            <pc:docMk/>
            <pc:sldMk cId="566521981" sldId="292"/>
            <ac:spMk id="12" creationId="{BA9AB984-C414-4E00-B227-0443C66A865D}"/>
          </ac:spMkLst>
        </pc:spChg>
        <pc:picChg chg="del">
          <ac:chgData name="Jim Hogg" userId="34797abe98eaa765" providerId="LiveId" clId="{5458B08F-69CF-4065-BB4B-87E425B1D0B9}" dt="2020-02-09T00:32:25.431" v="2477" actId="478"/>
          <ac:picMkLst>
            <pc:docMk/>
            <pc:sldMk cId="566521981" sldId="292"/>
            <ac:picMk id="1026" creationId="{2C67E7F8-70E4-4C2D-BFC0-B81AF201A585}"/>
          </ac:picMkLst>
        </pc:picChg>
        <pc:picChg chg="del">
          <ac:chgData name="Jim Hogg" userId="34797abe98eaa765" providerId="LiveId" clId="{5458B08F-69CF-4065-BB4B-87E425B1D0B9}" dt="2020-02-09T00:32:27.571" v="2478" actId="478"/>
          <ac:picMkLst>
            <pc:docMk/>
            <pc:sldMk cId="566521981" sldId="292"/>
            <ac:picMk id="1028" creationId="{9E131349-45D7-4BED-BE4B-5E98A8E2576E}"/>
          </ac:picMkLst>
        </pc:picChg>
        <pc:picChg chg="add mod">
          <ac:chgData name="Jim Hogg" userId="34797abe98eaa765" providerId="LiveId" clId="{5458B08F-69CF-4065-BB4B-87E425B1D0B9}" dt="2020-02-09T00:36:30.886" v="2663" actId="1076"/>
          <ac:picMkLst>
            <pc:docMk/>
            <pc:sldMk cId="566521981" sldId="292"/>
            <ac:picMk id="2050" creationId="{1A6EF411-3CDA-40F5-B20D-5FD85A20BE35}"/>
          </ac:picMkLst>
        </pc:picChg>
        <pc:picChg chg="add mod">
          <ac:chgData name="Jim Hogg" userId="34797abe98eaa765" providerId="LiveId" clId="{5458B08F-69CF-4065-BB4B-87E425B1D0B9}" dt="2020-02-09T00:36:48.186" v="2669" actId="14100"/>
          <ac:picMkLst>
            <pc:docMk/>
            <pc:sldMk cId="566521981" sldId="292"/>
            <ac:picMk id="2052" creationId="{9E1EC968-E0ED-45F0-A667-AE9CAE35DF08}"/>
          </ac:picMkLst>
        </pc:picChg>
      </pc:sldChg>
      <pc:sldChg chg="addSp delSp modSp add ord setBg">
        <pc:chgData name="Jim Hogg" userId="34797abe98eaa765" providerId="LiveId" clId="{5458B08F-69CF-4065-BB4B-87E425B1D0B9}" dt="2020-02-10T19:29:45.104" v="19077" actId="207"/>
        <pc:sldMkLst>
          <pc:docMk/>
          <pc:sldMk cId="4133903256" sldId="293"/>
        </pc:sldMkLst>
        <pc:spChg chg="add mod">
          <ac:chgData name="Jim Hogg" userId="34797abe98eaa765" providerId="LiveId" clId="{5458B08F-69CF-4065-BB4B-87E425B1D0B9}" dt="2020-02-10T19:29:45.104" v="19077" actId="207"/>
          <ac:spMkLst>
            <pc:docMk/>
            <pc:sldMk cId="4133903256" sldId="293"/>
            <ac:spMk id="2" creationId="{66D5B777-E542-422D-8F65-C6AF783FA936}"/>
          </ac:spMkLst>
        </pc:spChg>
        <pc:spChg chg="add del mod">
          <ac:chgData name="Jim Hogg" userId="34797abe98eaa765" providerId="LiveId" clId="{5458B08F-69CF-4065-BB4B-87E425B1D0B9}" dt="2020-02-09T15:54:39.462" v="3657" actId="478"/>
          <ac:spMkLst>
            <pc:docMk/>
            <pc:sldMk cId="4133903256" sldId="293"/>
            <ac:spMk id="3" creationId="{54D32D3E-AE1E-46FE-BF23-FF8B2209FA5E}"/>
          </ac:spMkLst>
        </pc:spChg>
      </pc:sldChg>
      <pc:sldChg chg="addSp modSp add del">
        <pc:chgData name="Jim Hogg" userId="34797abe98eaa765" providerId="LiveId" clId="{5458B08F-69CF-4065-BB4B-87E425B1D0B9}" dt="2020-02-10T19:37:22.788" v="19345" actId="2696"/>
        <pc:sldMkLst>
          <pc:docMk/>
          <pc:sldMk cId="1190761044" sldId="294"/>
        </pc:sldMkLst>
        <pc:spChg chg="add mod">
          <ac:chgData name="Jim Hogg" userId="34797abe98eaa765" providerId="LiveId" clId="{5458B08F-69CF-4065-BB4B-87E425B1D0B9}" dt="2020-02-09T03:00:54.215" v="2836" actId="1076"/>
          <ac:spMkLst>
            <pc:docMk/>
            <pc:sldMk cId="1190761044" sldId="294"/>
            <ac:spMk id="2" creationId="{9BBCE6A2-FED1-4BA7-9D86-2A3A06230D48}"/>
          </ac:spMkLst>
        </pc:spChg>
        <pc:spChg chg="add mod">
          <ac:chgData name="Jim Hogg" userId="34797abe98eaa765" providerId="LiveId" clId="{5458B08F-69CF-4065-BB4B-87E425B1D0B9}" dt="2020-02-09T03:16:34.241" v="3416" actId="6549"/>
          <ac:spMkLst>
            <pc:docMk/>
            <pc:sldMk cId="1190761044" sldId="294"/>
            <ac:spMk id="3" creationId="{69E42F4F-251A-4961-BFAC-1BA734FED131}"/>
          </ac:spMkLst>
        </pc:spChg>
      </pc:sldChg>
      <pc:sldChg chg="add modTransition">
        <pc:chgData name="Jim Hogg" userId="34797abe98eaa765" providerId="LiveId" clId="{5458B08F-69CF-4065-BB4B-87E425B1D0B9}" dt="2020-02-10T19:37:30.269" v="19347"/>
        <pc:sldMkLst>
          <pc:docMk/>
          <pc:sldMk cId="1438536890" sldId="294"/>
        </pc:sldMkLst>
      </pc:sldChg>
      <pc:sldChg chg="addSp modSp add setBg">
        <pc:chgData name="Jim Hogg" userId="34797abe98eaa765" providerId="LiveId" clId="{5458B08F-69CF-4065-BB4B-87E425B1D0B9}" dt="2020-02-10T19:29:32.802" v="19075"/>
        <pc:sldMkLst>
          <pc:docMk/>
          <pc:sldMk cId="236702666" sldId="295"/>
        </pc:sldMkLst>
        <pc:spChg chg="add mod">
          <ac:chgData name="Jim Hogg" userId="34797abe98eaa765" providerId="LiveId" clId="{5458B08F-69CF-4065-BB4B-87E425B1D0B9}" dt="2020-02-10T19:29:23.712" v="19074" actId="207"/>
          <ac:spMkLst>
            <pc:docMk/>
            <pc:sldMk cId="236702666" sldId="295"/>
            <ac:spMk id="2" creationId="{BE82CA2C-9062-41F2-8A70-C0D8591115EE}"/>
          </ac:spMkLst>
        </pc:spChg>
      </pc:sldChg>
      <pc:sldChg chg="addSp modSp add ord setBg">
        <pc:chgData name="Jim Hogg" userId="34797abe98eaa765" providerId="LiveId" clId="{5458B08F-69CF-4065-BB4B-87E425B1D0B9}" dt="2020-02-10T19:36:21.156" v="19299" actId="20577"/>
        <pc:sldMkLst>
          <pc:docMk/>
          <pc:sldMk cId="456880759" sldId="296"/>
        </pc:sldMkLst>
        <pc:spChg chg="add mod">
          <ac:chgData name="Jim Hogg" userId="34797abe98eaa765" providerId="LiveId" clId="{5458B08F-69CF-4065-BB4B-87E425B1D0B9}" dt="2020-02-10T19:36:21.156" v="19299" actId="20577"/>
          <ac:spMkLst>
            <pc:docMk/>
            <pc:sldMk cId="456880759" sldId="296"/>
            <ac:spMk id="2" creationId="{AE3236AD-0212-4F6D-B616-D3C80B3F1B36}"/>
          </ac:spMkLst>
        </pc:spChg>
      </pc:sldChg>
      <pc:sldChg chg="addSp modSp add setBg">
        <pc:chgData name="Jim Hogg" userId="34797abe98eaa765" providerId="LiveId" clId="{5458B08F-69CF-4065-BB4B-87E425B1D0B9}" dt="2020-02-10T05:06:43.547" v="13718"/>
        <pc:sldMkLst>
          <pc:docMk/>
          <pc:sldMk cId="3612322258" sldId="297"/>
        </pc:sldMkLst>
        <pc:spChg chg="add mod">
          <ac:chgData name="Jim Hogg" userId="34797abe98eaa765" providerId="LiveId" clId="{5458B08F-69CF-4065-BB4B-87E425B1D0B9}" dt="2020-02-10T04:17:21.461" v="12656" actId="20577"/>
          <ac:spMkLst>
            <pc:docMk/>
            <pc:sldMk cId="3612322258" sldId="297"/>
            <ac:spMk id="2" creationId="{41F1C91C-CB4C-4541-B84A-554A031CA0C8}"/>
          </ac:spMkLst>
        </pc:spChg>
      </pc:sldChg>
      <pc:sldChg chg="addSp modSp add ord">
        <pc:chgData name="Jim Hogg" userId="34797abe98eaa765" providerId="LiveId" clId="{5458B08F-69CF-4065-BB4B-87E425B1D0B9}" dt="2020-02-10T19:36:44.176" v="19322" actId="20577"/>
        <pc:sldMkLst>
          <pc:docMk/>
          <pc:sldMk cId="2039247268" sldId="298"/>
        </pc:sldMkLst>
        <pc:spChg chg="add mod">
          <ac:chgData name="Jim Hogg" userId="34797abe98eaa765" providerId="LiveId" clId="{5458B08F-69CF-4065-BB4B-87E425B1D0B9}" dt="2020-02-10T19:36:35.724" v="19314" actId="20577"/>
          <ac:spMkLst>
            <pc:docMk/>
            <pc:sldMk cId="2039247268" sldId="298"/>
            <ac:spMk id="2" creationId="{A54AE2C9-FD9F-4BFE-9EB5-F9E8960283B4}"/>
          </ac:spMkLst>
        </pc:spChg>
        <pc:spChg chg="add mod">
          <ac:chgData name="Jim Hogg" userId="34797abe98eaa765" providerId="LiveId" clId="{5458B08F-69CF-4065-BB4B-87E425B1D0B9}" dt="2020-02-10T19:36:44.176" v="19322" actId="20577"/>
          <ac:spMkLst>
            <pc:docMk/>
            <pc:sldMk cId="2039247268" sldId="298"/>
            <ac:spMk id="3" creationId="{69FA208B-1B0C-41AD-B9D6-5751DCCCDAAD}"/>
          </ac:spMkLst>
        </pc:spChg>
      </pc:sldChg>
      <pc:sldChg chg="modSp add ord setBg">
        <pc:chgData name="Jim Hogg" userId="34797abe98eaa765" providerId="LiveId" clId="{5458B08F-69CF-4065-BB4B-87E425B1D0B9}" dt="2020-02-10T19:32:40.407" v="19106" actId="207"/>
        <pc:sldMkLst>
          <pc:docMk/>
          <pc:sldMk cId="3671479564" sldId="299"/>
        </pc:sldMkLst>
        <pc:spChg chg="mod">
          <ac:chgData name="Jim Hogg" userId="34797abe98eaa765" providerId="LiveId" clId="{5458B08F-69CF-4065-BB4B-87E425B1D0B9}" dt="2020-02-10T19:32:40.407" v="19106" actId="207"/>
          <ac:spMkLst>
            <pc:docMk/>
            <pc:sldMk cId="3671479564" sldId="299"/>
            <ac:spMk id="2" creationId="{AE3236AD-0212-4F6D-B616-D3C80B3F1B36}"/>
          </ac:spMkLst>
        </pc:spChg>
      </pc:sldChg>
      <pc:sldChg chg="addSp delSp modSp add delAnim">
        <pc:chgData name="Jim Hogg" userId="34797abe98eaa765" providerId="LiveId" clId="{5458B08F-69CF-4065-BB4B-87E425B1D0B9}" dt="2020-02-10T05:02:07.530" v="13556" actId="1076"/>
        <pc:sldMkLst>
          <pc:docMk/>
          <pc:sldMk cId="406292693" sldId="300"/>
        </pc:sldMkLst>
        <pc:spChg chg="del mod">
          <ac:chgData name="Jim Hogg" userId="34797abe98eaa765" providerId="LiveId" clId="{5458B08F-69CF-4065-BB4B-87E425B1D0B9}" dt="2020-02-10T04:26:36.539" v="12737" actId="478"/>
          <ac:spMkLst>
            <pc:docMk/>
            <pc:sldMk cId="406292693" sldId="300"/>
            <ac:spMk id="2" creationId="{EAC1A9C1-E78D-49B4-BE90-73A2E69BF4C4}"/>
          </ac:spMkLst>
        </pc:spChg>
        <pc:spChg chg="mod">
          <ac:chgData name="Jim Hogg" userId="34797abe98eaa765" providerId="LiveId" clId="{5458B08F-69CF-4065-BB4B-87E425B1D0B9}" dt="2020-02-10T05:01:51.004" v="13553" actId="13926"/>
          <ac:spMkLst>
            <pc:docMk/>
            <pc:sldMk cId="406292693" sldId="300"/>
            <ac:spMk id="3" creationId="{8D5495FC-72E3-446E-93E1-F199FF0ECAAD}"/>
          </ac:spMkLst>
        </pc:spChg>
        <pc:spChg chg="del mod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4" creationId="{D26AC59C-B558-4CFC-B9D6-86F12B54019F}"/>
          </ac:spMkLst>
        </pc:spChg>
        <pc:spChg chg="add mod">
          <ac:chgData name="Jim Hogg" userId="34797abe98eaa765" providerId="LiveId" clId="{5458B08F-69CF-4065-BB4B-87E425B1D0B9}" dt="2020-02-10T04:53:51.586" v="13082" actId="1076"/>
          <ac:spMkLst>
            <pc:docMk/>
            <pc:sldMk cId="406292693" sldId="300"/>
            <ac:spMk id="5" creationId="{1DE48865-E3B3-4C2D-823F-39EA44F00EDA}"/>
          </ac:spMkLst>
        </pc:spChg>
        <pc:spChg chg="add mod">
          <ac:chgData name="Jim Hogg" userId="34797abe98eaa765" providerId="LiveId" clId="{5458B08F-69CF-4065-BB4B-87E425B1D0B9}" dt="2020-02-10T05:02:00.968" v="13555" actId="1076"/>
          <ac:spMkLst>
            <pc:docMk/>
            <pc:sldMk cId="406292693" sldId="300"/>
            <ac:spMk id="6" creationId="{2EA14466-10CD-4C49-847A-D21025C94618}"/>
          </ac:spMkLst>
        </pc:spChg>
        <pc:spChg chg="mod">
          <ac:chgData name="Jim Hogg" userId="34797abe98eaa765" providerId="LiveId" clId="{5458B08F-69CF-4065-BB4B-87E425B1D0B9}" dt="2020-02-10T04:53:51.586" v="13082" actId="1076"/>
          <ac:spMkLst>
            <pc:docMk/>
            <pc:sldMk cId="406292693" sldId="300"/>
            <ac:spMk id="7" creationId="{A109905A-C62B-4AE9-85D0-5D19304FBE11}"/>
          </ac:spMkLst>
        </pc:spChg>
        <pc:spChg chg="del">
          <ac:chgData name="Jim Hogg" userId="34797abe98eaa765" providerId="LiveId" clId="{5458B08F-69CF-4065-BB4B-87E425B1D0B9}" dt="2020-02-10T04:26:39.052" v="12738" actId="478"/>
          <ac:spMkLst>
            <pc:docMk/>
            <pc:sldMk cId="406292693" sldId="300"/>
            <ac:spMk id="11" creationId="{91C0ADC4-6AF6-4150-95D5-E2447610DE26}"/>
          </ac:spMkLst>
        </pc:spChg>
        <pc:spChg chg="del">
          <ac:chgData name="Jim Hogg" userId="34797abe98eaa765" providerId="LiveId" clId="{5458B08F-69CF-4065-BB4B-87E425B1D0B9}" dt="2020-02-10T04:26:43.014" v="12739" actId="478"/>
          <ac:spMkLst>
            <pc:docMk/>
            <pc:sldMk cId="406292693" sldId="300"/>
            <ac:spMk id="12" creationId="{6FAB4E22-A26E-44A2-BF9F-D90FA462C498}"/>
          </ac:spMkLst>
        </pc:spChg>
        <pc:spChg chg="del">
          <ac:chgData name="Jim Hogg" userId="34797abe98eaa765" providerId="LiveId" clId="{5458B08F-69CF-4065-BB4B-87E425B1D0B9}" dt="2020-02-10T04:26:32.413" v="12735" actId="478"/>
          <ac:spMkLst>
            <pc:docMk/>
            <pc:sldMk cId="406292693" sldId="300"/>
            <ac:spMk id="13" creationId="{F6C8CA97-AC2C-4A4B-B3BC-87A45C21640A}"/>
          </ac:spMkLst>
        </pc:spChg>
        <pc:spChg chg="del mod">
          <ac:chgData name="Jim Hogg" userId="34797abe98eaa765" providerId="LiveId" clId="{5458B08F-69CF-4065-BB4B-87E425B1D0B9}" dt="2020-02-10T04:27:18.810" v="12749" actId="478"/>
          <ac:spMkLst>
            <pc:docMk/>
            <pc:sldMk cId="406292693" sldId="300"/>
            <ac:spMk id="14" creationId="{50C7BCC7-387A-4CD4-87D6-37A27F0CC2BB}"/>
          </ac:spMkLst>
        </pc:spChg>
        <pc:spChg chg="del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5" creationId="{30227063-05F2-4E54-98CB-06D5E131F07C}"/>
          </ac:spMkLst>
        </pc:spChg>
        <pc:spChg chg="del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6" creationId="{44A7B642-EFB2-4F9B-8198-4B4A054FBE98}"/>
          </ac:spMkLst>
        </pc:spChg>
        <pc:spChg chg="del mod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7" creationId="{B25AD77F-E6AF-49AC-B958-C90BB0585206}"/>
          </ac:spMkLst>
        </pc:spChg>
        <pc:spChg chg="del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8" creationId="{640D146D-9FFE-4DAD-9253-07C3B8904AC1}"/>
          </ac:spMkLst>
        </pc:spChg>
        <pc:spChg chg="del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9" creationId="{F8A95741-683D-4FBC-ABEA-EF5D77C50149}"/>
          </ac:spMkLst>
        </pc:spChg>
        <pc:spChg chg="del">
          <ac:chgData name="Jim Hogg" userId="34797abe98eaa765" providerId="LiveId" clId="{5458B08F-69CF-4065-BB4B-87E425B1D0B9}" dt="2020-02-10T04:26:52.874" v="12743" actId="478"/>
          <ac:spMkLst>
            <pc:docMk/>
            <pc:sldMk cId="406292693" sldId="300"/>
            <ac:spMk id="20" creationId="{EC8EEE66-0F2F-4F55-9F57-E4DC579DD604}"/>
          </ac:spMkLst>
        </pc:spChg>
        <pc:spChg chg="del">
          <ac:chgData name="Jim Hogg" userId="34797abe98eaa765" providerId="LiveId" clId="{5458B08F-69CF-4065-BB4B-87E425B1D0B9}" dt="2020-02-10T04:26:47.866" v="12741" actId="478"/>
          <ac:spMkLst>
            <pc:docMk/>
            <pc:sldMk cId="406292693" sldId="300"/>
            <ac:spMk id="22" creationId="{C402E75F-6C8F-46E3-BB4B-1845C0107582}"/>
          </ac:spMkLst>
        </pc:spChg>
        <pc:spChg chg="add del mod">
          <ac:chgData name="Jim Hogg" userId="34797abe98eaa765" providerId="LiveId" clId="{5458B08F-69CF-4065-BB4B-87E425B1D0B9}" dt="2020-02-10T04:47:11.158" v="12773" actId="478"/>
          <ac:spMkLst>
            <pc:docMk/>
            <pc:sldMk cId="406292693" sldId="300"/>
            <ac:spMk id="23" creationId="{E5B2F4EA-1C92-4BF1-9005-6402AF1678A3}"/>
          </ac:spMkLst>
        </pc:spChg>
        <pc:spChg chg="add mod">
          <ac:chgData name="Jim Hogg" userId="34797abe98eaa765" providerId="LiveId" clId="{5458B08F-69CF-4065-BB4B-87E425B1D0B9}" dt="2020-02-10T05:01:56.123" v="13554" actId="1076"/>
          <ac:spMkLst>
            <pc:docMk/>
            <pc:sldMk cId="406292693" sldId="300"/>
            <ac:spMk id="25" creationId="{EDD5C0C4-7C14-4A08-B70D-50BBE1CFE119}"/>
          </ac:spMkLst>
        </pc:spChg>
        <pc:spChg chg="add mod">
          <ac:chgData name="Jim Hogg" userId="34797abe98eaa765" providerId="LiveId" clId="{5458B08F-69CF-4065-BB4B-87E425B1D0B9}" dt="2020-02-10T05:02:07.530" v="13556" actId="1076"/>
          <ac:spMkLst>
            <pc:docMk/>
            <pc:sldMk cId="406292693" sldId="300"/>
            <ac:spMk id="26" creationId="{07C7A9D9-4BE8-48AA-BDB0-F5EDF666040E}"/>
          </ac:spMkLst>
        </pc:spChg>
        <pc:spChg chg="mod">
          <ac:chgData name="Jim Hogg" userId="34797abe98eaa765" providerId="LiveId" clId="{5458B08F-69CF-4065-BB4B-87E425B1D0B9}" dt="2020-02-10T04:54:08.833" v="13113" actId="1076"/>
          <ac:spMkLst>
            <pc:docMk/>
            <pc:sldMk cId="406292693" sldId="300"/>
            <ac:spMk id="27" creationId="{10014AEA-FF9C-4373-83CF-8D2904E79E28}"/>
          </ac:spMkLst>
        </pc:spChg>
        <pc:spChg chg="del">
          <ac:chgData name="Jim Hogg" userId="34797abe98eaa765" providerId="LiveId" clId="{5458B08F-69CF-4065-BB4B-87E425B1D0B9}" dt="2020-02-10T04:26:44.694" v="12740" actId="478"/>
          <ac:spMkLst>
            <pc:docMk/>
            <pc:sldMk cId="406292693" sldId="300"/>
            <ac:spMk id="28" creationId="{D135F827-3ABF-4985-AD41-A001E6102AA0}"/>
          </ac:spMkLst>
        </pc:spChg>
        <pc:spChg chg="del">
          <ac:chgData name="Jim Hogg" userId="34797abe98eaa765" providerId="LiveId" clId="{5458B08F-69CF-4065-BB4B-87E425B1D0B9}" dt="2020-02-10T04:26:49.686" v="12742" actId="478"/>
          <ac:spMkLst>
            <pc:docMk/>
            <pc:sldMk cId="406292693" sldId="300"/>
            <ac:spMk id="29" creationId="{EA2E371E-574C-4ED1-A8B4-AB83B8B97079}"/>
          </ac:spMkLst>
        </pc:spChg>
        <pc:spChg chg="del">
          <ac:chgData name="Jim Hogg" userId="34797abe98eaa765" providerId="LiveId" clId="{5458B08F-69CF-4065-BB4B-87E425B1D0B9}" dt="2020-02-10T04:26:55.901" v="12744" actId="478"/>
          <ac:spMkLst>
            <pc:docMk/>
            <pc:sldMk cId="406292693" sldId="300"/>
            <ac:spMk id="30" creationId="{3AD2AC7A-D817-41CC-A2D0-BDE20C500428}"/>
          </ac:spMkLst>
        </pc:spChg>
        <pc:spChg chg="add mod">
          <ac:chgData name="Jim Hogg" userId="34797abe98eaa765" providerId="LiveId" clId="{5458B08F-69CF-4065-BB4B-87E425B1D0B9}" dt="2020-02-10T04:53:51.586" v="13082" actId="1076"/>
          <ac:spMkLst>
            <pc:docMk/>
            <pc:sldMk cId="406292693" sldId="300"/>
            <ac:spMk id="31" creationId="{F4DB4A92-547C-4059-8DF6-C3337163D50E}"/>
          </ac:spMkLst>
        </pc:spChg>
        <pc:cxnChg chg="del mod">
          <ac:chgData name="Jim Hogg" userId="34797abe98eaa765" providerId="LiveId" clId="{5458B08F-69CF-4065-BB4B-87E425B1D0B9}" dt="2020-02-10T04:27:11.406" v="12747" actId="478"/>
          <ac:cxnSpMkLst>
            <pc:docMk/>
            <pc:sldMk cId="406292693" sldId="300"/>
            <ac:cxnSpMk id="21" creationId="{639254BD-0777-415C-A67C-0CB8180913E6}"/>
          </ac:cxnSpMkLst>
        </pc:cxnChg>
        <pc:cxnChg chg="del mod">
          <ac:chgData name="Jim Hogg" userId="34797abe98eaa765" providerId="LiveId" clId="{5458B08F-69CF-4065-BB4B-87E425B1D0B9}" dt="2020-02-10T04:27:11.406" v="12747" actId="478"/>
          <ac:cxnSpMkLst>
            <pc:docMk/>
            <pc:sldMk cId="406292693" sldId="300"/>
            <ac:cxnSpMk id="24" creationId="{CB6BB29F-7062-4455-8D60-767DFAC8C1C6}"/>
          </ac:cxnSpMkLst>
        </pc:cxnChg>
      </pc:sldChg>
      <pc:sldChg chg="add del">
        <pc:chgData name="Jim Hogg" userId="34797abe98eaa765" providerId="LiveId" clId="{5458B08F-69CF-4065-BB4B-87E425B1D0B9}" dt="2020-02-10T04:20:34.977" v="12725" actId="2696"/>
        <pc:sldMkLst>
          <pc:docMk/>
          <pc:sldMk cId="3515034518" sldId="300"/>
        </pc:sldMkLst>
      </pc:sldChg>
      <pc:sldChg chg="addSp delSp modSp add del modAnim">
        <pc:chgData name="Jim Hogg" userId="34797abe98eaa765" providerId="LiveId" clId="{5458B08F-69CF-4065-BB4B-87E425B1D0B9}" dt="2020-02-10T04:16:24.206" v="12618" actId="2696"/>
        <pc:sldMkLst>
          <pc:docMk/>
          <pc:sldMk cId="3647979709" sldId="300"/>
        </pc:sldMkLst>
        <pc:spChg chg="add del mod">
          <ac:chgData name="Jim Hogg" userId="34797abe98eaa765" providerId="LiveId" clId="{5458B08F-69CF-4065-BB4B-87E425B1D0B9}" dt="2020-02-09T17:20:00.054" v="5726" actId="478"/>
          <ac:spMkLst>
            <pc:docMk/>
            <pc:sldMk cId="3647979709" sldId="300"/>
            <ac:spMk id="2" creationId="{DCFD1150-EA04-45D9-A750-30E05159DEAF}"/>
          </ac:spMkLst>
        </pc:spChg>
        <pc:spChg chg="add mod">
          <ac:chgData name="Jim Hogg" userId="34797abe98eaa765" providerId="LiveId" clId="{5458B08F-69CF-4065-BB4B-87E425B1D0B9}" dt="2020-02-10T01:01:10.108" v="10187" actId="1076"/>
          <ac:spMkLst>
            <pc:docMk/>
            <pc:sldMk cId="3647979709" sldId="300"/>
            <ac:spMk id="2" creationId="{EAC1A9C1-E78D-49B4-BE90-73A2E69BF4C4}"/>
          </ac:spMkLst>
        </pc:spChg>
        <pc:spChg chg="add mod">
          <ac:chgData name="Jim Hogg" userId="34797abe98eaa765" providerId="LiveId" clId="{5458B08F-69CF-4065-BB4B-87E425B1D0B9}" dt="2020-02-09T17:25:51.197" v="5945" actId="1076"/>
          <ac:spMkLst>
            <pc:docMk/>
            <pc:sldMk cId="3647979709" sldId="300"/>
            <ac:spMk id="3" creationId="{8D5495FC-72E3-446E-93E1-F199FF0ECAAD}"/>
          </ac:spMkLst>
        </pc:spChg>
        <pc:spChg chg="add del mod">
          <ac:chgData name="Jim Hogg" userId="34797abe98eaa765" providerId="LiveId" clId="{5458B08F-69CF-4065-BB4B-87E425B1D0B9}" dt="2020-02-09T17:09:20.128" v="5183" actId="478"/>
          <ac:spMkLst>
            <pc:docMk/>
            <pc:sldMk cId="3647979709" sldId="300"/>
            <ac:spMk id="4" creationId="{5503D1BF-56BF-4375-B784-A32500645174}"/>
          </ac:spMkLst>
        </pc:spChg>
        <pc:spChg chg="add mod or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4" creationId="{D26AC59C-B558-4CFC-B9D6-86F12B54019F}"/>
          </ac:spMkLst>
        </pc:spChg>
        <pc:spChg chg="add del mod">
          <ac:chgData name="Jim Hogg" userId="34797abe98eaa765" providerId="LiveId" clId="{5458B08F-69CF-4065-BB4B-87E425B1D0B9}" dt="2020-02-09T16:44:15.005" v="4242"/>
          <ac:spMkLst>
            <pc:docMk/>
            <pc:sldMk cId="3647979709" sldId="300"/>
            <ac:spMk id="5" creationId="{48CCDE7F-7F27-41E7-8873-8B4C6B02BA90}"/>
          </ac:spMkLst>
        </pc:spChg>
        <pc:spChg chg="add del mod">
          <ac:chgData name="Jim Hogg" userId="34797abe98eaa765" providerId="LiveId" clId="{5458B08F-69CF-4065-BB4B-87E425B1D0B9}" dt="2020-02-09T16:44:15.005" v="4244"/>
          <ac:spMkLst>
            <pc:docMk/>
            <pc:sldMk cId="3647979709" sldId="300"/>
            <ac:spMk id="6" creationId="{92126CB0-BF24-4488-AAFE-2FF7F05AE562}"/>
          </ac:spMkLst>
        </pc:spChg>
        <pc:spChg chg="add mod">
          <ac:chgData name="Jim Hogg" userId="34797abe98eaa765" providerId="LiveId" clId="{5458B08F-69CF-4065-BB4B-87E425B1D0B9}" dt="2020-02-09T17:25:51.197" v="5945" actId="1076"/>
          <ac:spMkLst>
            <pc:docMk/>
            <pc:sldMk cId="3647979709" sldId="300"/>
            <ac:spMk id="7" creationId="{A109905A-C62B-4AE9-85D0-5D19304FBE11}"/>
          </ac:spMkLst>
        </pc:spChg>
        <pc:spChg chg="add del mod">
          <ac:chgData name="Jim Hogg" userId="34797abe98eaa765" providerId="LiveId" clId="{5458B08F-69CF-4065-BB4B-87E425B1D0B9}" dt="2020-02-09T17:09:20.128" v="5183" actId="478"/>
          <ac:spMkLst>
            <pc:docMk/>
            <pc:sldMk cId="3647979709" sldId="300"/>
            <ac:spMk id="8" creationId="{CE59C5ED-C1D5-4C63-BE53-46097498288A}"/>
          </ac:spMkLst>
        </pc:spChg>
        <pc:spChg chg="add del mod">
          <ac:chgData name="Jim Hogg" userId="34797abe98eaa765" providerId="LiveId" clId="{5458B08F-69CF-4065-BB4B-87E425B1D0B9}" dt="2020-02-09T17:09:20.128" v="5183" actId="478"/>
          <ac:spMkLst>
            <pc:docMk/>
            <pc:sldMk cId="3647979709" sldId="300"/>
            <ac:spMk id="9" creationId="{F5AD8517-3EAF-49B8-8D1C-8CD84E799C1D}"/>
          </ac:spMkLst>
        </pc:spChg>
        <pc:spChg chg="add del mod">
          <ac:chgData name="Jim Hogg" userId="34797abe98eaa765" providerId="LiveId" clId="{5458B08F-69CF-4065-BB4B-87E425B1D0B9}" dt="2020-02-09T17:09:20.128" v="5183" actId="478"/>
          <ac:spMkLst>
            <pc:docMk/>
            <pc:sldMk cId="3647979709" sldId="300"/>
            <ac:spMk id="10" creationId="{8E36A6FB-0316-424E-9CEE-8A4425FDFA52}"/>
          </ac:spMkLst>
        </pc:spChg>
        <pc:spChg chg="add mod">
          <ac:chgData name="Jim Hogg" userId="34797abe98eaa765" providerId="LiveId" clId="{5458B08F-69CF-4065-BB4B-87E425B1D0B9}" dt="2020-02-10T01:01:05.650" v="10186" actId="1076"/>
          <ac:spMkLst>
            <pc:docMk/>
            <pc:sldMk cId="3647979709" sldId="300"/>
            <ac:spMk id="11" creationId="{91C0ADC4-6AF6-4150-95D5-E2447610DE26}"/>
          </ac:spMkLst>
        </pc:spChg>
        <pc:spChg chg="add mod">
          <ac:chgData name="Jim Hogg" userId="34797abe98eaa765" providerId="LiveId" clId="{5458B08F-69CF-4065-BB4B-87E425B1D0B9}" dt="2020-02-10T00:59:35.064" v="10179" actId="1076"/>
          <ac:spMkLst>
            <pc:docMk/>
            <pc:sldMk cId="3647979709" sldId="300"/>
            <ac:spMk id="12" creationId="{6FAB4E22-A26E-44A2-BF9F-D90FA462C498}"/>
          </ac:spMkLst>
        </pc:spChg>
        <pc:spChg chg="add mod">
          <ac:chgData name="Jim Hogg" userId="34797abe98eaa765" providerId="LiveId" clId="{5458B08F-69CF-4065-BB4B-87E425B1D0B9}" dt="2020-02-10T00:59:16.044" v="10170" actId="1076"/>
          <ac:spMkLst>
            <pc:docMk/>
            <pc:sldMk cId="3647979709" sldId="300"/>
            <ac:spMk id="13" creationId="{F6C8CA97-AC2C-4A4B-B3BC-87A45C21640A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4" creationId="{50C7BCC7-387A-4CD4-87D6-37A27F0CC2BB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5" creationId="{30227063-05F2-4E54-98CB-06D5E131F07C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6" creationId="{44A7B642-EFB2-4F9B-8198-4B4A054FBE98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7" creationId="{B25AD77F-E6AF-49AC-B958-C90BB0585206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8" creationId="{640D146D-9FFE-4DAD-9253-07C3B8904AC1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9" creationId="{F8A95741-683D-4FBC-ABEA-EF5D77C50149}"/>
          </ac:spMkLst>
        </pc:spChg>
        <pc:spChg chg="add mod">
          <ac:chgData name="Jim Hogg" userId="34797abe98eaa765" providerId="LiveId" clId="{5458B08F-69CF-4065-BB4B-87E425B1D0B9}" dt="2020-02-10T01:01:13.532" v="10188" actId="1076"/>
          <ac:spMkLst>
            <pc:docMk/>
            <pc:sldMk cId="3647979709" sldId="300"/>
            <ac:spMk id="20" creationId="{EC8EEE66-0F2F-4F55-9F57-E4DC579DD604}"/>
          </ac:spMkLst>
        </pc:spChg>
        <pc:spChg chg="add mod">
          <ac:chgData name="Jim Hogg" userId="34797abe98eaa765" providerId="LiveId" clId="{5458B08F-69CF-4065-BB4B-87E425B1D0B9}" dt="2020-02-09T21:20:10.847" v="6170" actId="1076"/>
          <ac:spMkLst>
            <pc:docMk/>
            <pc:sldMk cId="3647979709" sldId="300"/>
            <ac:spMk id="22" creationId="{C402E75F-6C8F-46E3-BB4B-1845C0107582}"/>
          </ac:spMkLst>
        </pc:spChg>
        <pc:spChg chg="add mod">
          <ac:chgData name="Jim Hogg" userId="34797abe98eaa765" providerId="LiveId" clId="{5458B08F-69CF-4065-BB4B-87E425B1D0B9}" dt="2020-02-09T17:25:38.895" v="5944" actId="1076"/>
          <ac:spMkLst>
            <pc:docMk/>
            <pc:sldMk cId="3647979709" sldId="300"/>
            <ac:spMk id="27" creationId="{10014AEA-FF9C-4373-83CF-8D2904E79E28}"/>
          </ac:spMkLst>
        </pc:spChg>
        <pc:spChg chg="add mod">
          <ac:chgData name="Jim Hogg" userId="34797abe98eaa765" providerId="LiveId" clId="{5458B08F-69CF-4065-BB4B-87E425B1D0B9}" dt="2020-02-09T17:25:51.197" v="5945" actId="1076"/>
          <ac:spMkLst>
            <pc:docMk/>
            <pc:sldMk cId="3647979709" sldId="300"/>
            <ac:spMk id="28" creationId="{D135F827-3ABF-4985-AD41-A001E6102AA0}"/>
          </ac:spMkLst>
        </pc:spChg>
        <pc:spChg chg="add mod">
          <ac:chgData name="Jim Hogg" userId="34797abe98eaa765" providerId="LiveId" clId="{5458B08F-69CF-4065-BB4B-87E425B1D0B9}" dt="2020-02-09T21:20:07.881" v="6169" actId="1076"/>
          <ac:spMkLst>
            <pc:docMk/>
            <pc:sldMk cId="3647979709" sldId="300"/>
            <ac:spMk id="29" creationId="{EA2E371E-574C-4ED1-A8B4-AB83B8B97079}"/>
          </ac:spMkLst>
        </pc:spChg>
        <pc:spChg chg="add mod">
          <ac:chgData name="Jim Hogg" userId="34797abe98eaa765" providerId="LiveId" clId="{5458B08F-69CF-4065-BB4B-87E425B1D0B9}" dt="2020-02-09T17:27:13.062" v="5956" actId="14100"/>
          <ac:spMkLst>
            <pc:docMk/>
            <pc:sldMk cId="3647979709" sldId="300"/>
            <ac:spMk id="30" creationId="{3AD2AC7A-D817-41CC-A2D0-BDE20C500428}"/>
          </ac:spMkLst>
        </pc:spChg>
        <pc:cxnChg chg="add mod">
          <ac:chgData name="Jim Hogg" userId="34797abe98eaa765" providerId="LiveId" clId="{5458B08F-69CF-4065-BB4B-87E425B1D0B9}" dt="2020-02-10T01:00:59.501" v="10185" actId="1076"/>
          <ac:cxnSpMkLst>
            <pc:docMk/>
            <pc:sldMk cId="3647979709" sldId="300"/>
            <ac:cxnSpMk id="21" creationId="{639254BD-0777-415C-A67C-0CB8180913E6}"/>
          </ac:cxnSpMkLst>
        </pc:cxnChg>
        <pc:cxnChg chg="add mod">
          <ac:chgData name="Jim Hogg" userId="34797abe98eaa765" providerId="LiveId" clId="{5458B08F-69CF-4065-BB4B-87E425B1D0B9}" dt="2020-02-10T01:00:59.501" v="10185" actId="1076"/>
          <ac:cxnSpMkLst>
            <pc:docMk/>
            <pc:sldMk cId="3647979709" sldId="300"/>
            <ac:cxnSpMk id="24" creationId="{CB6BB29F-7062-4455-8D60-767DFAC8C1C6}"/>
          </ac:cxnSpMkLst>
        </pc:cxnChg>
      </pc:sldChg>
      <pc:sldChg chg="addSp delSp modSp add ord modAnim">
        <pc:chgData name="Jim Hogg" userId="34797abe98eaa765" providerId="LiveId" clId="{5458B08F-69CF-4065-BB4B-87E425B1D0B9}" dt="2020-02-10T01:09:59.119" v="10296"/>
        <pc:sldMkLst>
          <pc:docMk/>
          <pc:sldMk cId="1840463432" sldId="301"/>
        </pc:sldMkLst>
        <pc:spChg chg="add del">
          <ac:chgData name="Jim Hogg" userId="34797abe98eaa765" providerId="LiveId" clId="{5458B08F-69CF-4065-BB4B-87E425B1D0B9}" dt="2020-02-10T01:09:59.119" v="10296"/>
          <ac:spMkLst>
            <pc:docMk/>
            <pc:sldMk cId="1840463432" sldId="301"/>
            <ac:spMk id="2" creationId="{58FA4B77-D2C3-4F73-80F1-AE4480172C54}"/>
          </ac:spMkLst>
        </pc:spChg>
        <pc:spChg chg="del mod">
          <ac:chgData name="Jim Hogg" userId="34797abe98eaa765" providerId="LiveId" clId="{5458B08F-69CF-4065-BB4B-87E425B1D0B9}" dt="2020-02-09T17:19:52.758" v="5725" actId="21"/>
          <ac:spMkLst>
            <pc:docMk/>
            <pc:sldMk cId="1840463432" sldId="301"/>
            <ac:spMk id="2" creationId="{DCFD1150-EA04-45D9-A750-30E05159DEAF}"/>
          </ac:spMkLst>
        </pc:spChg>
        <pc:spChg chg="mod">
          <ac:chgData name="Jim Hogg" userId="34797abe98eaa765" providerId="LiveId" clId="{5458B08F-69CF-4065-BB4B-87E425B1D0B9}" dt="2020-02-10T00:56:36.389" v="10102" actId="14100"/>
          <ac:spMkLst>
            <pc:docMk/>
            <pc:sldMk cId="1840463432" sldId="301"/>
            <ac:spMk id="3" creationId="{8D5495FC-72E3-446E-93E1-F199FF0ECAAD}"/>
          </ac:spMkLst>
        </pc:spChg>
        <pc:spChg chg="mod">
          <ac:chgData name="Jim Hogg" userId="34797abe98eaa765" providerId="LiveId" clId="{5458B08F-69CF-4065-BB4B-87E425B1D0B9}" dt="2020-02-10T01:01:52.673" v="10190" actId="14100"/>
          <ac:spMkLst>
            <pc:docMk/>
            <pc:sldMk cId="1840463432" sldId="301"/>
            <ac:spMk id="4" creationId="{5503D1BF-56BF-4375-B784-A32500645174}"/>
          </ac:spMkLst>
        </pc:spChg>
        <pc:spChg chg="mod">
          <ac:chgData name="Jim Hogg" userId="34797abe98eaa765" providerId="LiveId" clId="{5458B08F-69CF-4065-BB4B-87E425B1D0B9}" dt="2020-02-10T00:56:30.306" v="10100" actId="1076"/>
          <ac:spMkLst>
            <pc:docMk/>
            <pc:sldMk cId="1840463432" sldId="301"/>
            <ac:spMk id="7" creationId="{A109905A-C62B-4AE9-85D0-5D19304FBE11}"/>
          </ac:spMkLst>
        </pc:spChg>
        <pc:spChg chg="mod">
          <ac:chgData name="Jim Hogg" userId="34797abe98eaa765" providerId="LiveId" clId="{5458B08F-69CF-4065-BB4B-87E425B1D0B9}" dt="2020-02-10T00:56:49.294" v="10105" actId="1076"/>
          <ac:spMkLst>
            <pc:docMk/>
            <pc:sldMk cId="1840463432" sldId="301"/>
            <ac:spMk id="8" creationId="{CE59C5ED-C1D5-4C63-BE53-46097498288A}"/>
          </ac:spMkLst>
        </pc:spChg>
        <pc:spChg chg="mod">
          <ac:chgData name="Jim Hogg" userId="34797abe98eaa765" providerId="LiveId" clId="{5458B08F-69CF-4065-BB4B-87E425B1D0B9}" dt="2020-02-10T00:58:06.340" v="10116" actId="1076"/>
          <ac:spMkLst>
            <pc:docMk/>
            <pc:sldMk cId="1840463432" sldId="301"/>
            <ac:spMk id="9" creationId="{F5AD8517-3EAF-49B8-8D1C-8CD84E799C1D}"/>
          </ac:spMkLst>
        </pc:spChg>
        <pc:spChg chg="mod">
          <ac:chgData name="Jim Hogg" userId="34797abe98eaa765" providerId="LiveId" clId="{5458B08F-69CF-4065-BB4B-87E425B1D0B9}" dt="2020-02-10T00:58:12.288" v="10125" actId="20577"/>
          <ac:spMkLst>
            <pc:docMk/>
            <pc:sldMk cId="1840463432" sldId="301"/>
            <ac:spMk id="10" creationId="{8E36A6FB-0316-424E-9CEE-8A4425FDFA52}"/>
          </ac:spMkLst>
        </pc:spChg>
        <pc:spChg chg="mod">
          <ac:chgData name="Jim Hogg" userId="34797abe98eaa765" providerId="LiveId" clId="{5458B08F-69CF-4065-BB4B-87E425B1D0B9}" dt="2020-02-10T01:02:26.111" v="10199" actId="1076"/>
          <ac:spMkLst>
            <pc:docMk/>
            <pc:sldMk cId="1840463432" sldId="301"/>
            <ac:spMk id="11" creationId="{91C0ADC4-6AF6-4150-95D5-E2447610DE26}"/>
          </ac:spMkLst>
        </pc:spChg>
        <pc:spChg chg="add mod">
          <ac:chgData name="Jim Hogg" userId="34797abe98eaa765" providerId="LiveId" clId="{5458B08F-69CF-4065-BB4B-87E425B1D0B9}" dt="2020-02-10T00:56:32.851" v="10101" actId="1076"/>
          <ac:spMkLst>
            <pc:docMk/>
            <pc:sldMk cId="1840463432" sldId="301"/>
            <ac:spMk id="12" creationId="{24814202-F752-405F-B7EF-B4C4297F44B9}"/>
          </ac:spMkLst>
        </pc:spChg>
        <pc:spChg chg="add mod">
          <ac:chgData name="Jim Hogg" userId="34797abe98eaa765" providerId="LiveId" clId="{5458B08F-69CF-4065-BB4B-87E425B1D0B9}" dt="2020-02-10T01:02:23.104" v="10198" actId="1076"/>
          <ac:spMkLst>
            <pc:docMk/>
            <pc:sldMk cId="1840463432" sldId="301"/>
            <ac:spMk id="13" creationId="{0D0DA64C-B24C-45D4-A760-6CE1A181AF5E}"/>
          </ac:spMkLst>
        </pc:spChg>
        <pc:spChg chg="add mod">
          <ac:chgData name="Jim Hogg" userId="34797abe98eaa765" providerId="LiveId" clId="{5458B08F-69CF-4065-BB4B-87E425B1D0B9}" dt="2020-02-10T01:02:19.195" v="10197" actId="1076"/>
          <ac:spMkLst>
            <pc:docMk/>
            <pc:sldMk cId="1840463432" sldId="301"/>
            <ac:spMk id="14" creationId="{4CEAADF8-8446-4CC9-A230-953B0E68E310}"/>
          </ac:spMkLst>
        </pc:spChg>
        <pc:spChg chg="add mod">
          <ac:chgData name="Jim Hogg" userId="34797abe98eaa765" providerId="LiveId" clId="{5458B08F-69CF-4065-BB4B-87E425B1D0B9}" dt="2020-02-10T01:02:15.161" v="10196" actId="1076"/>
          <ac:spMkLst>
            <pc:docMk/>
            <pc:sldMk cId="1840463432" sldId="301"/>
            <ac:spMk id="15" creationId="{AF5EB338-379A-4B3D-A905-BDDA207EC17E}"/>
          </ac:spMkLst>
        </pc:spChg>
      </pc:sldChg>
      <pc:sldChg chg="add del">
        <pc:chgData name="Jim Hogg" userId="34797abe98eaa765" providerId="LiveId" clId="{5458B08F-69CF-4065-BB4B-87E425B1D0B9}" dt="2020-02-10T19:32:20.337" v="19104" actId="47"/>
        <pc:sldMkLst>
          <pc:docMk/>
          <pc:sldMk cId="581585165" sldId="302"/>
        </pc:sldMkLst>
      </pc:sldChg>
      <pc:sldChg chg="addSp delSp modSp add del delAnim modAnim">
        <pc:chgData name="Jim Hogg" userId="34797abe98eaa765" providerId="LiveId" clId="{5458B08F-69CF-4065-BB4B-87E425B1D0B9}" dt="2020-02-10T04:16:24.206" v="12618" actId="2696"/>
        <pc:sldMkLst>
          <pc:docMk/>
          <pc:sldMk cId="2387424882" sldId="302"/>
        </pc:sldMkLst>
        <pc:spChg chg="del">
          <ac:chgData name="Jim Hogg" userId="34797abe98eaa765" providerId="LiveId" clId="{5458B08F-69CF-4065-BB4B-87E425B1D0B9}" dt="2020-02-09T21:26:01.434" v="6561" actId="478"/>
          <ac:spMkLst>
            <pc:docMk/>
            <pc:sldMk cId="2387424882" sldId="302"/>
            <ac:spMk id="2" creationId="{EAC1A9C1-E78D-49B4-BE90-73A2E69BF4C4}"/>
          </ac:spMkLst>
        </pc:spChg>
        <pc:spChg chg="add del mod">
          <ac:chgData name="Jim Hogg" userId="34797abe98eaa765" providerId="LiveId" clId="{5458B08F-69CF-4065-BB4B-87E425B1D0B9}" dt="2020-02-09T21:25:07.406" v="6497" actId="20577"/>
          <ac:spMkLst>
            <pc:docMk/>
            <pc:sldMk cId="2387424882" sldId="302"/>
            <ac:spMk id="3" creationId="{8D5495FC-72E3-446E-93E1-F199FF0ECAAD}"/>
          </ac:spMkLst>
        </pc:spChg>
        <pc:spChg chg="mod">
          <ac:chgData name="Jim Hogg" userId="34797abe98eaa765" providerId="LiveId" clId="{5458B08F-69CF-4065-BB4B-87E425B1D0B9}" dt="2020-02-09T21:24:40.196" v="6466" actId="1076"/>
          <ac:spMkLst>
            <pc:docMk/>
            <pc:sldMk cId="2387424882" sldId="302"/>
            <ac:spMk id="7" creationId="{A109905A-C62B-4AE9-85D0-5D19304FBE11}"/>
          </ac:spMkLst>
        </pc:spChg>
        <pc:spChg chg="del">
          <ac:chgData name="Jim Hogg" userId="34797abe98eaa765" providerId="LiveId" clId="{5458B08F-69CF-4065-BB4B-87E425B1D0B9}" dt="2020-02-09T21:22:50.680" v="6336" actId="478"/>
          <ac:spMkLst>
            <pc:docMk/>
            <pc:sldMk cId="2387424882" sldId="302"/>
            <ac:spMk id="11" creationId="{91C0ADC4-6AF6-4150-95D5-E2447610DE26}"/>
          </ac:spMkLst>
        </pc:spChg>
        <pc:spChg chg="del">
          <ac:chgData name="Jim Hogg" userId="34797abe98eaa765" providerId="LiveId" clId="{5458B08F-69CF-4065-BB4B-87E425B1D0B9}" dt="2020-02-09T21:22:48.521" v="6335" actId="478"/>
          <ac:spMkLst>
            <pc:docMk/>
            <pc:sldMk cId="2387424882" sldId="302"/>
            <ac:spMk id="12" creationId="{6FAB4E22-A26E-44A2-BF9F-D90FA462C498}"/>
          </ac:spMkLst>
        </pc:spChg>
        <pc:spChg chg="del">
          <ac:chgData name="Jim Hogg" userId="34797abe98eaa765" providerId="LiveId" clId="{5458B08F-69CF-4065-BB4B-87E425B1D0B9}" dt="2020-02-09T21:22:51.797" v="6337" actId="478"/>
          <ac:spMkLst>
            <pc:docMk/>
            <pc:sldMk cId="2387424882" sldId="302"/>
            <ac:spMk id="13" creationId="{F6C8CA97-AC2C-4A4B-B3BC-87A45C21640A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4" creationId="{50C7BCC7-387A-4CD4-87D6-37A27F0CC2BB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5" creationId="{30227063-05F2-4E54-98CB-06D5E131F07C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6" creationId="{44A7B642-EFB2-4F9B-8198-4B4A054FBE98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7" creationId="{B25AD77F-E6AF-49AC-B958-C90BB0585206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8" creationId="{640D146D-9FFE-4DAD-9253-07C3B8904AC1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9" creationId="{F8A95741-683D-4FBC-ABEA-EF5D77C50149}"/>
          </ac:spMkLst>
        </pc:spChg>
        <pc:spChg chg="del">
          <ac:chgData name="Jim Hogg" userId="34797abe98eaa765" providerId="LiveId" clId="{5458B08F-69CF-4065-BB4B-87E425B1D0B9}" dt="2020-02-09T21:22:52.861" v="6338" actId="478"/>
          <ac:spMkLst>
            <pc:docMk/>
            <pc:sldMk cId="2387424882" sldId="302"/>
            <ac:spMk id="20" creationId="{EC8EEE66-0F2F-4F55-9F57-E4DC579DD604}"/>
          </ac:spMkLst>
        </pc:spChg>
        <pc:spChg chg="del">
          <ac:chgData name="Jim Hogg" userId="34797abe98eaa765" providerId="LiveId" clId="{5458B08F-69CF-4065-BB4B-87E425B1D0B9}" dt="2020-02-09T21:23:02.371" v="6342" actId="478"/>
          <ac:spMkLst>
            <pc:docMk/>
            <pc:sldMk cId="2387424882" sldId="302"/>
            <ac:spMk id="22" creationId="{C402E75F-6C8F-46E3-BB4B-1845C0107582}"/>
          </ac:spMkLst>
        </pc:spChg>
        <pc:spChg chg="add mod">
          <ac:chgData name="Jim Hogg" userId="34797abe98eaa765" providerId="LiveId" clId="{5458B08F-69CF-4065-BB4B-87E425B1D0B9}" dt="2020-02-09T21:29:38.019" v="6752" actId="207"/>
          <ac:spMkLst>
            <pc:docMk/>
            <pc:sldMk cId="2387424882" sldId="302"/>
            <ac:spMk id="23" creationId="{45927C59-BF20-433E-9834-DE0D6116768A}"/>
          </ac:spMkLst>
        </pc:spChg>
        <pc:spChg chg="mod">
          <ac:chgData name="Jim Hogg" userId="34797abe98eaa765" providerId="LiveId" clId="{5458B08F-69CF-4065-BB4B-87E425B1D0B9}" dt="2020-02-09T21:24:33.769" v="6465" actId="6549"/>
          <ac:spMkLst>
            <pc:docMk/>
            <pc:sldMk cId="2387424882" sldId="302"/>
            <ac:spMk id="27" creationId="{10014AEA-FF9C-4373-83CF-8D2904E79E28}"/>
          </ac:spMkLst>
        </pc:spChg>
        <pc:spChg chg="del">
          <ac:chgData name="Jim Hogg" userId="34797abe98eaa765" providerId="LiveId" clId="{5458B08F-69CF-4065-BB4B-87E425B1D0B9}" dt="2020-02-09T21:23:00.606" v="6341" actId="478"/>
          <ac:spMkLst>
            <pc:docMk/>
            <pc:sldMk cId="2387424882" sldId="302"/>
            <ac:spMk id="28" creationId="{D135F827-3ABF-4985-AD41-A001E6102AA0}"/>
          </ac:spMkLst>
        </pc:spChg>
        <pc:spChg chg="del">
          <ac:chgData name="Jim Hogg" userId="34797abe98eaa765" providerId="LiveId" clId="{5458B08F-69CF-4065-BB4B-87E425B1D0B9}" dt="2020-02-09T21:23:04.181" v="6343" actId="478"/>
          <ac:spMkLst>
            <pc:docMk/>
            <pc:sldMk cId="2387424882" sldId="302"/>
            <ac:spMk id="29" creationId="{EA2E371E-574C-4ED1-A8B4-AB83B8B97079}"/>
          </ac:spMkLst>
        </pc:spChg>
        <pc:spChg chg="mod">
          <ac:chgData name="Jim Hogg" userId="34797abe98eaa765" providerId="LiveId" clId="{5458B08F-69CF-4065-BB4B-87E425B1D0B9}" dt="2020-02-09T21:27:59.388" v="6617" actId="1076"/>
          <ac:spMkLst>
            <pc:docMk/>
            <pc:sldMk cId="2387424882" sldId="302"/>
            <ac:spMk id="30" creationId="{3AD2AC7A-D817-41CC-A2D0-BDE20C500428}"/>
          </ac:spMkLst>
        </pc:spChg>
        <pc:cxnChg chg="del mod">
          <ac:chgData name="Jim Hogg" userId="34797abe98eaa765" providerId="LiveId" clId="{5458B08F-69CF-4065-BB4B-87E425B1D0B9}" dt="2020-02-09T21:24:17.928" v="6438" actId="478"/>
          <ac:cxnSpMkLst>
            <pc:docMk/>
            <pc:sldMk cId="2387424882" sldId="302"/>
            <ac:cxnSpMk id="21" creationId="{639254BD-0777-415C-A67C-0CB8180913E6}"/>
          </ac:cxnSpMkLst>
        </pc:cxnChg>
        <pc:cxnChg chg="del mod">
          <ac:chgData name="Jim Hogg" userId="34797abe98eaa765" providerId="LiveId" clId="{5458B08F-69CF-4065-BB4B-87E425B1D0B9}" dt="2020-02-09T21:24:17.928" v="6438" actId="478"/>
          <ac:cxnSpMkLst>
            <pc:docMk/>
            <pc:sldMk cId="2387424882" sldId="302"/>
            <ac:cxnSpMk id="24" creationId="{CB6BB29F-7062-4455-8D60-767DFAC8C1C6}"/>
          </ac:cxnSpMkLst>
        </pc:cxnChg>
      </pc:sldChg>
      <pc:sldChg chg="addSp delSp modSp add delAnim modAnim">
        <pc:chgData name="Jim Hogg" userId="34797abe98eaa765" providerId="LiveId" clId="{5458B08F-69CF-4065-BB4B-87E425B1D0B9}" dt="2020-02-10T01:08:49.916" v="10292" actId="1076"/>
        <pc:sldMkLst>
          <pc:docMk/>
          <pc:sldMk cId="2696392878" sldId="303"/>
        </pc:sldMkLst>
        <pc:spChg chg="add del mod">
          <ac:chgData name="Jim Hogg" userId="34797abe98eaa765" providerId="LiveId" clId="{5458B08F-69CF-4065-BB4B-87E425B1D0B9}" dt="2020-02-10T01:08:39.163" v="10290" actId="478"/>
          <ac:spMkLst>
            <pc:docMk/>
            <pc:sldMk cId="2696392878" sldId="303"/>
            <ac:spMk id="2" creationId="{8BE3144A-A20F-43B5-B385-FA122B13E6EE}"/>
          </ac:spMkLst>
        </pc:spChg>
        <pc:spChg chg="mod">
          <ac:chgData name="Jim Hogg" userId="34797abe98eaa765" providerId="LiveId" clId="{5458B08F-69CF-4065-BB4B-87E425B1D0B9}" dt="2020-02-10T01:08:49.916" v="10292" actId="1076"/>
          <ac:spMkLst>
            <pc:docMk/>
            <pc:sldMk cId="2696392878" sldId="303"/>
            <ac:spMk id="3" creationId="{8D5495FC-72E3-446E-93E1-F199FF0ECAAD}"/>
          </ac:spMkLst>
        </pc:spChg>
        <pc:spChg chg="mod">
          <ac:chgData name="Jim Hogg" userId="34797abe98eaa765" providerId="LiveId" clId="{5458B08F-69CF-4065-BB4B-87E425B1D0B9}" dt="2020-02-10T01:08:49.916" v="10292" actId="1076"/>
          <ac:spMkLst>
            <pc:docMk/>
            <pc:sldMk cId="2696392878" sldId="303"/>
            <ac:spMk id="7" creationId="{A109905A-C62B-4AE9-85D0-5D19304FBE11}"/>
          </ac:spMkLst>
        </pc:spChg>
        <pc:spChg chg="add mod">
          <ac:chgData name="Jim Hogg" userId="34797abe98eaa765" providerId="LiveId" clId="{5458B08F-69CF-4065-BB4B-87E425B1D0B9}" dt="2020-02-10T01:08:44.640" v="10291" actId="1076"/>
          <ac:spMkLst>
            <pc:docMk/>
            <pc:sldMk cId="2696392878" sldId="303"/>
            <ac:spMk id="8" creationId="{84CA99DF-7AE3-4EB9-AC38-8937F5EBD9EB}"/>
          </ac:spMkLst>
        </pc:spChg>
        <pc:spChg chg="add del mod">
          <ac:chgData name="Jim Hogg" userId="34797abe98eaa765" providerId="LiveId" clId="{5458B08F-69CF-4065-BB4B-87E425B1D0B9}" dt="2020-02-10T01:08:39.163" v="10290" actId="478"/>
          <ac:spMkLst>
            <pc:docMk/>
            <pc:sldMk cId="2696392878" sldId="303"/>
            <ac:spMk id="9" creationId="{93815F50-406F-4BFA-9E83-1A84EDD03866}"/>
          </ac:spMkLst>
        </pc:spChg>
        <pc:spChg chg="add mod">
          <ac:chgData name="Jim Hogg" userId="34797abe98eaa765" providerId="LiveId" clId="{5458B08F-69CF-4065-BB4B-87E425B1D0B9}" dt="2020-02-10T01:08:49.916" v="10292" actId="1076"/>
          <ac:spMkLst>
            <pc:docMk/>
            <pc:sldMk cId="2696392878" sldId="303"/>
            <ac:spMk id="10" creationId="{607B0738-4485-41B8-B8DA-E4A6FC81F1E6}"/>
          </ac:spMkLst>
        </pc:spChg>
        <pc:spChg chg="add mod">
          <ac:chgData name="Jim Hogg" userId="34797abe98eaa765" providerId="LiveId" clId="{5458B08F-69CF-4065-BB4B-87E425B1D0B9}" dt="2020-02-10T01:08:49.916" v="10292" actId="1076"/>
          <ac:spMkLst>
            <pc:docMk/>
            <pc:sldMk cId="2696392878" sldId="303"/>
            <ac:spMk id="11" creationId="{9A69AC16-C8D9-4B8C-BD2B-A3495763BE97}"/>
          </ac:spMkLst>
        </pc:spChg>
        <pc:spChg chg="add del mod">
          <ac:chgData name="Jim Hogg" userId="34797abe98eaa765" providerId="LiveId" clId="{5458B08F-69CF-4065-BB4B-87E425B1D0B9}" dt="2020-02-09T23:07:40.676" v="8145" actId="478"/>
          <ac:spMkLst>
            <pc:docMk/>
            <pc:sldMk cId="2696392878" sldId="303"/>
            <ac:spMk id="12" creationId="{6F04EF4A-AB32-4DD0-B271-7260014C92F4}"/>
          </ac:spMkLst>
        </pc:spChg>
        <pc:spChg chg="add del mod">
          <ac:chgData name="Jim Hogg" userId="34797abe98eaa765" providerId="LiveId" clId="{5458B08F-69CF-4065-BB4B-87E425B1D0B9}" dt="2020-02-09T23:07:40.676" v="8145" actId="478"/>
          <ac:spMkLst>
            <pc:docMk/>
            <pc:sldMk cId="2696392878" sldId="303"/>
            <ac:spMk id="13" creationId="{7E944BD3-896C-4250-860A-19C4D42EE3AE}"/>
          </ac:spMkLst>
        </pc:spChg>
        <pc:spChg chg="add del mod">
          <ac:chgData name="Jim Hogg" userId="34797abe98eaa765" providerId="LiveId" clId="{5458B08F-69CF-4065-BB4B-87E425B1D0B9}" dt="2020-02-10T01:08:39.163" v="10290" actId="478"/>
          <ac:spMkLst>
            <pc:docMk/>
            <pc:sldMk cId="2696392878" sldId="303"/>
            <ac:spMk id="14" creationId="{4166775E-06FF-4937-BC5A-77E7E7EF5EC4}"/>
          </ac:spMkLst>
        </pc:spChg>
        <pc:spChg chg="add mod">
          <ac:chgData name="Jim Hogg" userId="34797abe98eaa765" providerId="LiveId" clId="{5458B08F-69CF-4065-BB4B-87E425B1D0B9}" dt="2020-02-10T01:08:44.640" v="10291" actId="1076"/>
          <ac:spMkLst>
            <pc:docMk/>
            <pc:sldMk cId="2696392878" sldId="303"/>
            <ac:spMk id="15" creationId="{7CE9C2D5-FF34-4598-865D-5CC6196AE9E6}"/>
          </ac:spMkLst>
        </pc:spChg>
        <pc:spChg chg="del">
          <ac:chgData name="Jim Hogg" userId="34797abe98eaa765" providerId="LiveId" clId="{5458B08F-69CF-4065-BB4B-87E425B1D0B9}" dt="2020-02-09T21:30:49.049" v="6786" actId="478"/>
          <ac:spMkLst>
            <pc:docMk/>
            <pc:sldMk cId="2696392878" sldId="303"/>
            <ac:spMk id="23" creationId="{45927C59-BF20-433E-9834-DE0D6116768A}"/>
          </ac:spMkLst>
        </pc:spChg>
        <pc:spChg chg="mod">
          <ac:chgData name="Jim Hogg" userId="34797abe98eaa765" providerId="LiveId" clId="{5458B08F-69CF-4065-BB4B-87E425B1D0B9}" dt="2020-02-09T21:30:29.459" v="6775" actId="20577"/>
          <ac:spMkLst>
            <pc:docMk/>
            <pc:sldMk cId="2696392878" sldId="303"/>
            <ac:spMk id="27" creationId="{10014AEA-FF9C-4373-83CF-8D2904E79E28}"/>
          </ac:spMkLst>
        </pc:spChg>
        <pc:spChg chg="del mod">
          <ac:chgData name="Jim Hogg" userId="34797abe98eaa765" providerId="LiveId" clId="{5458B08F-69CF-4065-BB4B-87E425B1D0B9}" dt="2020-02-09T21:39:45.712" v="7193" actId="478"/>
          <ac:spMkLst>
            <pc:docMk/>
            <pc:sldMk cId="2696392878" sldId="303"/>
            <ac:spMk id="30" creationId="{3AD2AC7A-D817-41CC-A2D0-BDE20C500428}"/>
          </ac:spMkLst>
        </pc:spChg>
      </pc:sldChg>
      <pc:sldChg chg="modSp add del">
        <pc:chgData name="Jim Hogg" userId="34797abe98eaa765" providerId="LiveId" clId="{5458B08F-69CF-4065-BB4B-87E425B1D0B9}" dt="2020-02-09T21:55:27.147" v="7395" actId="47"/>
        <pc:sldMkLst>
          <pc:docMk/>
          <pc:sldMk cId="1380573127" sldId="304"/>
        </pc:sldMkLst>
        <pc:spChg chg="mod">
          <ac:chgData name="Jim Hogg" userId="34797abe98eaa765" providerId="LiveId" clId="{5458B08F-69CF-4065-BB4B-87E425B1D0B9}" dt="2020-02-09T21:30:40.724" v="6785" actId="20577"/>
          <ac:spMkLst>
            <pc:docMk/>
            <pc:sldMk cId="1380573127" sldId="304"/>
            <ac:spMk id="27" creationId="{10014AEA-FF9C-4373-83CF-8D2904E79E28}"/>
          </ac:spMkLst>
        </pc:spChg>
      </pc:sldChg>
      <pc:sldChg chg="addSp delSp modSp add delAnim modAnim">
        <pc:chgData name="Jim Hogg" userId="34797abe98eaa765" providerId="LiveId" clId="{5458B08F-69CF-4065-BB4B-87E425B1D0B9}" dt="2020-02-10T01:09:14.756" v="10294"/>
        <pc:sldMkLst>
          <pc:docMk/>
          <pc:sldMk cId="2805398544" sldId="304"/>
        </pc:sldMkLst>
        <pc:spChg chg="add mod">
          <ac:chgData name="Jim Hogg" userId="34797abe98eaa765" providerId="LiveId" clId="{5458B08F-69CF-4065-BB4B-87E425B1D0B9}" dt="2020-02-09T21:58:40.426" v="7518" actId="14100"/>
          <ac:spMkLst>
            <pc:docMk/>
            <pc:sldMk cId="2805398544" sldId="304"/>
            <ac:spMk id="2" creationId="{9C386AB9-4288-4CF7-83D0-481F5960D1F0}"/>
          </ac:spMkLst>
        </pc:spChg>
        <pc:spChg chg="del">
          <ac:chgData name="Jim Hogg" userId="34797abe98eaa765" providerId="LiveId" clId="{5458B08F-69CF-4065-BB4B-87E425B1D0B9}" dt="2020-02-09T21:55:35.796" v="7397" actId="478"/>
          <ac:spMkLst>
            <pc:docMk/>
            <pc:sldMk cId="2805398544" sldId="304"/>
            <ac:spMk id="3" creationId="{8D5495FC-72E3-446E-93E1-F199FF0ECAAD}"/>
          </ac:spMkLst>
        </pc:spChg>
        <pc:spChg chg="del">
          <ac:chgData name="Jim Hogg" userId="34797abe98eaa765" providerId="LiveId" clId="{5458B08F-69CF-4065-BB4B-87E425B1D0B9}" dt="2020-02-09T21:55:35.796" v="7397" actId="478"/>
          <ac:spMkLst>
            <pc:docMk/>
            <pc:sldMk cId="2805398544" sldId="304"/>
            <ac:spMk id="7" creationId="{A109905A-C62B-4AE9-85D0-5D19304FBE11}"/>
          </ac:spMkLst>
        </pc:spChg>
        <pc:spChg chg="del">
          <ac:chgData name="Jim Hogg" userId="34797abe98eaa765" providerId="LiveId" clId="{5458B08F-69CF-4065-BB4B-87E425B1D0B9}" dt="2020-02-09T21:55:40.148" v="7398" actId="478"/>
          <ac:spMkLst>
            <pc:docMk/>
            <pc:sldMk cId="2805398544" sldId="304"/>
            <ac:spMk id="8" creationId="{84CA99DF-7AE3-4EB9-AC38-8937F5EBD9EB}"/>
          </ac:spMkLst>
        </pc:spChg>
        <pc:spChg chg="del">
          <ac:chgData name="Jim Hogg" userId="34797abe98eaa765" providerId="LiveId" clId="{5458B08F-69CF-4065-BB4B-87E425B1D0B9}" dt="2020-02-09T21:55:40.148" v="7398" actId="478"/>
          <ac:spMkLst>
            <pc:docMk/>
            <pc:sldMk cId="2805398544" sldId="304"/>
            <ac:spMk id="9" creationId="{93815F50-406F-4BFA-9E83-1A84EDD03866}"/>
          </ac:spMkLst>
        </pc:spChg>
        <pc:spChg chg="del">
          <ac:chgData name="Jim Hogg" userId="34797abe98eaa765" providerId="LiveId" clId="{5458B08F-69CF-4065-BB4B-87E425B1D0B9}" dt="2020-02-09T21:55:35.796" v="7397" actId="478"/>
          <ac:spMkLst>
            <pc:docMk/>
            <pc:sldMk cId="2805398544" sldId="304"/>
            <ac:spMk id="10" creationId="{607B0738-4485-41B8-B8DA-E4A6FC81F1E6}"/>
          </ac:spMkLst>
        </pc:spChg>
        <pc:spChg chg="del">
          <ac:chgData name="Jim Hogg" userId="34797abe98eaa765" providerId="LiveId" clId="{5458B08F-69CF-4065-BB4B-87E425B1D0B9}" dt="2020-02-09T21:55:35.796" v="7397" actId="478"/>
          <ac:spMkLst>
            <pc:docMk/>
            <pc:sldMk cId="2805398544" sldId="304"/>
            <ac:spMk id="11" creationId="{9A69AC16-C8D9-4B8C-BD2B-A3495763BE97}"/>
          </ac:spMkLst>
        </pc:spChg>
        <pc:spChg chg="mod">
          <ac:chgData name="Jim Hogg" userId="34797abe98eaa765" providerId="LiveId" clId="{5458B08F-69CF-4065-BB4B-87E425B1D0B9}" dt="2020-02-09T21:57:23.989" v="7412" actId="13926"/>
          <ac:spMkLst>
            <pc:docMk/>
            <pc:sldMk cId="2805398544" sldId="304"/>
            <ac:spMk id="12" creationId="{6F04EF4A-AB32-4DD0-B271-7260014C92F4}"/>
          </ac:spMkLst>
        </pc:spChg>
        <pc:spChg chg="mod">
          <ac:chgData name="Jim Hogg" userId="34797abe98eaa765" providerId="LiveId" clId="{5458B08F-69CF-4065-BB4B-87E425B1D0B9}" dt="2020-02-09T21:57:01.803" v="7409" actId="1076"/>
          <ac:spMkLst>
            <pc:docMk/>
            <pc:sldMk cId="2805398544" sldId="304"/>
            <ac:spMk id="13" creationId="{7E944BD3-896C-4250-860A-19C4D42EE3AE}"/>
          </ac:spMkLst>
        </pc:spChg>
        <pc:spChg chg="add mod">
          <ac:chgData name="Jim Hogg" userId="34797abe98eaa765" providerId="LiveId" clId="{5458B08F-69CF-4065-BB4B-87E425B1D0B9}" dt="2020-02-09T21:59:27.332" v="7578" actId="207"/>
          <ac:spMkLst>
            <pc:docMk/>
            <pc:sldMk cId="2805398544" sldId="304"/>
            <ac:spMk id="14" creationId="{B9485F06-EC78-410C-B322-F33D3063B97F}"/>
          </ac:spMkLst>
        </pc:spChg>
        <pc:spChg chg="add mod">
          <ac:chgData name="Jim Hogg" userId="34797abe98eaa765" providerId="LiveId" clId="{5458B08F-69CF-4065-BB4B-87E425B1D0B9}" dt="2020-02-09T22:00:48.219" v="7745" actId="20577"/>
          <ac:spMkLst>
            <pc:docMk/>
            <pc:sldMk cId="2805398544" sldId="304"/>
            <ac:spMk id="15" creationId="{CEA9EE72-E6F9-422B-B6EE-B6504D0BA23F}"/>
          </ac:spMkLst>
        </pc:spChg>
        <pc:spChg chg="add mod">
          <ac:chgData name="Jim Hogg" userId="34797abe98eaa765" providerId="LiveId" clId="{5458B08F-69CF-4065-BB4B-87E425B1D0B9}" dt="2020-02-09T22:01:19.383" v="7794" actId="1076"/>
          <ac:spMkLst>
            <pc:docMk/>
            <pc:sldMk cId="2805398544" sldId="304"/>
            <ac:spMk id="16" creationId="{33E61C58-890E-43EE-AA20-4C2137D77292}"/>
          </ac:spMkLst>
        </pc:spChg>
        <pc:spChg chg="mod">
          <ac:chgData name="Jim Hogg" userId="34797abe98eaa765" providerId="LiveId" clId="{5458B08F-69CF-4065-BB4B-87E425B1D0B9}" dt="2020-02-09T23:08:29.281" v="8179" actId="20577"/>
          <ac:spMkLst>
            <pc:docMk/>
            <pc:sldMk cId="2805398544" sldId="304"/>
            <ac:spMk id="27" creationId="{10014AEA-FF9C-4373-83CF-8D2904E79E28}"/>
          </ac:spMkLst>
        </pc:spChg>
      </pc:sldChg>
      <pc:sldChg chg="addSp modSp add">
        <pc:chgData name="Jim Hogg" userId="34797abe98eaa765" providerId="LiveId" clId="{5458B08F-69CF-4065-BB4B-87E425B1D0B9}" dt="2020-02-09T23:09:01.177" v="8192" actId="1076"/>
        <pc:sldMkLst>
          <pc:docMk/>
          <pc:sldMk cId="3211993707" sldId="305"/>
        </pc:sldMkLst>
        <pc:spChg chg="add mod">
          <ac:chgData name="Jim Hogg" userId="34797abe98eaa765" providerId="LiveId" clId="{5458B08F-69CF-4065-BB4B-87E425B1D0B9}" dt="2020-02-09T23:09:01.177" v="8192" actId="1076"/>
          <ac:spMkLst>
            <pc:docMk/>
            <pc:sldMk cId="3211993707" sldId="305"/>
            <ac:spMk id="9" creationId="{93A1B609-AEE0-4539-9020-C7BDD6BF3925}"/>
          </ac:spMkLst>
        </pc:spChg>
        <pc:spChg chg="mod">
          <ac:chgData name="Jim Hogg" userId="34797abe98eaa765" providerId="LiveId" clId="{5458B08F-69CF-4065-BB4B-87E425B1D0B9}" dt="2020-02-09T23:08:57.172" v="8191" actId="20577"/>
          <ac:spMkLst>
            <pc:docMk/>
            <pc:sldMk cId="3211993707" sldId="305"/>
            <ac:spMk id="27" creationId="{10014AEA-FF9C-4373-83CF-8D2904E79E28}"/>
          </ac:spMkLst>
        </pc:spChg>
      </pc:sldChg>
      <pc:sldChg chg="add del">
        <pc:chgData name="Jim Hogg" userId="34797abe98eaa765" providerId="LiveId" clId="{5458B08F-69CF-4065-BB4B-87E425B1D0B9}" dt="2020-02-10T19:32:21.998" v="19105" actId="47"/>
        <pc:sldMkLst>
          <pc:docMk/>
          <pc:sldMk cId="3850618813" sldId="306"/>
        </pc:sldMkLst>
      </pc:sldChg>
      <pc:sldChg chg="addSp delSp modSp add">
        <pc:chgData name="Jim Hogg" userId="34797abe98eaa765" providerId="LiveId" clId="{5458B08F-69CF-4065-BB4B-87E425B1D0B9}" dt="2020-02-10T04:18:26.657" v="12687" actId="14100"/>
        <pc:sldMkLst>
          <pc:docMk/>
          <pc:sldMk cId="1495042157" sldId="307"/>
        </pc:sldMkLst>
        <pc:spChg chg="add mod">
          <ac:chgData name="Jim Hogg" userId="34797abe98eaa765" providerId="LiveId" clId="{5458B08F-69CF-4065-BB4B-87E425B1D0B9}" dt="2020-02-10T04:18:15.933" v="12684" actId="207"/>
          <ac:spMkLst>
            <pc:docMk/>
            <pc:sldMk cId="1495042157" sldId="307"/>
            <ac:spMk id="2" creationId="{9605646A-C7F8-4D19-A821-17DF00F88768}"/>
          </ac:spMkLst>
        </pc:spChg>
        <pc:spChg chg="add mod">
          <ac:chgData name="Jim Hogg" userId="34797abe98eaa765" providerId="LiveId" clId="{5458B08F-69CF-4065-BB4B-87E425B1D0B9}" dt="2020-02-10T04:17:48.587" v="12660" actId="1076"/>
          <ac:spMkLst>
            <pc:docMk/>
            <pc:sldMk cId="1495042157" sldId="307"/>
            <ac:spMk id="3" creationId="{BB4A490C-DF43-4C59-BECE-908E3DB29CB3}"/>
          </ac:spMkLst>
        </pc:spChg>
        <pc:spChg chg="add del">
          <ac:chgData name="Jim Hogg" userId="34797abe98eaa765" providerId="LiveId" clId="{5458B08F-69CF-4065-BB4B-87E425B1D0B9}" dt="2020-02-09T23:31:29.786" v="8736"/>
          <ac:spMkLst>
            <pc:docMk/>
            <pc:sldMk cId="1495042157" sldId="307"/>
            <ac:spMk id="4" creationId="{DC8B9D9A-5BD6-4259-B7B5-3922EE83FC31}"/>
          </ac:spMkLst>
        </pc:spChg>
        <pc:spChg chg="add del mod">
          <ac:chgData name="Jim Hogg" userId="34797abe98eaa765" providerId="LiveId" clId="{5458B08F-69CF-4065-BB4B-87E425B1D0B9}" dt="2020-02-10T00:36:00.138" v="10026"/>
          <ac:spMkLst>
            <pc:docMk/>
            <pc:sldMk cId="1495042157" sldId="307"/>
            <ac:spMk id="5" creationId="{D3020BDF-8CB4-42F4-AAD1-1F19DE092194}"/>
          </ac:spMkLst>
        </pc:spChg>
        <pc:spChg chg="add mod">
          <ac:chgData name="Jim Hogg" userId="34797abe98eaa765" providerId="LiveId" clId="{5458B08F-69CF-4065-BB4B-87E425B1D0B9}" dt="2020-02-10T04:18:26.657" v="12687" actId="14100"/>
          <ac:spMkLst>
            <pc:docMk/>
            <pc:sldMk cId="1495042157" sldId="307"/>
            <ac:spMk id="6" creationId="{3AEFE96A-D7CC-4CC6-8915-5F9460615AFF}"/>
          </ac:spMkLst>
        </pc:spChg>
      </pc:sldChg>
      <pc:sldChg chg="addSp delSp modSp add">
        <pc:chgData name="Jim Hogg" userId="34797abe98eaa765" providerId="LiveId" clId="{5458B08F-69CF-4065-BB4B-87E425B1D0B9}" dt="2020-02-10T06:22:34.909" v="14998" actId="14100"/>
        <pc:sldMkLst>
          <pc:docMk/>
          <pc:sldMk cId="291207814" sldId="308"/>
        </pc:sldMkLst>
        <pc:spChg chg="del">
          <ac:chgData name="Jim Hogg" userId="34797abe98eaa765" providerId="LiveId" clId="{5458B08F-69CF-4065-BB4B-87E425B1D0B9}" dt="2020-02-09T23:34:29.401" v="9080" actId="478"/>
          <ac:spMkLst>
            <pc:docMk/>
            <pc:sldMk cId="291207814" sldId="308"/>
            <ac:spMk id="2" creationId="{9C386AB9-4288-4CF7-83D0-481F5960D1F0}"/>
          </ac:spMkLst>
        </pc:spChg>
        <pc:spChg chg="mod">
          <ac:chgData name="Jim Hogg" userId="34797abe98eaa765" providerId="LiveId" clId="{5458B08F-69CF-4065-BB4B-87E425B1D0B9}" dt="2020-02-10T00:06:24.903" v="9190" actId="20577"/>
          <ac:spMkLst>
            <pc:docMk/>
            <pc:sldMk cId="291207814" sldId="308"/>
            <ac:spMk id="9" creationId="{93A1B609-AEE0-4539-9020-C7BDD6BF3925}"/>
          </ac:spMkLst>
        </pc:spChg>
        <pc:spChg chg="add mod">
          <ac:chgData name="Jim Hogg" userId="34797abe98eaa765" providerId="LiveId" clId="{5458B08F-69CF-4065-BB4B-87E425B1D0B9}" dt="2020-02-10T00:06:32.473" v="9191" actId="1076"/>
          <ac:spMkLst>
            <pc:docMk/>
            <pc:sldMk cId="291207814" sldId="308"/>
            <ac:spMk id="10" creationId="{AA58A845-13E6-4741-9B43-3C3D8D30EA5A}"/>
          </ac:spMkLst>
        </pc:spChg>
        <pc:spChg chg="add mod">
          <ac:chgData name="Jim Hogg" userId="34797abe98eaa765" providerId="LiveId" clId="{5458B08F-69CF-4065-BB4B-87E425B1D0B9}" dt="2020-02-10T00:04:30.424" v="9134" actId="1076"/>
          <ac:spMkLst>
            <pc:docMk/>
            <pc:sldMk cId="291207814" sldId="308"/>
            <ac:spMk id="11" creationId="{CCA55986-9805-4B1F-AA28-E91983792445}"/>
          </ac:spMkLst>
        </pc:spChg>
        <pc:spChg chg="mod">
          <ac:chgData name="Jim Hogg" userId="34797abe98eaa765" providerId="LiveId" clId="{5458B08F-69CF-4065-BB4B-87E425B1D0B9}" dt="2020-02-10T00:05:25.351" v="9143" actId="13926"/>
          <ac:spMkLst>
            <pc:docMk/>
            <pc:sldMk cId="291207814" sldId="308"/>
            <ac:spMk id="12" creationId="{6F04EF4A-AB32-4DD0-B271-7260014C92F4}"/>
          </ac:spMkLst>
        </pc:spChg>
        <pc:spChg chg="mod">
          <ac:chgData name="Jim Hogg" userId="34797abe98eaa765" providerId="LiveId" clId="{5458B08F-69CF-4065-BB4B-87E425B1D0B9}" dt="2020-02-10T00:06:32.473" v="9191" actId="1076"/>
          <ac:spMkLst>
            <pc:docMk/>
            <pc:sldMk cId="291207814" sldId="308"/>
            <ac:spMk id="13" creationId="{7E944BD3-896C-4250-860A-19C4D42EE3AE}"/>
          </ac:spMkLst>
        </pc:spChg>
        <pc:spChg chg="del">
          <ac:chgData name="Jim Hogg" userId="34797abe98eaa765" providerId="LiveId" clId="{5458B08F-69CF-4065-BB4B-87E425B1D0B9}" dt="2020-02-09T23:34:30.934" v="9081" actId="478"/>
          <ac:spMkLst>
            <pc:docMk/>
            <pc:sldMk cId="291207814" sldId="308"/>
            <ac:spMk id="14" creationId="{B9485F06-EC78-410C-B322-F33D3063B97F}"/>
          </ac:spMkLst>
        </pc:spChg>
        <pc:spChg chg="del">
          <ac:chgData name="Jim Hogg" userId="34797abe98eaa765" providerId="LiveId" clId="{5458B08F-69CF-4065-BB4B-87E425B1D0B9}" dt="2020-02-10T00:02:16.171" v="9098" actId="478"/>
          <ac:spMkLst>
            <pc:docMk/>
            <pc:sldMk cId="291207814" sldId="308"/>
            <ac:spMk id="15" creationId="{CEA9EE72-E6F9-422B-B6EE-B6504D0BA23F}"/>
          </ac:spMkLst>
        </pc:spChg>
        <pc:spChg chg="del">
          <ac:chgData name="Jim Hogg" userId="34797abe98eaa765" providerId="LiveId" clId="{5458B08F-69CF-4065-BB4B-87E425B1D0B9}" dt="2020-02-10T00:02:18.968" v="9099" actId="478"/>
          <ac:spMkLst>
            <pc:docMk/>
            <pc:sldMk cId="291207814" sldId="308"/>
            <ac:spMk id="16" creationId="{33E61C58-890E-43EE-AA20-4C2137D77292}"/>
          </ac:spMkLst>
        </pc:spChg>
        <pc:spChg chg="add mod">
          <ac:chgData name="Jim Hogg" userId="34797abe98eaa765" providerId="LiveId" clId="{5458B08F-69CF-4065-BB4B-87E425B1D0B9}" dt="2020-02-10T06:22:34.909" v="14998" actId="14100"/>
          <ac:spMkLst>
            <pc:docMk/>
            <pc:sldMk cId="291207814" sldId="308"/>
            <ac:spMk id="17" creationId="{22429AB0-0935-4A8A-926C-2213D40651C3}"/>
          </ac:spMkLst>
        </pc:spChg>
        <pc:spChg chg="mod">
          <ac:chgData name="Jim Hogg" userId="34797abe98eaa765" providerId="LiveId" clId="{5458B08F-69CF-4065-BB4B-87E425B1D0B9}" dt="2020-02-09T23:32:26.137" v="8763" actId="20577"/>
          <ac:spMkLst>
            <pc:docMk/>
            <pc:sldMk cId="291207814" sldId="308"/>
            <ac:spMk id="27" creationId="{10014AEA-FF9C-4373-83CF-8D2904E79E28}"/>
          </ac:spMkLst>
        </pc:spChg>
      </pc:sldChg>
      <pc:sldChg chg="modSp add ord setBg">
        <pc:chgData name="Jim Hogg" userId="34797abe98eaa765" providerId="LiveId" clId="{5458B08F-69CF-4065-BB4B-87E425B1D0B9}" dt="2020-02-10T05:06:51.106" v="13719"/>
        <pc:sldMkLst>
          <pc:docMk/>
          <pc:sldMk cId="1062226629" sldId="309"/>
        </pc:sldMkLst>
        <pc:spChg chg="mod">
          <ac:chgData name="Jim Hogg" userId="34797abe98eaa765" providerId="LiveId" clId="{5458B08F-69CF-4065-BB4B-87E425B1D0B9}" dt="2020-02-10T04:19:09.737" v="12704" actId="20577"/>
          <ac:spMkLst>
            <pc:docMk/>
            <pc:sldMk cId="1062226629" sldId="309"/>
            <ac:spMk id="2" creationId="{41F1C91C-CB4C-4541-B84A-554A031CA0C8}"/>
          </ac:spMkLst>
        </pc:spChg>
      </pc:sldChg>
      <pc:sldChg chg="addSp modSp add ord">
        <pc:chgData name="Jim Hogg" userId="34797abe98eaa765" providerId="LiveId" clId="{5458B08F-69CF-4065-BB4B-87E425B1D0B9}" dt="2020-02-10T06:16:24.119" v="14537" actId="207"/>
        <pc:sldMkLst>
          <pc:docMk/>
          <pc:sldMk cId="831864985" sldId="310"/>
        </pc:sldMkLst>
        <pc:spChg chg="mod">
          <ac:chgData name="Jim Hogg" userId="34797abe98eaa765" providerId="LiveId" clId="{5458B08F-69CF-4065-BB4B-87E425B1D0B9}" dt="2020-02-10T04:19:23.925" v="12707" actId="14100"/>
          <ac:spMkLst>
            <pc:docMk/>
            <pc:sldMk cId="831864985" sldId="310"/>
            <ac:spMk id="2" creationId="{9605646A-C7F8-4D19-A821-17DF00F88768}"/>
          </ac:spMkLst>
        </pc:spChg>
        <pc:spChg chg="mod">
          <ac:chgData name="Jim Hogg" userId="34797abe98eaa765" providerId="LiveId" clId="{5458B08F-69CF-4065-BB4B-87E425B1D0B9}" dt="2020-02-10T04:19:27.863" v="12708" actId="1076"/>
          <ac:spMkLst>
            <pc:docMk/>
            <pc:sldMk cId="831864985" sldId="310"/>
            <ac:spMk id="3" creationId="{BB4A490C-DF43-4C59-BECE-908E3DB29CB3}"/>
          </ac:spMkLst>
        </pc:spChg>
        <pc:spChg chg="add mod">
          <ac:chgData name="Jim Hogg" userId="34797abe98eaa765" providerId="LiveId" clId="{5458B08F-69CF-4065-BB4B-87E425B1D0B9}" dt="2020-02-10T00:34:26.236" v="9979" actId="207"/>
          <ac:spMkLst>
            <pc:docMk/>
            <pc:sldMk cId="831864985" sldId="310"/>
            <ac:spMk id="4" creationId="{0E7C2AD2-96AA-49BB-B1E5-EBF468EF319E}"/>
          </ac:spMkLst>
        </pc:spChg>
        <pc:spChg chg="add mod">
          <ac:chgData name="Jim Hogg" userId="34797abe98eaa765" providerId="LiveId" clId="{5458B08F-69CF-4065-BB4B-87E425B1D0B9}" dt="2020-02-10T06:16:24.119" v="14537" actId="207"/>
          <ac:spMkLst>
            <pc:docMk/>
            <pc:sldMk cId="831864985" sldId="310"/>
            <ac:spMk id="5" creationId="{0CBAA3DD-A7C3-4480-AEE0-8BB887E8F508}"/>
          </ac:spMkLst>
        </pc:spChg>
      </pc:sldChg>
      <pc:sldChg chg="modSp add setBg">
        <pc:chgData name="Jim Hogg" userId="34797abe98eaa765" providerId="LiveId" clId="{5458B08F-69CF-4065-BB4B-87E425B1D0B9}" dt="2020-02-10T05:06:22.349" v="13716"/>
        <pc:sldMkLst>
          <pc:docMk/>
          <pc:sldMk cId="1370974798" sldId="311"/>
        </pc:sldMkLst>
        <pc:spChg chg="mod">
          <ac:chgData name="Jim Hogg" userId="34797abe98eaa765" providerId="LiveId" clId="{5458B08F-69CF-4065-BB4B-87E425B1D0B9}" dt="2020-02-10T02:38:23.621" v="10922" actId="14100"/>
          <ac:spMkLst>
            <pc:docMk/>
            <pc:sldMk cId="1370974798" sldId="311"/>
            <ac:spMk id="2" creationId="{41F1C91C-CB4C-4541-B84A-554A031CA0C8}"/>
          </ac:spMkLst>
        </pc:spChg>
      </pc:sldChg>
      <pc:sldChg chg="addSp delSp modSp add ord delAnim modAnim">
        <pc:chgData name="Jim Hogg" userId="34797abe98eaa765" providerId="LiveId" clId="{5458B08F-69CF-4065-BB4B-87E425B1D0B9}" dt="2020-02-10T02:38:35.023" v="10924"/>
        <pc:sldMkLst>
          <pc:docMk/>
          <pc:sldMk cId="894117194" sldId="312"/>
        </pc:sldMkLst>
        <pc:spChg chg="add mod">
          <ac:chgData name="Jim Hogg" userId="34797abe98eaa765" providerId="LiveId" clId="{5458B08F-69CF-4065-BB4B-87E425B1D0B9}" dt="2020-02-10T01:13:42.904" v="10596" actId="1076"/>
          <ac:spMkLst>
            <pc:docMk/>
            <pc:sldMk cId="894117194" sldId="312"/>
            <ac:spMk id="2" creationId="{70A99BAA-9B03-4BBF-B752-368B467A18D0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3" creationId="{8D5495FC-72E3-446E-93E1-F199FF0ECAAD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4" creationId="{5503D1BF-56BF-4375-B784-A32500645174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7" creationId="{A109905A-C62B-4AE9-85D0-5D19304FBE11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8" creationId="{CE59C5ED-C1D5-4C63-BE53-46097498288A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9" creationId="{F5AD8517-3EAF-49B8-8D1C-8CD84E799C1D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10" creationId="{8E36A6FB-0316-424E-9CEE-8A4425FDFA52}"/>
          </ac:spMkLst>
        </pc:spChg>
        <pc:spChg chg="mod">
          <ac:chgData name="Jim Hogg" userId="34797abe98eaa765" providerId="LiveId" clId="{5458B08F-69CF-4065-BB4B-87E425B1D0B9}" dt="2020-02-10T02:37:56.313" v="10883" actId="1076"/>
          <ac:spMkLst>
            <pc:docMk/>
            <pc:sldMk cId="894117194" sldId="312"/>
            <ac:spMk id="11" creationId="{91C0ADC4-6AF6-4150-95D5-E2447610DE26}"/>
          </ac:spMkLst>
        </pc:spChg>
        <pc:spChg chg="del">
          <ac:chgData name="Jim Hogg" userId="34797abe98eaa765" providerId="LiveId" clId="{5458B08F-69CF-4065-BB4B-87E425B1D0B9}" dt="2020-02-10T01:10:37.859" v="10309" actId="478"/>
          <ac:spMkLst>
            <pc:docMk/>
            <pc:sldMk cId="894117194" sldId="312"/>
            <ac:spMk id="12" creationId="{24814202-F752-405F-B7EF-B4C4297F44B9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13" creationId="{0D0DA64C-B24C-45D4-A760-6CE1A181AF5E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14" creationId="{4CEAADF8-8446-4CC9-A230-953B0E68E310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15" creationId="{AF5EB338-379A-4B3D-A905-BDDA207EC17E}"/>
          </ac:spMkLst>
        </pc:spChg>
        <pc:spChg chg="add mod">
          <ac:chgData name="Jim Hogg" userId="34797abe98eaa765" providerId="LiveId" clId="{5458B08F-69CF-4065-BB4B-87E425B1D0B9}" dt="2020-02-10T01:14:52.096" v="10661" actId="207"/>
          <ac:spMkLst>
            <pc:docMk/>
            <pc:sldMk cId="894117194" sldId="312"/>
            <ac:spMk id="16" creationId="{D59C255F-3BC1-4A38-901E-58B46E5A3C41}"/>
          </ac:spMkLst>
        </pc:spChg>
        <pc:spChg chg="add mod">
          <ac:chgData name="Jim Hogg" userId="34797abe98eaa765" providerId="LiveId" clId="{5458B08F-69CF-4065-BB4B-87E425B1D0B9}" dt="2020-02-10T02:37:46.126" v="10882" actId="2711"/>
          <ac:spMkLst>
            <pc:docMk/>
            <pc:sldMk cId="894117194" sldId="312"/>
            <ac:spMk id="17" creationId="{2D27E37B-994F-486A-8D9B-4A98DC0767A9}"/>
          </ac:spMkLst>
        </pc:spChg>
      </pc:sldChg>
      <pc:sldChg chg="delSp modSp add setBg">
        <pc:chgData name="Jim Hogg" userId="34797abe98eaa765" providerId="LiveId" clId="{5458B08F-69CF-4065-BB4B-87E425B1D0B9}" dt="2020-02-10T19:26:44.521" v="19071" actId="20577"/>
        <pc:sldMkLst>
          <pc:docMk/>
          <pc:sldMk cId="2765603290" sldId="313"/>
        </pc:sldMkLst>
        <pc:spChg chg="mod">
          <ac:chgData name="Jim Hogg" userId="34797abe98eaa765" providerId="LiveId" clId="{5458B08F-69CF-4065-BB4B-87E425B1D0B9}" dt="2020-02-10T19:26:44.521" v="19071" actId="20577"/>
          <ac:spMkLst>
            <pc:docMk/>
            <pc:sldMk cId="2765603290" sldId="313"/>
            <ac:spMk id="2" creationId="{4F4A60D7-0CF8-4DF1-9C75-D532BC5E6273}"/>
          </ac:spMkLst>
        </pc:spChg>
        <pc:spChg chg="mod">
          <ac:chgData name="Jim Hogg" userId="34797abe98eaa765" providerId="LiveId" clId="{5458B08F-69CF-4065-BB4B-87E425B1D0B9}" dt="2020-02-10T19:26:36.784" v="19069" actId="1076"/>
          <ac:spMkLst>
            <pc:docMk/>
            <pc:sldMk cId="2765603290" sldId="313"/>
            <ac:spMk id="4" creationId="{4F4A60D7-0CF8-4DF1-9C75-D532BC5E6273}"/>
          </ac:spMkLst>
        </pc:spChg>
        <pc:spChg chg="del mod">
          <ac:chgData name="Jim Hogg" userId="34797abe98eaa765" providerId="LiveId" clId="{5458B08F-69CF-4065-BB4B-87E425B1D0B9}" dt="2020-02-10T04:08:01.711" v="12488" actId="478"/>
          <ac:spMkLst>
            <pc:docMk/>
            <pc:sldMk cId="2765603290" sldId="313"/>
            <ac:spMk id="5" creationId="{595078CF-8EEF-49B5-A369-A95A947CC19D}"/>
          </ac:spMkLst>
        </pc:spChg>
        <pc:spChg chg="mod">
          <ac:chgData name="Jim Hogg" userId="34797abe98eaa765" providerId="LiveId" clId="{5458B08F-69CF-4065-BB4B-87E425B1D0B9}" dt="2020-02-10T02:40:37.606" v="11040" actId="1076"/>
          <ac:spMkLst>
            <pc:docMk/>
            <pc:sldMk cId="2765603290" sldId="313"/>
            <ac:spMk id="8" creationId="{D773FD5F-EE74-4039-B069-203C630CC1BE}"/>
          </ac:spMkLst>
        </pc:spChg>
      </pc:sldChg>
      <pc:sldChg chg="modSp add setBg">
        <pc:chgData name="Jim Hogg" userId="34797abe98eaa765" providerId="LiveId" clId="{5458B08F-69CF-4065-BB4B-87E425B1D0B9}" dt="2020-02-10T04:15:02.947" v="12610" actId="692"/>
        <pc:sldMkLst>
          <pc:docMk/>
          <pc:sldMk cId="1556465969" sldId="314"/>
        </pc:sldMkLst>
        <pc:spChg chg="mod">
          <ac:chgData name="Jim Hogg" userId="34797abe98eaa765" providerId="LiveId" clId="{5458B08F-69CF-4065-BB4B-87E425B1D0B9}" dt="2020-02-10T04:15:02.947" v="12610" actId="692"/>
          <ac:spMkLst>
            <pc:docMk/>
            <pc:sldMk cId="1556465969" sldId="314"/>
            <ac:spMk id="7" creationId="{4F4A60D7-0CF8-4DF1-9C75-D532BC5E6273}"/>
          </ac:spMkLst>
        </pc:spChg>
        <pc:spChg chg="mod">
          <ac:chgData name="Jim Hogg" userId="34797abe98eaa765" providerId="LiveId" clId="{5458B08F-69CF-4065-BB4B-87E425B1D0B9}" dt="2020-02-10T04:14:51.381" v="12609" actId="14100"/>
          <ac:spMkLst>
            <pc:docMk/>
            <pc:sldMk cId="1556465969" sldId="314"/>
            <ac:spMk id="8" creationId="{D773FD5F-EE74-4039-B069-203C630CC1BE}"/>
          </ac:spMkLst>
        </pc:spChg>
        <pc:spChg chg="mod">
          <ac:chgData name="Jim Hogg" userId="34797abe98eaa765" providerId="LiveId" clId="{5458B08F-69CF-4065-BB4B-87E425B1D0B9}" dt="2020-02-10T04:15:02.947" v="12610" actId="692"/>
          <ac:spMkLst>
            <pc:docMk/>
            <pc:sldMk cId="1556465969" sldId="314"/>
            <ac:spMk id="12" creationId="{4F4A60D7-0CF8-4DF1-9C75-D532BC5E6273}"/>
          </ac:spMkLst>
        </pc:spChg>
        <pc:spChg chg="mod">
          <ac:chgData name="Jim Hogg" userId="34797abe98eaa765" providerId="LiveId" clId="{5458B08F-69CF-4065-BB4B-87E425B1D0B9}" dt="2020-02-10T04:15:02.947" v="12610" actId="692"/>
          <ac:spMkLst>
            <pc:docMk/>
            <pc:sldMk cId="1556465969" sldId="314"/>
            <ac:spMk id="13" creationId="{4F4A60D7-0CF8-4DF1-9C75-D532BC5E6273}"/>
          </ac:spMkLst>
        </pc:spChg>
      </pc:sldChg>
      <pc:sldChg chg="modSp add setBg">
        <pc:chgData name="Jim Hogg" userId="34797abe98eaa765" providerId="LiveId" clId="{5458B08F-69CF-4065-BB4B-87E425B1D0B9}" dt="2020-02-10T04:15:40.675" v="12616" actId="692"/>
        <pc:sldMkLst>
          <pc:docMk/>
          <pc:sldMk cId="2905843686" sldId="315"/>
        </pc:sldMkLst>
        <pc:spChg chg="mod">
          <ac:chgData name="Jim Hogg" userId="34797abe98eaa765" providerId="LiveId" clId="{5458B08F-69CF-4065-BB4B-87E425B1D0B9}" dt="2020-02-10T04:15:40.675" v="12616" actId="692"/>
          <ac:spMkLst>
            <pc:docMk/>
            <pc:sldMk cId="2905843686" sldId="315"/>
            <ac:spMk id="2" creationId="{4F4A60D7-0CF8-4DF1-9C75-D532BC5E6273}"/>
          </ac:spMkLst>
        </pc:spChg>
        <pc:spChg chg="mod">
          <ac:chgData name="Jim Hogg" userId="34797abe98eaa765" providerId="LiveId" clId="{5458B08F-69CF-4065-BB4B-87E425B1D0B9}" dt="2020-02-10T04:15:33.149" v="12615" actId="207"/>
          <ac:spMkLst>
            <pc:docMk/>
            <pc:sldMk cId="2905843686" sldId="315"/>
            <ac:spMk id="8" creationId="{D773FD5F-EE74-4039-B069-203C630CC1BE}"/>
          </ac:spMkLst>
        </pc:spChg>
      </pc:sldChg>
      <pc:sldChg chg="addSp modSp add">
        <pc:chgData name="Jim Hogg" userId="34797abe98eaa765" providerId="LiveId" clId="{5458B08F-69CF-4065-BB4B-87E425B1D0B9}" dt="2020-02-10T04:03:57.569" v="12358" actId="20577"/>
        <pc:sldMkLst>
          <pc:docMk/>
          <pc:sldMk cId="4105564688" sldId="316"/>
        </pc:sldMkLst>
        <pc:spChg chg="add mod">
          <ac:chgData name="Jim Hogg" userId="34797abe98eaa765" providerId="LiveId" clId="{5458B08F-69CF-4065-BB4B-87E425B1D0B9}" dt="2020-02-10T02:47:48.136" v="11804" actId="20577"/>
          <ac:spMkLst>
            <pc:docMk/>
            <pc:sldMk cId="4105564688" sldId="316"/>
            <ac:spMk id="2" creationId="{F77F0718-2581-4DB7-A0BE-9D02D90650C1}"/>
          </ac:spMkLst>
        </pc:spChg>
        <pc:spChg chg="add mod">
          <ac:chgData name="Jim Hogg" userId="34797abe98eaa765" providerId="LiveId" clId="{5458B08F-69CF-4065-BB4B-87E425B1D0B9}" dt="2020-02-10T04:03:57.569" v="12358" actId="20577"/>
          <ac:spMkLst>
            <pc:docMk/>
            <pc:sldMk cId="4105564688" sldId="316"/>
            <ac:spMk id="3" creationId="{D2B538B4-A4B3-407B-B7DD-2C37E59F61CB}"/>
          </ac:spMkLst>
        </pc:spChg>
        <pc:spChg chg="add mod">
          <ac:chgData name="Jim Hogg" userId="34797abe98eaa765" providerId="LiveId" clId="{5458B08F-69CF-4065-BB4B-87E425B1D0B9}" dt="2020-02-10T02:50:12.296" v="11980" actId="207"/>
          <ac:spMkLst>
            <pc:docMk/>
            <pc:sldMk cId="4105564688" sldId="316"/>
            <ac:spMk id="4" creationId="{F0467E49-6744-4EE9-BC04-67E5738FD04D}"/>
          </ac:spMkLst>
        </pc:spChg>
        <pc:spChg chg="add mod">
          <ac:chgData name="Jim Hogg" userId="34797abe98eaa765" providerId="LiveId" clId="{5458B08F-69CF-4065-BB4B-87E425B1D0B9}" dt="2020-02-10T02:51:55.731" v="12105" actId="1076"/>
          <ac:spMkLst>
            <pc:docMk/>
            <pc:sldMk cId="4105564688" sldId="316"/>
            <ac:spMk id="5" creationId="{5000B2F1-402E-4078-91F8-11CF885BEEF5}"/>
          </ac:spMkLst>
        </pc:spChg>
      </pc:sldChg>
      <pc:sldChg chg="delSp modSp add setBg">
        <pc:chgData name="Jim Hogg" userId="34797abe98eaa765" providerId="LiveId" clId="{5458B08F-69CF-4065-BB4B-87E425B1D0B9}" dt="2020-02-10T19:20:57.225" v="18554" actId="20577"/>
        <pc:sldMkLst>
          <pc:docMk/>
          <pc:sldMk cId="781542185" sldId="317"/>
        </pc:sldMkLst>
        <pc:spChg chg="mod">
          <ac:chgData name="Jim Hogg" userId="34797abe98eaa765" providerId="LiveId" clId="{5458B08F-69CF-4065-BB4B-87E425B1D0B9}" dt="2020-02-10T02:58:43.329" v="12258" actId="1076"/>
          <ac:spMkLst>
            <pc:docMk/>
            <pc:sldMk cId="781542185" sldId="317"/>
            <ac:spMk id="2" creationId="{6FA82A2A-9317-4090-839C-9537FB1A3925}"/>
          </ac:spMkLst>
        </pc:spChg>
        <pc:spChg chg="mod">
          <ac:chgData name="Jim Hogg" userId="34797abe98eaa765" providerId="LiveId" clId="{5458B08F-69CF-4065-BB4B-87E425B1D0B9}" dt="2020-02-10T04:10:40.497" v="12562" actId="14100"/>
          <ac:spMkLst>
            <pc:docMk/>
            <pc:sldMk cId="781542185" sldId="317"/>
            <ac:spMk id="3" creationId="{00000000-0000-0000-0000-000000000000}"/>
          </ac:spMkLst>
        </pc:spChg>
        <pc:spChg chg="mod">
          <ac:chgData name="Jim Hogg" userId="34797abe98eaa765" providerId="LiveId" clId="{5458B08F-69CF-4065-BB4B-87E425B1D0B9}" dt="2020-02-10T19:20:57.225" v="18554" actId="20577"/>
          <ac:spMkLst>
            <pc:docMk/>
            <pc:sldMk cId="781542185" sldId="317"/>
            <ac:spMk id="4" creationId="{03678D7A-13D7-4CE3-85F1-45A672468241}"/>
          </ac:spMkLst>
        </pc:spChg>
        <pc:spChg chg="mod">
          <ac:chgData name="Jim Hogg" userId="34797abe98eaa765" providerId="LiveId" clId="{5458B08F-69CF-4065-BB4B-87E425B1D0B9}" dt="2020-02-10T04:10:52.295" v="12565" actId="1076"/>
          <ac:spMkLst>
            <pc:docMk/>
            <pc:sldMk cId="781542185" sldId="317"/>
            <ac:spMk id="5" creationId="{2E655AB3-734A-4516-8A53-6E432E52D8D4}"/>
          </ac:spMkLst>
        </pc:spChg>
        <pc:spChg chg="del mod">
          <ac:chgData name="Jim Hogg" userId="34797abe98eaa765" providerId="LiveId" clId="{5458B08F-69CF-4065-BB4B-87E425B1D0B9}" dt="2020-02-10T04:06:28.479" v="12418" actId="478"/>
          <ac:spMkLst>
            <pc:docMk/>
            <pc:sldMk cId="781542185" sldId="317"/>
            <ac:spMk id="7" creationId="{921A94B2-9828-47EA-9E6F-DE2BE8ECCB02}"/>
          </ac:spMkLst>
        </pc:spChg>
      </pc:sldChg>
      <pc:sldChg chg="addSp modSp add setBg">
        <pc:chgData name="Jim Hogg" userId="34797abe98eaa765" providerId="LiveId" clId="{5458B08F-69CF-4065-BB4B-87E425B1D0B9}" dt="2020-02-10T05:06:32.827" v="13717"/>
        <pc:sldMkLst>
          <pc:docMk/>
          <pc:sldMk cId="736398437" sldId="318"/>
        </pc:sldMkLst>
        <pc:spChg chg="add mod">
          <ac:chgData name="Jim Hogg" userId="34797abe98eaa765" providerId="LiveId" clId="{5458B08F-69CF-4065-BB4B-87E425B1D0B9}" dt="2020-02-10T04:12:31.482" v="12596" actId="1076"/>
          <ac:spMkLst>
            <pc:docMk/>
            <pc:sldMk cId="736398437" sldId="318"/>
            <ac:spMk id="2" creationId="{6AA608C4-9185-4654-A2EF-3BF094B02C71}"/>
          </ac:spMkLst>
        </pc:spChg>
      </pc:sldChg>
      <pc:sldChg chg="add">
        <pc:chgData name="Jim Hogg" userId="34797abe98eaa765" providerId="LiveId" clId="{5458B08F-69CF-4065-BB4B-87E425B1D0B9}" dt="2020-02-10T04:13:10.716" v="12597"/>
        <pc:sldMkLst>
          <pc:docMk/>
          <pc:sldMk cId="4063938108" sldId="319"/>
        </pc:sldMkLst>
      </pc:sldChg>
      <pc:sldChg chg="modSp add ord setBg">
        <pc:chgData name="Jim Hogg" userId="34797abe98eaa765" providerId="LiveId" clId="{5458B08F-69CF-4065-BB4B-87E425B1D0B9}" dt="2020-02-10T19:30:43.999" v="19083" actId="207"/>
        <pc:sldMkLst>
          <pc:docMk/>
          <pc:sldMk cId="902611684" sldId="320"/>
        </pc:sldMkLst>
        <pc:spChg chg="mod">
          <ac:chgData name="Jim Hogg" userId="34797abe98eaa765" providerId="LiveId" clId="{5458B08F-69CF-4065-BB4B-87E425B1D0B9}" dt="2020-02-10T19:30:43.999" v="19083" actId="207"/>
          <ac:spMkLst>
            <pc:docMk/>
            <pc:sldMk cId="902611684" sldId="320"/>
            <ac:spMk id="2" creationId="{6AA608C4-9185-4654-A2EF-3BF094B02C71}"/>
          </ac:spMkLst>
        </pc:spChg>
      </pc:sldChg>
      <pc:sldChg chg="modSp add ord setBg">
        <pc:chgData name="Jim Hogg" userId="34797abe98eaa765" providerId="LiveId" clId="{5458B08F-69CF-4065-BB4B-87E425B1D0B9}" dt="2020-02-10T19:30:54.756" v="19085" actId="207"/>
        <pc:sldMkLst>
          <pc:docMk/>
          <pc:sldMk cId="3184877701" sldId="321"/>
        </pc:sldMkLst>
        <pc:spChg chg="mod">
          <ac:chgData name="Jim Hogg" userId="34797abe98eaa765" providerId="LiveId" clId="{5458B08F-69CF-4065-BB4B-87E425B1D0B9}" dt="2020-02-10T19:30:54.756" v="19085" actId="207"/>
          <ac:spMkLst>
            <pc:docMk/>
            <pc:sldMk cId="3184877701" sldId="321"/>
            <ac:spMk id="2" creationId="{41F1C91C-CB4C-4541-B84A-554A031CA0C8}"/>
          </ac:spMkLst>
        </pc:spChg>
      </pc:sldChg>
      <pc:sldChg chg="modSp add ord setBg">
        <pc:chgData name="Jim Hogg" userId="34797abe98eaa765" providerId="LiveId" clId="{5458B08F-69CF-4065-BB4B-87E425B1D0B9}" dt="2020-02-10T16:38:43.814" v="16156" actId="20577"/>
        <pc:sldMkLst>
          <pc:docMk/>
          <pc:sldMk cId="2981070106" sldId="322"/>
        </pc:sldMkLst>
        <pc:spChg chg="mod">
          <ac:chgData name="Jim Hogg" userId="34797abe98eaa765" providerId="LiveId" clId="{5458B08F-69CF-4065-BB4B-87E425B1D0B9}" dt="2020-02-10T16:38:43.814" v="16156" actId="20577"/>
          <ac:spMkLst>
            <pc:docMk/>
            <pc:sldMk cId="2981070106" sldId="322"/>
            <ac:spMk id="2" creationId="{41F1C91C-CB4C-4541-B84A-554A031CA0C8}"/>
          </ac:spMkLst>
        </pc:spChg>
      </pc:sldChg>
      <pc:sldChg chg="modSp add ord">
        <pc:chgData name="Jim Hogg" userId="34797abe98eaa765" providerId="LiveId" clId="{5458B08F-69CF-4065-BB4B-87E425B1D0B9}" dt="2020-02-10T16:12:16.542" v="15457" actId="6549"/>
        <pc:sldMkLst>
          <pc:docMk/>
          <pc:sldMk cId="97025864" sldId="323"/>
        </pc:sldMkLst>
        <pc:spChg chg="mod">
          <ac:chgData name="Jim Hogg" userId="34797abe98eaa765" providerId="LiveId" clId="{5458B08F-69CF-4065-BB4B-87E425B1D0B9}" dt="2020-02-10T16:12:16.542" v="15457" actId="6549"/>
          <ac:spMkLst>
            <pc:docMk/>
            <pc:sldMk cId="97025864" sldId="323"/>
            <ac:spMk id="27" creationId="{10014AEA-FF9C-4373-83CF-8D2904E79E28}"/>
          </ac:spMkLst>
        </pc:spChg>
      </pc:sldChg>
      <pc:sldChg chg="addSp delSp modSp add">
        <pc:chgData name="Jim Hogg" userId="34797abe98eaa765" providerId="LiveId" clId="{5458B08F-69CF-4065-BB4B-87E425B1D0B9}" dt="2020-02-10T17:49:18.781" v="16830" actId="207"/>
        <pc:sldMkLst>
          <pc:docMk/>
          <pc:sldMk cId="4239759284" sldId="324"/>
        </pc:sldMkLst>
        <pc:spChg chg="add mod">
          <ac:chgData name="Jim Hogg" userId="34797abe98eaa765" providerId="LiveId" clId="{5458B08F-69CF-4065-BB4B-87E425B1D0B9}" dt="2020-02-10T16:12:54.582" v="15483" actId="20577"/>
          <ac:spMkLst>
            <pc:docMk/>
            <pc:sldMk cId="4239759284" sldId="324"/>
            <ac:spMk id="2" creationId="{0E260BED-3D06-4F05-BAC7-51D94CE08309}"/>
          </ac:spMkLst>
        </pc:spChg>
        <pc:spChg chg="del">
          <ac:chgData name="Jim Hogg" userId="34797abe98eaa765" providerId="LiveId" clId="{5458B08F-69CF-4065-BB4B-87E425B1D0B9}" dt="2020-02-10T04:47:31.974" v="12775" actId="478"/>
          <ac:spMkLst>
            <pc:docMk/>
            <pc:sldMk cId="4239759284" sldId="324"/>
            <ac:spMk id="3" creationId="{8D5495FC-72E3-446E-93E1-F199FF0ECAAD}"/>
          </ac:spMkLst>
        </pc:spChg>
        <pc:spChg chg="add del mod">
          <ac:chgData name="Jim Hogg" userId="34797abe98eaa765" providerId="LiveId" clId="{5458B08F-69CF-4065-BB4B-87E425B1D0B9}" dt="2020-02-10T04:54:36.476" v="13118" actId="478"/>
          <ac:spMkLst>
            <pc:docMk/>
            <pc:sldMk cId="4239759284" sldId="324"/>
            <ac:spMk id="6" creationId="{2B82D86D-8475-48D4-B360-7D7CB763A63E}"/>
          </ac:spMkLst>
        </pc:spChg>
        <pc:spChg chg="mod">
          <ac:chgData name="Jim Hogg" userId="34797abe98eaa765" providerId="LiveId" clId="{5458B08F-69CF-4065-BB4B-87E425B1D0B9}" dt="2020-02-10T16:13:18.218" v="15508" actId="20577"/>
          <ac:spMkLst>
            <pc:docMk/>
            <pc:sldMk cId="4239759284" sldId="324"/>
            <ac:spMk id="7" creationId="{A109905A-C62B-4AE9-85D0-5D19304FBE11}"/>
          </ac:spMkLst>
        </pc:spChg>
        <pc:spChg chg="add mod">
          <ac:chgData name="Jim Hogg" userId="34797abe98eaa765" providerId="LiveId" clId="{5458B08F-69CF-4065-BB4B-87E425B1D0B9}" dt="2020-02-10T16:13:11.308" v="15500" actId="20577"/>
          <ac:spMkLst>
            <pc:docMk/>
            <pc:sldMk cId="4239759284" sldId="324"/>
            <ac:spMk id="8" creationId="{93723DF9-F6CB-452B-B10D-2BC8B3F819CD}"/>
          </ac:spMkLst>
        </pc:spChg>
        <pc:spChg chg="add mod">
          <ac:chgData name="Jim Hogg" userId="34797abe98eaa765" providerId="LiveId" clId="{5458B08F-69CF-4065-BB4B-87E425B1D0B9}" dt="2020-02-10T17:49:18.781" v="16830" actId="207"/>
          <ac:spMkLst>
            <pc:docMk/>
            <pc:sldMk cId="4239759284" sldId="324"/>
            <ac:spMk id="9" creationId="{CE78658D-AC5D-42CB-B8F5-5488D5577BC4}"/>
          </ac:spMkLst>
        </pc:spChg>
        <pc:spChg chg="add mod">
          <ac:chgData name="Jim Hogg" userId="34797abe98eaa765" providerId="LiveId" clId="{5458B08F-69CF-4065-BB4B-87E425B1D0B9}" dt="2020-02-10T05:03:51.187" v="13674" actId="207"/>
          <ac:spMkLst>
            <pc:docMk/>
            <pc:sldMk cId="4239759284" sldId="324"/>
            <ac:spMk id="10" creationId="{D2D05993-1614-4B8F-A796-8CC16C5925A5}"/>
          </ac:spMkLst>
        </pc:spChg>
        <pc:spChg chg="mod">
          <ac:chgData name="Jim Hogg" userId="34797abe98eaa765" providerId="LiveId" clId="{5458B08F-69CF-4065-BB4B-87E425B1D0B9}" dt="2020-02-10T16:29:10.062" v="15540" actId="20577"/>
          <ac:spMkLst>
            <pc:docMk/>
            <pc:sldMk cId="4239759284" sldId="324"/>
            <ac:spMk id="23" creationId="{E5B2F4EA-1C92-4BF1-9005-6402AF1678A3}"/>
          </ac:spMkLst>
        </pc:spChg>
        <pc:spChg chg="mod">
          <ac:chgData name="Jim Hogg" userId="34797abe98eaa765" providerId="LiveId" clId="{5458B08F-69CF-4065-BB4B-87E425B1D0B9}" dt="2020-02-10T16:12:31.159" v="15465" actId="20577"/>
          <ac:spMkLst>
            <pc:docMk/>
            <pc:sldMk cId="4239759284" sldId="324"/>
            <ac:spMk id="27" creationId="{10014AEA-FF9C-4373-83CF-8D2904E79E28}"/>
          </ac:spMkLst>
        </pc:spChg>
      </pc:sldChg>
      <pc:sldChg chg="addSp delSp modSp add">
        <pc:chgData name="Jim Hogg" userId="34797abe98eaa765" providerId="LiveId" clId="{5458B08F-69CF-4065-BB4B-87E425B1D0B9}" dt="2020-02-10T18:01:01.326" v="16863" actId="20577"/>
        <pc:sldMkLst>
          <pc:docMk/>
          <pc:sldMk cId="3802178109" sldId="325"/>
        </pc:sldMkLst>
        <pc:spChg chg="mod">
          <ac:chgData name="Jim Hogg" userId="34797abe98eaa765" providerId="LiveId" clId="{5458B08F-69CF-4065-BB4B-87E425B1D0B9}" dt="2020-02-10T16:30:01.148" v="15571" actId="20577"/>
          <ac:spMkLst>
            <pc:docMk/>
            <pc:sldMk cId="3802178109" sldId="325"/>
            <ac:spMk id="6" creationId="{2B82D86D-8475-48D4-B360-7D7CB763A63E}"/>
          </ac:spMkLst>
        </pc:spChg>
        <pc:spChg chg="mod">
          <ac:chgData name="Jim Hogg" userId="34797abe98eaa765" providerId="LiveId" clId="{5458B08F-69CF-4065-BB4B-87E425B1D0B9}" dt="2020-02-10T04:59:38.505" v="13501" actId="1076"/>
          <ac:spMkLst>
            <pc:docMk/>
            <pc:sldMk cId="3802178109" sldId="325"/>
            <ac:spMk id="7" creationId="{A109905A-C62B-4AE9-85D0-5D19304FBE11}"/>
          </ac:spMkLst>
        </pc:spChg>
        <pc:spChg chg="add mod">
          <ac:chgData name="Jim Hogg" userId="34797abe98eaa765" providerId="LiveId" clId="{5458B08F-69CF-4065-BB4B-87E425B1D0B9}" dt="2020-02-10T05:05:15.418" v="13676" actId="1076"/>
          <ac:spMkLst>
            <pc:docMk/>
            <pc:sldMk cId="3802178109" sldId="325"/>
            <ac:spMk id="8" creationId="{4F49E43E-DD79-4865-8FB0-D732A232815A}"/>
          </ac:spMkLst>
        </pc:spChg>
        <pc:spChg chg="add mod">
          <ac:chgData name="Jim Hogg" userId="34797abe98eaa765" providerId="LiveId" clId="{5458B08F-69CF-4065-BB4B-87E425B1D0B9}" dt="2020-02-10T18:01:01.326" v="16863" actId="20577"/>
          <ac:spMkLst>
            <pc:docMk/>
            <pc:sldMk cId="3802178109" sldId="325"/>
            <ac:spMk id="9" creationId="{5145BE92-89E9-4782-9A87-B56C9FCE4835}"/>
          </ac:spMkLst>
        </pc:spChg>
        <pc:spChg chg="del">
          <ac:chgData name="Jim Hogg" userId="34797abe98eaa765" providerId="LiveId" clId="{5458B08F-69CF-4065-BB4B-87E425B1D0B9}" dt="2020-02-10T04:49:29.605" v="12801" actId="478"/>
          <ac:spMkLst>
            <pc:docMk/>
            <pc:sldMk cId="3802178109" sldId="325"/>
            <ac:spMk id="23" creationId="{E5B2F4EA-1C92-4BF1-9005-6402AF1678A3}"/>
          </ac:spMkLst>
        </pc:spChg>
        <pc:spChg chg="mod">
          <ac:chgData name="Jim Hogg" userId="34797abe98eaa765" providerId="LiveId" clId="{5458B08F-69CF-4065-BB4B-87E425B1D0B9}" dt="2020-02-10T05:00:52.119" v="13549" actId="20577"/>
          <ac:spMkLst>
            <pc:docMk/>
            <pc:sldMk cId="3802178109" sldId="325"/>
            <ac:spMk id="27" creationId="{10014AEA-FF9C-4373-83CF-8D2904E79E28}"/>
          </ac:spMkLst>
        </pc:spChg>
      </pc:sldChg>
      <pc:sldChg chg="modSp add setBg">
        <pc:chgData name="Jim Hogg" userId="34797abe98eaa765" providerId="LiveId" clId="{5458B08F-69CF-4065-BB4B-87E425B1D0B9}" dt="2020-02-10T19:31:08.278" v="19087" actId="207"/>
        <pc:sldMkLst>
          <pc:docMk/>
          <pc:sldMk cId="3195145958" sldId="326"/>
        </pc:sldMkLst>
        <pc:spChg chg="mod">
          <ac:chgData name="Jim Hogg" userId="34797abe98eaa765" providerId="LiveId" clId="{5458B08F-69CF-4065-BB4B-87E425B1D0B9}" dt="2020-02-10T19:31:08.278" v="19087" actId="207"/>
          <ac:spMkLst>
            <pc:docMk/>
            <pc:sldMk cId="3195145958" sldId="326"/>
            <ac:spMk id="2" creationId="{41F1C91C-CB4C-4541-B84A-554A031CA0C8}"/>
          </ac:spMkLst>
        </pc:spChg>
      </pc:sldChg>
      <pc:sldChg chg="addSp delSp modSp add">
        <pc:chgData name="Jim Hogg" userId="34797abe98eaa765" providerId="LiveId" clId="{5458B08F-69CF-4065-BB4B-87E425B1D0B9}" dt="2020-02-10T18:12:06.815" v="17543" actId="1076"/>
        <pc:sldMkLst>
          <pc:docMk/>
          <pc:sldMk cId="3892337471" sldId="327"/>
        </pc:sldMkLst>
        <pc:spChg chg="mod">
          <ac:chgData name="Jim Hogg" userId="34797abe98eaa765" providerId="LiveId" clId="{5458B08F-69CF-4065-BB4B-87E425B1D0B9}" dt="2020-02-10T18:07:19.892" v="17191" actId="1076"/>
          <ac:spMkLst>
            <pc:docMk/>
            <pc:sldMk cId="3892337471" sldId="327"/>
            <ac:spMk id="2" creationId="{9605646A-C7F8-4D19-A821-17DF00F88768}"/>
          </ac:spMkLst>
        </pc:spChg>
        <pc:spChg chg="del">
          <ac:chgData name="Jim Hogg" userId="34797abe98eaa765" providerId="LiveId" clId="{5458B08F-69CF-4065-BB4B-87E425B1D0B9}" dt="2020-02-10T06:01:58.597" v="14055" actId="478"/>
          <ac:spMkLst>
            <pc:docMk/>
            <pc:sldMk cId="3892337471" sldId="327"/>
            <ac:spMk id="3" creationId="{BB4A490C-DF43-4C59-BECE-908E3DB29CB3}"/>
          </ac:spMkLst>
        </pc:spChg>
        <pc:spChg chg="del">
          <ac:chgData name="Jim Hogg" userId="34797abe98eaa765" providerId="LiveId" clId="{5458B08F-69CF-4065-BB4B-87E425B1D0B9}" dt="2020-02-10T06:02:01.438" v="14056" actId="478"/>
          <ac:spMkLst>
            <pc:docMk/>
            <pc:sldMk cId="3892337471" sldId="327"/>
            <ac:spMk id="4" creationId="{0E7C2AD2-96AA-49BB-B1E5-EBF468EF319E}"/>
          </ac:spMkLst>
        </pc:spChg>
        <pc:spChg chg="add mod">
          <ac:chgData name="Jim Hogg" userId="34797abe98eaa765" providerId="LiveId" clId="{5458B08F-69CF-4065-BB4B-87E425B1D0B9}" dt="2020-02-10T18:12:06.815" v="17543" actId="1076"/>
          <ac:spMkLst>
            <pc:docMk/>
            <pc:sldMk cId="3892337471" sldId="327"/>
            <ac:spMk id="5" creationId="{7E116E9F-B0F8-4AB7-9564-10B722E9F0DD}"/>
          </ac:spMkLst>
        </pc:spChg>
      </pc:sldChg>
      <pc:sldChg chg="addSp delSp modSp add">
        <pc:chgData name="Jim Hogg" userId="34797abe98eaa765" providerId="LiveId" clId="{5458B08F-69CF-4065-BB4B-87E425B1D0B9}" dt="2020-02-10T18:14:37.496" v="17607" actId="1076"/>
        <pc:sldMkLst>
          <pc:docMk/>
          <pc:sldMk cId="1738773321" sldId="328"/>
        </pc:sldMkLst>
        <pc:spChg chg="mod">
          <ac:chgData name="Jim Hogg" userId="34797abe98eaa765" providerId="LiveId" clId="{5458B08F-69CF-4065-BB4B-87E425B1D0B9}" dt="2020-02-10T18:14:35.108" v="17606" actId="1076"/>
          <ac:spMkLst>
            <pc:docMk/>
            <pc:sldMk cId="1738773321" sldId="328"/>
            <ac:spMk id="2" creationId="{9605646A-C7F8-4D19-A821-17DF00F88768}"/>
          </ac:spMkLst>
        </pc:spChg>
        <pc:spChg chg="add del mod">
          <ac:chgData name="Jim Hogg" userId="34797abe98eaa765" providerId="LiveId" clId="{5458B08F-69CF-4065-BB4B-87E425B1D0B9}" dt="2020-02-10T06:14:12.214" v="14422"/>
          <ac:spMkLst>
            <pc:docMk/>
            <pc:sldMk cId="1738773321" sldId="328"/>
            <ac:spMk id="3" creationId="{07CC384E-9908-4547-B54E-37CDF4813FF8}"/>
          </ac:spMkLst>
        </pc:spChg>
        <pc:spChg chg="add mod">
          <ac:chgData name="Jim Hogg" userId="34797abe98eaa765" providerId="LiveId" clId="{5458B08F-69CF-4065-BB4B-87E425B1D0B9}" dt="2020-02-10T18:13:27.885" v="17558" actId="1076"/>
          <ac:spMkLst>
            <pc:docMk/>
            <pc:sldMk cId="1738773321" sldId="328"/>
            <ac:spMk id="4" creationId="{F18A025F-8DEC-4EE3-9F2B-04A985DC86DA}"/>
          </ac:spMkLst>
        </pc:spChg>
        <pc:spChg chg="add mod">
          <ac:chgData name="Jim Hogg" userId="34797abe98eaa765" providerId="LiveId" clId="{5458B08F-69CF-4065-BB4B-87E425B1D0B9}" dt="2020-02-10T18:14:37.496" v="17607" actId="1076"/>
          <ac:spMkLst>
            <pc:docMk/>
            <pc:sldMk cId="1738773321" sldId="328"/>
            <ac:spMk id="5" creationId="{846ED585-28CD-4493-8AE3-AAE3756B1C93}"/>
          </ac:spMkLst>
        </pc:spChg>
        <pc:spChg chg="add mod">
          <ac:chgData name="Jim Hogg" userId="34797abe98eaa765" providerId="LiveId" clId="{5458B08F-69CF-4065-BB4B-87E425B1D0B9}" dt="2020-02-10T18:13:31.191" v="17559" actId="1076"/>
          <ac:spMkLst>
            <pc:docMk/>
            <pc:sldMk cId="1738773321" sldId="328"/>
            <ac:spMk id="6" creationId="{7D4B7621-BC14-44E6-B8DE-8FEEA086DD86}"/>
          </ac:spMkLst>
        </pc:spChg>
      </pc:sldChg>
      <pc:sldChg chg="modSp add setBg">
        <pc:chgData name="Jim Hogg" userId="34797abe98eaa765" providerId="LiveId" clId="{5458B08F-69CF-4065-BB4B-87E425B1D0B9}" dt="2020-02-10T19:31:19.314" v="19089" actId="207"/>
        <pc:sldMkLst>
          <pc:docMk/>
          <pc:sldMk cId="393712730" sldId="329"/>
        </pc:sldMkLst>
        <pc:spChg chg="mod">
          <ac:chgData name="Jim Hogg" userId="34797abe98eaa765" providerId="LiveId" clId="{5458B08F-69CF-4065-BB4B-87E425B1D0B9}" dt="2020-02-10T19:31:19.314" v="19089" actId="207"/>
          <ac:spMkLst>
            <pc:docMk/>
            <pc:sldMk cId="393712730" sldId="329"/>
            <ac:spMk id="2" creationId="{41F1C91C-CB4C-4541-B84A-554A031CA0C8}"/>
          </ac:spMkLst>
        </pc:spChg>
      </pc:sldChg>
      <pc:sldChg chg="addSp delSp modSp add">
        <pc:chgData name="Jim Hogg" userId="34797abe98eaa765" providerId="LiveId" clId="{5458B08F-69CF-4065-BB4B-87E425B1D0B9}" dt="2020-02-10T18:04:22.309" v="16986" actId="1076"/>
        <pc:sldMkLst>
          <pc:docMk/>
          <pc:sldMk cId="1118739207" sldId="330"/>
        </pc:sldMkLst>
        <pc:spChg chg="add mod">
          <ac:chgData name="Jim Hogg" userId="34797abe98eaa765" providerId="LiveId" clId="{5458B08F-69CF-4065-BB4B-87E425B1D0B9}" dt="2020-02-10T18:04:22.309" v="16986" actId="1076"/>
          <ac:spMkLst>
            <pc:docMk/>
            <pc:sldMk cId="1118739207" sldId="330"/>
            <ac:spMk id="2" creationId="{7C65D38D-6391-4B37-9FE9-65012FB9C821}"/>
          </ac:spMkLst>
        </pc:spChg>
        <pc:spChg chg="add mod">
          <ac:chgData name="Jim Hogg" userId="34797abe98eaa765" providerId="LiveId" clId="{5458B08F-69CF-4065-BB4B-87E425B1D0B9}" dt="2020-02-10T18:01:44.491" v="16875" actId="1076"/>
          <ac:spMkLst>
            <pc:docMk/>
            <pc:sldMk cId="1118739207" sldId="330"/>
            <ac:spMk id="3" creationId="{29EE7C93-5F5E-4DA9-A459-85428C573210}"/>
          </ac:spMkLst>
        </pc:spChg>
        <pc:spChg chg="del">
          <ac:chgData name="Jim Hogg" userId="34797abe98eaa765" providerId="LiveId" clId="{5458B08F-69CF-4065-BB4B-87E425B1D0B9}" dt="2020-02-10T16:31:16.780" v="15575" actId="478"/>
          <ac:spMkLst>
            <pc:docMk/>
            <pc:sldMk cId="1118739207" sldId="330"/>
            <ac:spMk id="6" creationId="{2B82D86D-8475-48D4-B360-7D7CB763A63E}"/>
          </ac:spMkLst>
        </pc:spChg>
        <pc:spChg chg="del">
          <ac:chgData name="Jim Hogg" userId="34797abe98eaa765" providerId="LiveId" clId="{5458B08F-69CF-4065-BB4B-87E425B1D0B9}" dt="2020-02-10T16:31:16.780" v="15575" actId="478"/>
          <ac:spMkLst>
            <pc:docMk/>
            <pc:sldMk cId="1118739207" sldId="330"/>
            <ac:spMk id="7" creationId="{A109905A-C62B-4AE9-85D0-5D19304FBE11}"/>
          </ac:spMkLst>
        </pc:spChg>
        <pc:spChg chg="del mod">
          <ac:chgData name="Jim Hogg" userId="34797abe98eaa765" providerId="LiveId" clId="{5458B08F-69CF-4065-BB4B-87E425B1D0B9}" dt="2020-02-10T16:33:05.544" v="15716" actId="478"/>
          <ac:spMkLst>
            <pc:docMk/>
            <pc:sldMk cId="1118739207" sldId="330"/>
            <ac:spMk id="8" creationId="{4F49E43E-DD79-4865-8FB0-D732A232815A}"/>
          </ac:spMkLst>
        </pc:spChg>
        <pc:spChg chg="del">
          <ac:chgData name="Jim Hogg" userId="34797abe98eaa765" providerId="LiveId" clId="{5458B08F-69CF-4065-BB4B-87E425B1D0B9}" dt="2020-02-10T16:33:30.968" v="15725" actId="478"/>
          <ac:spMkLst>
            <pc:docMk/>
            <pc:sldMk cId="1118739207" sldId="330"/>
            <ac:spMk id="9" creationId="{5145BE92-89E9-4782-9A87-B56C9FCE4835}"/>
          </ac:spMkLst>
        </pc:spChg>
        <pc:spChg chg="add mod">
          <ac:chgData name="Jim Hogg" userId="34797abe98eaa765" providerId="LiveId" clId="{5458B08F-69CF-4065-BB4B-87E425B1D0B9}" dt="2020-02-10T18:01:49.648" v="16886" actId="20577"/>
          <ac:spMkLst>
            <pc:docMk/>
            <pc:sldMk cId="1118739207" sldId="330"/>
            <ac:spMk id="10" creationId="{4E7446D6-4EBB-41BE-AFE6-5AEAE9A1E7C2}"/>
          </ac:spMkLst>
        </pc:spChg>
        <pc:spChg chg="add mod">
          <ac:chgData name="Jim Hogg" userId="34797abe98eaa765" providerId="LiveId" clId="{5458B08F-69CF-4065-BB4B-87E425B1D0B9}" dt="2020-02-10T18:01:44.491" v="16875" actId="1076"/>
          <ac:spMkLst>
            <pc:docMk/>
            <pc:sldMk cId="1118739207" sldId="330"/>
            <ac:spMk id="11" creationId="{E92289FC-048D-45D0-A658-1FEE24FB5665}"/>
          </ac:spMkLst>
        </pc:spChg>
        <pc:spChg chg="mod">
          <ac:chgData name="Jim Hogg" userId="34797abe98eaa765" providerId="LiveId" clId="{5458B08F-69CF-4065-BB4B-87E425B1D0B9}" dt="2020-02-10T18:01:13.138" v="16868" actId="20577"/>
          <ac:spMkLst>
            <pc:docMk/>
            <pc:sldMk cId="1118739207" sldId="330"/>
            <ac:spMk id="27" creationId="{10014AEA-FF9C-4373-83CF-8D2904E79E28}"/>
          </ac:spMkLst>
        </pc:spChg>
        <pc:cxnChg chg="add mod">
          <ac:chgData name="Jim Hogg" userId="34797abe98eaa765" providerId="LiveId" clId="{5458B08F-69CF-4065-BB4B-87E425B1D0B9}" dt="2020-02-10T18:01:44.491" v="16875" actId="1076"/>
          <ac:cxnSpMkLst>
            <pc:docMk/>
            <pc:sldMk cId="1118739207" sldId="330"/>
            <ac:cxnSpMk id="5" creationId="{54F63D1E-FDB1-4A97-A2D2-146CD86D49F9}"/>
          </ac:cxnSpMkLst>
        </pc:cxnChg>
        <pc:cxnChg chg="add mod">
          <ac:chgData name="Jim Hogg" userId="34797abe98eaa765" providerId="LiveId" clId="{5458B08F-69CF-4065-BB4B-87E425B1D0B9}" dt="2020-02-10T18:01:44.491" v="16875" actId="1076"/>
          <ac:cxnSpMkLst>
            <pc:docMk/>
            <pc:sldMk cId="1118739207" sldId="330"/>
            <ac:cxnSpMk id="13" creationId="{27C5376D-5434-4E33-9A7E-A787E62DA36C}"/>
          </ac:cxnSpMkLst>
        </pc:cxnChg>
      </pc:sldChg>
      <pc:sldChg chg="addSp delSp modSp add ord">
        <pc:chgData name="Jim Hogg" userId="34797abe98eaa765" providerId="LiveId" clId="{5458B08F-69CF-4065-BB4B-87E425B1D0B9}" dt="2020-02-10T18:50:47.344" v="18244" actId="20577"/>
        <pc:sldMkLst>
          <pc:docMk/>
          <pc:sldMk cId="1893130353" sldId="331"/>
        </pc:sldMkLst>
        <pc:spChg chg="mod">
          <ac:chgData name="Jim Hogg" userId="34797abe98eaa765" providerId="LiveId" clId="{5458B08F-69CF-4065-BB4B-87E425B1D0B9}" dt="2020-02-10T18:48:18.322" v="18012" actId="14100"/>
          <ac:spMkLst>
            <pc:docMk/>
            <pc:sldMk cId="1893130353" sldId="331"/>
            <ac:spMk id="2" creationId="{9605646A-C7F8-4D19-A821-17DF00F88768}"/>
          </ac:spMkLst>
        </pc:spChg>
        <pc:spChg chg="add del">
          <ac:chgData name="Jim Hogg" userId="34797abe98eaa765" providerId="LiveId" clId="{5458B08F-69CF-4065-BB4B-87E425B1D0B9}" dt="2020-02-10T18:24:57.636" v="17642" actId="478"/>
          <ac:spMkLst>
            <pc:docMk/>
            <pc:sldMk cId="1893130353" sldId="331"/>
            <ac:spMk id="3" creationId="{463E2344-1EE9-4C0F-A14A-A10ED54F1452}"/>
          </ac:spMkLst>
        </pc:spChg>
        <pc:spChg chg="add del">
          <ac:chgData name="Jim Hogg" userId="34797abe98eaa765" providerId="LiveId" clId="{5458B08F-69CF-4065-BB4B-87E425B1D0B9}" dt="2020-02-10T18:24:57.636" v="17642" actId="478"/>
          <ac:spMkLst>
            <pc:docMk/>
            <pc:sldMk cId="1893130353" sldId="331"/>
            <ac:spMk id="4" creationId="{B117D00E-3A73-489A-BFAC-A20C83827C7C}"/>
          </ac:spMkLst>
        </pc:spChg>
        <pc:spChg chg="add del">
          <ac:chgData name="Jim Hogg" userId="34797abe98eaa765" providerId="LiveId" clId="{5458B08F-69CF-4065-BB4B-87E425B1D0B9}" dt="2020-02-10T18:24:57.636" v="17642" actId="478"/>
          <ac:spMkLst>
            <pc:docMk/>
            <pc:sldMk cId="1893130353" sldId="331"/>
            <ac:spMk id="5" creationId="{67EB50B1-B3AC-4B80-A970-9ED291F876C1}"/>
          </ac:spMkLst>
        </pc:spChg>
        <pc:spChg chg="add mod">
          <ac:chgData name="Jim Hogg" userId="34797abe98eaa765" providerId="LiveId" clId="{5458B08F-69CF-4065-BB4B-87E425B1D0B9}" dt="2020-02-10T18:48:02.035" v="18008" actId="1076"/>
          <ac:spMkLst>
            <pc:docMk/>
            <pc:sldMk cId="1893130353" sldId="331"/>
            <ac:spMk id="8" creationId="{337C310E-A706-4860-B3C9-3D50B9A53F2F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9" creationId="{49F722A3-A728-4F08-A8D4-4E6B461A3FF9}"/>
          </ac:spMkLst>
        </pc:spChg>
        <pc:spChg chg="add del mod">
          <ac:chgData name="Jim Hogg" userId="34797abe98eaa765" providerId="LiveId" clId="{5458B08F-69CF-4065-BB4B-87E425B1D0B9}" dt="2020-02-10T16:49:22.458" v="16510" actId="478"/>
          <ac:spMkLst>
            <pc:docMk/>
            <pc:sldMk cId="1893130353" sldId="331"/>
            <ac:spMk id="10" creationId="{ED2E91AA-9E43-4393-865B-A76D8BFDAFF4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1" creationId="{8C3E9729-80F1-4644-BB81-FECFFF662D59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2" creationId="{1E965D44-8B41-4ADA-84A0-90116120A6B3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3" creationId="{C76CC0DA-C3FC-4214-9E2B-1257BF80A910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4" creationId="{948B5FE3-71BC-49A7-A924-68BC6F6D7E0F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5" creationId="{A3B389A3-4A0E-4C7B-A118-82848677B8CF}"/>
          </ac:spMkLst>
        </pc:spChg>
        <pc:spChg chg="add del mod">
          <ac:chgData name="Jim Hogg" userId="34797abe98eaa765" providerId="LiveId" clId="{5458B08F-69CF-4065-BB4B-87E425B1D0B9}" dt="2020-02-10T18:27:00.614" v="17660" actId="478"/>
          <ac:spMkLst>
            <pc:docMk/>
            <pc:sldMk cId="1893130353" sldId="331"/>
            <ac:spMk id="16" creationId="{805BC32C-307F-4809-83FC-D832522BBA33}"/>
          </ac:spMkLst>
        </pc:spChg>
        <pc:spChg chg="add del mod">
          <ac:chgData name="Jim Hogg" userId="34797abe98eaa765" providerId="LiveId" clId="{5458B08F-69CF-4065-BB4B-87E425B1D0B9}" dt="2020-02-10T18:27:05.227" v="17661" actId="478"/>
          <ac:spMkLst>
            <pc:docMk/>
            <pc:sldMk cId="1893130353" sldId="331"/>
            <ac:spMk id="19" creationId="{D24BCA83-C8BD-4922-9ABC-A055F1FE690E}"/>
          </ac:spMkLst>
        </pc:spChg>
        <pc:spChg chg="add mod">
          <ac:chgData name="Jim Hogg" userId="34797abe98eaa765" providerId="LiveId" clId="{5458B08F-69CF-4065-BB4B-87E425B1D0B9}" dt="2020-02-10T18:43:49.868" v="17947" actId="1076"/>
          <ac:spMkLst>
            <pc:docMk/>
            <pc:sldMk cId="1893130353" sldId="331"/>
            <ac:spMk id="20" creationId="{1F007F7C-C574-4BBC-A141-D5C7FCB91A4E}"/>
          </ac:spMkLst>
        </pc:spChg>
        <pc:spChg chg="add mod">
          <ac:chgData name="Jim Hogg" userId="34797abe98eaa765" providerId="LiveId" clId="{5458B08F-69CF-4065-BB4B-87E425B1D0B9}" dt="2020-02-10T18:43:44.847" v="17946" actId="1076"/>
          <ac:spMkLst>
            <pc:docMk/>
            <pc:sldMk cId="1893130353" sldId="331"/>
            <ac:spMk id="21" creationId="{032129B5-CE95-4A7D-85F1-D83F30EE88E0}"/>
          </ac:spMkLst>
        </pc:spChg>
        <pc:spChg chg="add mod">
          <ac:chgData name="Jim Hogg" userId="34797abe98eaa765" providerId="LiveId" clId="{5458B08F-69CF-4065-BB4B-87E425B1D0B9}" dt="2020-02-10T18:43:27.320" v="17942" actId="14100"/>
          <ac:spMkLst>
            <pc:docMk/>
            <pc:sldMk cId="1893130353" sldId="331"/>
            <ac:spMk id="22" creationId="{3BD22C2A-71E7-4E96-8F03-F87B48FB906E}"/>
          </ac:spMkLst>
        </pc:spChg>
        <pc:spChg chg="add del mod">
          <ac:chgData name="Jim Hogg" userId="34797abe98eaa765" providerId="LiveId" clId="{5458B08F-69CF-4065-BB4B-87E425B1D0B9}" dt="2020-02-10T18:27:05.227" v="17661" actId="478"/>
          <ac:spMkLst>
            <pc:docMk/>
            <pc:sldMk cId="1893130353" sldId="331"/>
            <ac:spMk id="25" creationId="{CC1E31FE-151C-4117-B0E4-FC1B68E3AE9B}"/>
          </ac:spMkLst>
        </pc:spChg>
        <pc:spChg chg="add mod">
          <ac:chgData name="Jim Hogg" userId="34797abe98eaa765" providerId="LiveId" clId="{5458B08F-69CF-4065-BB4B-87E425B1D0B9}" dt="2020-02-10T18:50:47.344" v="18244" actId="20577"/>
          <ac:spMkLst>
            <pc:docMk/>
            <pc:sldMk cId="1893130353" sldId="331"/>
            <ac:spMk id="26" creationId="{0EA548E4-991E-4749-ADA9-AF182ADAA083}"/>
          </ac:spMkLst>
        </pc:spChg>
        <pc:spChg chg="add mod">
          <ac:chgData name="Jim Hogg" userId="34797abe98eaa765" providerId="LiveId" clId="{5458B08F-69CF-4065-BB4B-87E425B1D0B9}" dt="2020-02-10T18:48:04.489" v="18009" actId="1076"/>
          <ac:spMkLst>
            <pc:docMk/>
            <pc:sldMk cId="1893130353" sldId="331"/>
            <ac:spMk id="37" creationId="{6000D0EB-65AE-45E8-BE69-23273109D1EB}"/>
          </ac:spMkLst>
        </pc:spChg>
        <pc:cxnChg chg="add del mod">
          <ac:chgData name="Jim Hogg" userId="34797abe98eaa765" providerId="LiveId" clId="{5458B08F-69CF-4065-BB4B-87E425B1D0B9}" dt="2020-02-10T18:24:57.636" v="17642" actId="478"/>
          <ac:cxnSpMkLst>
            <pc:docMk/>
            <pc:sldMk cId="1893130353" sldId="331"/>
            <ac:cxnSpMk id="6" creationId="{CF8B5CD8-C076-48E5-A65B-DE52DA261431}"/>
          </ac:cxnSpMkLst>
        </pc:cxnChg>
        <pc:cxnChg chg="add del mod">
          <ac:chgData name="Jim Hogg" userId="34797abe98eaa765" providerId="LiveId" clId="{5458B08F-69CF-4065-BB4B-87E425B1D0B9}" dt="2020-02-10T18:24:57.636" v="17642" actId="478"/>
          <ac:cxnSpMkLst>
            <pc:docMk/>
            <pc:sldMk cId="1893130353" sldId="331"/>
            <ac:cxnSpMk id="7" creationId="{6E59BB78-2F40-4DD5-AB6F-572FC65B290B}"/>
          </ac:cxnSpMkLst>
        </pc:cxnChg>
        <pc:cxnChg chg="add del mod">
          <ac:chgData name="Jim Hogg" userId="34797abe98eaa765" providerId="LiveId" clId="{5458B08F-69CF-4065-BB4B-87E425B1D0B9}" dt="2020-02-10T18:27:00.614" v="17660" actId="478"/>
          <ac:cxnSpMkLst>
            <pc:docMk/>
            <pc:sldMk cId="1893130353" sldId="331"/>
            <ac:cxnSpMk id="18" creationId="{67DBB6B1-6FE5-4F19-8D10-180C679A520F}"/>
          </ac:cxnSpMkLst>
        </pc:cxnChg>
        <pc:cxnChg chg="add mod">
          <ac:chgData name="Jim Hogg" userId="34797abe98eaa765" providerId="LiveId" clId="{5458B08F-69CF-4065-BB4B-87E425B1D0B9}" dt="2020-02-10T18:43:49.868" v="17947" actId="1076"/>
          <ac:cxnSpMkLst>
            <pc:docMk/>
            <pc:sldMk cId="1893130353" sldId="331"/>
            <ac:cxnSpMk id="23" creationId="{4113FDCC-47B3-4858-B03E-44FE0B5F63D8}"/>
          </ac:cxnSpMkLst>
        </pc:cxnChg>
        <pc:cxnChg chg="add mod">
          <ac:chgData name="Jim Hogg" userId="34797abe98eaa765" providerId="LiveId" clId="{5458B08F-69CF-4065-BB4B-87E425B1D0B9}" dt="2020-02-10T18:43:49.868" v="17947" actId="1076"/>
          <ac:cxnSpMkLst>
            <pc:docMk/>
            <pc:sldMk cId="1893130353" sldId="331"/>
            <ac:cxnSpMk id="24" creationId="{074E19B0-AE31-47FD-B065-667337AAD2FA}"/>
          </ac:cxnSpMkLst>
        </pc:cxnChg>
      </pc:sldChg>
      <pc:sldChg chg="modSp add">
        <pc:chgData name="Jim Hogg" userId="34797abe98eaa765" providerId="LiveId" clId="{5458B08F-69CF-4065-BB4B-87E425B1D0B9}" dt="2020-02-10T18:31:24.816" v="17917" actId="6549"/>
        <pc:sldMkLst>
          <pc:docMk/>
          <pc:sldMk cId="372863967" sldId="332"/>
        </pc:sldMkLst>
        <pc:spChg chg="mod">
          <ac:chgData name="Jim Hogg" userId="34797abe98eaa765" providerId="LiveId" clId="{5458B08F-69CF-4065-BB4B-87E425B1D0B9}" dt="2020-02-10T18:31:24.816" v="17917" actId="6549"/>
          <ac:spMkLst>
            <pc:docMk/>
            <pc:sldMk cId="372863967" sldId="332"/>
            <ac:spMk id="2" creationId="{9605646A-C7F8-4D19-A821-17DF00F88768}"/>
          </ac:spMkLst>
        </pc:spChg>
      </pc:sldChg>
      <pc:sldChg chg="addSp delSp modSp add modAnim">
        <pc:chgData name="Jim Hogg" userId="34797abe98eaa765" providerId="LiveId" clId="{5458B08F-69CF-4065-BB4B-87E425B1D0B9}" dt="2020-02-11T04:48:07.309" v="19432" actId="20577"/>
        <pc:sldMkLst>
          <pc:docMk/>
          <pc:sldMk cId="2407878479" sldId="333"/>
        </pc:sldMkLst>
        <pc:spChg chg="del">
          <ac:chgData name="Jim Hogg" userId="34797abe98eaa765" providerId="LiveId" clId="{5458B08F-69CF-4065-BB4B-87E425B1D0B9}" dt="2020-02-10T18:58:05.743" v="18262" actId="478"/>
          <ac:spMkLst>
            <pc:docMk/>
            <pc:sldMk cId="2407878479" sldId="333"/>
            <ac:spMk id="2" creationId="{9605646A-C7F8-4D19-A821-17DF00F88768}"/>
          </ac:spMkLst>
        </pc:spChg>
        <pc:spChg chg="mod">
          <ac:chgData name="Jim Hogg" userId="34797abe98eaa765" providerId="LiveId" clId="{5458B08F-69CF-4065-BB4B-87E425B1D0B9}" dt="2020-02-10T18:58:01.984" v="18261" actId="20577"/>
          <ac:spMkLst>
            <pc:docMk/>
            <pc:sldMk cId="2407878479" sldId="333"/>
            <ac:spMk id="8" creationId="{337C310E-A706-4860-B3C9-3D50B9A53F2F}"/>
          </ac:spMkLst>
        </pc:spChg>
        <pc:spChg chg="add mod">
          <ac:chgData name="Jim Hogg" userId="34797abe98eaa765" providerId="LiveId" clId="{5458B08F-69CF-4065-BB4B-87E425B1D0B9}" dt="2020-02-10T19:18:45.272" v="18532" actId="1076"/>
          <ac:spMkLst>
            <pc:docMk/>
            <pc:sldMk cId="2407878479" sldId="333"/>
            <ac:spMk id="11" creationId="{F59073F5-F989-4C75-B518-3D9D3B760199}"/>
          </ac:spMkLst>
        </pc:spChg>
        <pc:spChg chg="add mod">
          <ac:chgData name="Jim Hogg" userId="34797abe98eaa765" providerId="LiveId" clId="{5458B08F-69CF-4065-BB4B-87E425B1D0B9}" dt="2020-02-11T04:48:07.309" v="19432" actId="20577"/>
          <ac:spMkLst>
            <pc:docMk/>
            <pc:sldMk cId="2407878479" sldId="333"/>
            <ac:spMk id="12" creationId="{CC5CFEE1-0027-48F4-9B3C-AF439A14A2EB}"/>
          </ac:spMkLst>
        </pc:spChg>
        <pc:spChg chg="mod ord">
          <ac:chgData name="Jim Hogg" userId="34797abe98eaa765" providerId="LiveId" clId="{5458B08F-69CF-4065-BB4B-87E425B1D0B9}" dt="2020-02-10T19:17:41.702" v="18396" actId="1076"/>
          <ac:spMkLst>
            <pc:docMk/>
            <pc:sldMk cId="2407878479" sldId="333"/>
            <ac:spMk id="26" creationId="{0EA548E4-991E-4749-ADA9-AF182ADAA083}"/>
          </ac:spMkLst>
        </pc:spChg>
        <pc:spChg chg="mod">
          <ac:chgData name="Jim Hogg" userId="34797abe98eaa765" providerId="LiveId" clId="{5458B08F-69CF-4065-BB4B-87E425B1D0B9}" dt="2020-02-10T18:56:40.706" v="18260" actId="20577"/>
          <ac:spMkLst>
            <pc:docMk/>
            <pc:sldMk cId="2407878479" sldId="333"/>
            <ac:spMk id="37" creationId="{6000D0EB-65AE-45E8-BE69-23273109D1EB}"/>
          </ac:spMkLst>
        </pc:spChg>
      </pc:sldChg>
      <pc:sldChg chg="delSp modSp add">
        <pc:chgData name="Jim Hogg" userId="34797abe98eaa765" providerId="LiveId" clId="{5458B08F-69CF-4065-BB4B-87E425B1D0B9}" dt="2020-02-10T19:25:51.428" v="19063" actId="6549"/>
        <pc:sldMkLst>
          <pc:docMk/>
          <pc:sldMk cId="3958033616" sldId="334"/>
        </pc:sldMkLst>
        <pc:spChg chg="del">
          <ac:chgData name="Jim Hogg" userId="34797abe98eaa765" providerId="LiveId" clId="{5458B08F-69CF-4065-BB4B-87E425B1D0B9}" dt="2020-02-10T19:21:33.526" v="18556" actId="478"/>
          <ac:spMkLst>
            <pc:docMk/>
            <pc:sldMk cId="3958033616" sldId="334"/>
            <ac:spMk id="3" creationId="{00000000-0000-0000-0000-000000000000}"/>
          </ac:spMkLst>
        </pc:spChg>
        <pc:spChg chg="del">
          <ac:chgData name="Jim Hogg" userId="34797abe98eaa765" providerId="LiveId" clId="{5458B08F-69CF-4065-BB4B-87E425B1D0B9}" dt="2020-02-10T19:21:34.904" v="18557" actId="478"/>
          <ac:spMkLst>
            <pc:docMk/>
            <pc:sldMk cId="3958033616" sldId="334"/>
            <ac:spMk id="4" creationId="{03678D7A-13D7-4CE3-85F1-45A672468241}"/>
          </ac:spMkLst>
        </pc:spChg>
        <pc:spChg chg="mod">
          <ac:chgData name="Jim Hogg" userId="34797abe98eaa765" providerId="LiveId" clId="{5458B08F-69CF-4065-BB4B-87E425B1D0B9}" dt="2020-02-10T19:25:51.428" v="19063" actId="6549"/>
          <ac:spMkLst>
            <pc:docMk/>
            <pc:sldMk cId="3958033616" sldId="334"/>
            <ac:spMk id="5" creationId="{2E655AB3-734A-4516-8A53-6E432E52D8D4}"/>
          </ac:spMkLst>
        </pc:spChg>
      </pc:sldChg>
      <pc:sldChg chg="addSp delSp modSp add">
        <pc:chgData name="Jim Hogg" userId="34797abe98eaa765" providerId="LiveId" clId="{5458B08F-69CF-4065-BB4B-87E425B1D0B9}" dt="2020-02-10T19:39:04.515" v="19398" actId="1076"/>
        <pc:sldMkLst>
          <pc:docMk/>
          <pc:sldMk cId="323258792" sldId="335"/>
        </pc:sldMkLst>
        <pc:spChg chg="add del mod">
          <ac:chgData name="Jim Hogg" userId="34797abe98eaa765" providerId="LiveId" clId="{5458B08F-69CF-4065-BB4B-87E425B1D0B9}" dt="2020-02-10T19:33:09.175" v="19137"/>
          <ac:spMkLst>
            <pc:docMk/>
            <pc:sldMk cId="323258792" sldId="335"/>
            <ac:spMk id="2" creationId="{5052E7AC-598D-49CF-8770-58025E4AAB62}"/>
          </ac:spMkLst>
        </pc:spChg>
        <pc:spChg chg="add mod">
          <ac:chgData name="Jim Hogg" userId="34797abe98eaa765" providerId="LiveId" clId="{5458B08F-69CF-4065-BB4B-87E425B1D0B9}" dt="2020-02-10T19:38:52.908" v="19396" actId="20577"/>
          <ac:spMkLst>
            <pc:docMk/>
            <pc:sldMk cId="323258792" sldId="335"/>
            <ac:spMk id="3" creationId="{9C5195A8-E825-41B7-B2BA-17667C578052}"/>
          </ac:spMkLst>
        </pc:spChg>
        <pc:spChg chg="add mod">
          <ac:chgData name="Jim Hogg" userId="34797abe98eaa765" providerId="LiveId" clId="{5458B08F-69CF-4065-BB4B-87E425B1D0B9}" dt="2020-02-10T19:39:04.515" v="19398" actId="1076"/>
          <ac:spMkLst>
            <pc:docMk/>
            <pc:sldMk cId="323258792" sldId="335"/>
            <ac:spMk id="4" creationId="{1A19F42B-EC44-48B0-89E9-9FCF8D325A35}"/>
          </ac:spMkLst>
        </pc:spChg>
        <pc:spChg chg="add del mod">
          <ac:chgData name="Jim Hogg" userId="34797abe98eaa765" providerId="LiveId" clId="{5458B08F-69CF-4065-BB4B-87E425B1D0B9}" dt="2020-02-10T19:38:34.639" v="19381"/>
          <ac:spMkLst>
            <pc:docMk/>
            <pc:sldMk cId="323258792" sldId="335"/>
            <ac:spMk id="5" creationId="{9A9DB3A6-02D8-4666-8E2F-759FDC65393E}"/>
          </ac:spMkLst>
        </pc:spChg>
      </pc:sldChg>
    </pc:docChg>
  </pc:docChgLst>
  <pc:docChgLst>
    <pc:chgData name="Jim Hogg" userId="34797abe98eaa765" providerId="LiveId" clId="{010A2E58-EA9E-493B-83A2-FF77AB3F5AC8}"/>
    <pc:docChg chg="custSel modSld modMainMaster">
      <pc:chgData name="Jim Hogg" userId="34797abe98eaa765" providerId="LiveId" clId="{010A2E58-EA9E-493B-83A2-FF77AB3F5AC8}" dt="2020-03-12T22:42:15.428" v="3" actId="14100"/>
      <pc:docMkLst>
        <pc:docMk/>
      </pc:docMkLst>
      <pc:sldChg chg="delSp">
        <pc:chgData name="Jim Hogg" userId="34797abe98eaa765" providerId="LiveId" clId="{010A2E58-EA9E-493B-83A2-FF77AB3F5AC8}" dt="2020-03-12T22:41:46.399" v="0" actId="478"/>
        <pc:sldMkLst>
          <pc:docMk/>
          <pc:sldMk cId="4202235730" sldId="338"/>
        </pc:sldMkLst>
        <pc:spChg chg="del">
          <ac:chgData name="Jim Hogg" userId="34797abe98eaa765" providerId="LiveId" clId="{010A2E58-EA9E-493B-83A2-FF77AB3F5AC8}" dt="2020-03-12T22:41:46.399" v="0" actId="478"/>
          <ac:spMkLst>
            <pc:docMk/>
            <pc:sldMk cId="4202235730" sldId="338"/>
            <ac:spMk id="5" creationId="{00000000-0000-0000-0000-000000000000}"/>
          </ac:spMkLst>
        </pc:spChg>
        <pc:spChg chg="del">
          <ac:chgData name="Jim Hogg" userId="34797abe98eaa765" providerId="LiveId" clId="{010A2E58-EA9E-493B-83A2-FF77AB3F5AC8}" dt="2020-03-12T22:41:46.399" v="0" actId="478"/>
          <ac:spMkLst>
            <pc:docMk/>
            <pc:sldMk cId="4202235730" sldId="338"/>
            <ac:spMk id="8" creationId="{00000000-0000-0000-0000-000000000000}"/>
          </ac:spMkLst>
        </pc:spChg>
        <pc:spChg chg="del">
          <ac:chgData name="Jim Hogg" userId="34797abe98eaa765" providerId="LiveId" clId="{010A2E58-EA9E-493B-83A2-FF77AB3F5AC8}" dt="2020-03-12T22:41:46.399" v="0" actId="478"/>
          <ac:spMkLst>
            <pc:docMk/>
            <pc:sldMk cId="4202235730" sldId="338"/>
            <ac:spMk id="10" creationId="{00000000-0000-0000-0000-000000000000}"/>
          </ac:spMkLst>
        </pc:spChg>
      </pc:sldChg>
      <pc:sldMasterChg chg="delSp modSp">
        <pc:chgData name="Jim Hogg" userId="34797abe98eaa765" providerId="LiveId" clId="{010A2E58-EA9E-493B-83A2-FF77AB3F5AC8}" dt="2020-03-12T22:42:15.428" v="3" actId="14100"/>
        <pc:sldMasterMkLst>
          <pc:docMk/>
          <pc:sldMasterMk cId="1337446025" sldId="2147483660"/>
        </pc:sldMasterMkLst>
        <pc:spChg chg="del">
          <ac:chgData name="Jim Hogg" userId="34797abe98eaa765" providerId="LiveId" clId="{010A2E58-EA9E-493B-83A2-FF77AB3F5AC8}" dt="2020-03-12T22:42:08.350" v="1" actId="478"/>
          <ac:spMkLst>
            <pc:docMk/>
            <pc:sldMasterMk cId="1337446025" sldId="2147483660"/>
            <ac:spMk id="7" creationId="{00000000-0000-0000-0000-000000000000}"/>
          </ac:spMkLst>
        </pc:spChg>
        <pc:spChg chg="del">
          <ac:chgData name="Jim Hogg" userId="34797abe98eaa765" providerId="LiveId" clId="{010A2E58-EA9E-493B-83A2-FF77AB3F5AC8}" dt="2020-03-12T22:42:08.350" v="1" actId="478"/>
          <ac:spMkLst>
            <pc:docMk/>
            <pc:sldMasterMk cId="1337446025" sldId="2147483660"/>
            <ac:spMk id="8" creationId="{00000000-0000-0000-0000-000000000000}"/>
          </ac:spMkLst>
        </pc:spChg>
        <pc:spChg chg="mod">
          <ac:chgData name="Jim Hogg" userId="34797abe98eaa765" providerId="LiveId" clId="{010A2E58-EA9E-493B-83A2-FF77AB3F5AC8}" dt="2020-03-12T22:42:15.428" v="3" actId="14100"/>
          <ac:spMkLst>
            <pc:docMk/>
            <pc:sldMasterMk cId="1337446025" sldId="2147483660"/>
            <ac:spMk id="9" creationId="{00000000-0000-0000-0000-000000000000}"/>
          </ac:spMkLst>
        </pc:spChg>
        <pc:spChg chg="del">
          <ac:chgData name="Jim Hogg" userId="34797abe98eaa765" providerId="LiveId" clId="{010A2E58-EA9E-493B-83A2-FF77AB3F5AC8}" dt="2020-03-12T22:42:08.350" v="1" actId="478"/>
          <ac:spMkLst>
            <pc:docMk/>
            <pc:sldMasterMk cId="1337446025" sldId="2147483660"/>
            <ac:spMk id="10" creationId="{00000000-0000-0000-0000-000000000000}"/>
          </ac:spMkLst>
        </pc:spChg>
      </pc:sldMasterChg>
    </pc:docChg>
  </pc:docChgLst>
  <pc:docChgLst>
    <pc:chgData name="Jim Hogg" userId="34797abe98eaa765" providerId="LiveId" clId="{CB94B58D-DFB1-467C-BF6C-99E040BA47F7}"/>
    <pc:docChg chg="undo custSel addSld delSld modSld sldOrd">
      <pc:chgData name="Jim Hogg" userId="34797abe98eaa765" providerId="LiveId" clId="{CB94B58D-DFB1-467C-BF6C-99E040BA47F7}" dt="2020-04-18T00:23:46.942" v="5856" actId="20577"/>
      <pc:docMkLst>
        <pc:docMk/>
      </pc:docMkLst>
      <pc:sldChg chg="addSp delSp modSp">
        <pc:chgData name="Jim Hogg" userId="34797abe98eaa765" providerId="LiveId" clId="{CB94B58D-DFB1-467C-BF6C-99E040BA47F7}" dt="2020-04-18T00:19:50.039" v="5782" actId="1076"/>
        <pc:sldMkLst>
          <pc:docMk/>
          <pc:sldMk cId="49370254" sldId="256"/>
        </pc:sldMkLst>
        <pc:spChg chg="mod">
          <ac:chgData name="Jim Hogg" userId="34797abe98eaa765" providerId="LiveId" clId="{CB94B58D-DFB1-467C-BF6C-99E040BA47F7}" dt="2020-04-18T00:19:47.594" v="5781" actId="1076"/>
          <ac:spMkLst>
            <pc:docMk/>
            <pc:sldMk cId="49370254" sldId="256"/>
            <ac:spMk id="3" creationId="{00000000-0000-0000-0000-000000000000}"/>
          </ac:spMkLst>
        </pc:spChg>
        <pc:spChg chg="mod">
          <ac:chgData name="Jim Hogg" userId="34797abe98eaa765" providerId="LiveId" clId="{CB94B58D-DFB1-467C-BF6C-99E040BA47F7}" dt="2020-04-18T00:19:50.039" v="5782" actId="1076"/>
          <ac:spMkLst>
            <pc:docMk/>
            <pc:sldMk cId="49370254" sldId="256"/>
            <ac:spMk id="4" creationId="{C86A591A-301E-44A8-871F-D66550F04703}"/>
          </ac:spMkLst>
        </pc:spChg>
        <pc:spChg chg="add del mod">
          <ac:chgData name="Jim Hogg" userId="34797abe98eaa765" providerId="LiveId" clId="{CB94B58D-DFB1-467C-BF6C-99E040BA47F7}" dt="2020-04-18T00:19:15.069" v="5779" actId="478"/>
          <ac:spMkLst>
            <pc:docMk/>
            <pc:sldMk cId="49370254" sldId="256"/>
            <ac:spMk id="5" creationId="{3BE91260-E089-4FFE-938B-B99FA7DDE77D}"/>
          </ac:spMkLst>
        </pc:spChg>
      </pc:sldChg>
      <pc:sldChg chg="del">
        <pc:chgData name="Jim Hogg" userId="34797abe98eaa765" providerId="LiveId" clId="{CB94B58D-DFB1-467C-BF6C-99E040BA47F7}" dt="2020-04-14T17:49:10.212" v="2887" actId="47"/>
        <pc:sldMkLst>
          <pc:docMk/>
          <pc:sldMk cId="3671479564" sldId="299"/>
        </pc:sldMkLst>
      </pc:sldChg>
      <pc:sldChg chg="del">
        <pc:chgData name="Jim Hogg" userId="34797abe98eaa765" providerId="LiveId" clId="{CB94B58D-DFB1-467C-BF6C-99E040BA47F7}" dt="2020-04-14T17:49:04.392" v="2883" actId="47"/>
        <pc:sldMkLst>
          <pc:docMk/>
          <pc:sldMk cId="1840463432" sldId="301"/>
        </pc:sldMkLst>
      </pc:sldChg>
      <pc:sldChg chg="modSp ord">
        <pc:chgData name="Jim Hogg" userId="34797abe98eaa765" providerId="LiveId" clId="{CB94B58D-DFB1-467C-BF6C-99E040BA47F7}" dt="2020-04-14T21:56:51.561" v="5357" actId="20577"/>
        <pc:sldMkLst>
          <pc:docMk/>
          <pc:sldMk cId="831864985" sldId="310"/>
        </pc:sldMkLst>
        <pc:spChg chg="mod">
          <ac:chgData name="Jim Hogg" userId="34797abe98eaa765" providerId="LiveId" clId="{CB94B58D-DFB1-467C-BF6C-99E040BA47F7}" dt="2020-04-14T21:56:51.561" v="5357" actId="20577"/>
          <ac:spMkLst>
            <pc:docMk/>
            <pc:sldMk cId="831864985" sldId="310"/>
            <ac:spMk id="6" creationId="{00000000-0000-0000-0000-000000000000}"/>
          </ac:spMkLst>
        </pc:spChg>
      </pc:sldChg>
      <pc:sldChg chg="del">
        <pc:chgData name="Jim Hogg" userId="34797abe98eaa765" providerId="LiveId" clId="{CB94B58D-DFB1-467C-BF6C-99E040BA47F7}" dt="2020-04-14T17:49:38.172" v="2888" actId="47"/>
        <pc:sldMkLst>
          <pc:docMk/>
          <pc:sldMk cId="4105564688" sldId="316"/>
        </pc:sldMkLst>
      </pc:sldChg>
      <pc:sldChg chg="addSp delSp modSp ord">
        <pc:chgData name="Jim Hogg" userId="34797abe98eaa765" providerId="LiveId" clId="{CB94B58D-DFB1-467C-BF6C-99E040BA47F7}" dt="2020-04-17T18:53:46.225" v="5434" actId="20578"/>
        <pc:sldMkLst>
          <pc:docMk/>
          <pc:sldMk cId="3184877701" sldId="321"/>
        </pc:sldMkLst>
        <pc:spChg chg="mod">
          <ac:chgData name="Jim Hogg" userId="34797abe98eaa765" providerId="LiveId" clId="{CB94B58D-DFB1-467C-BF6C-99E040BA47F7}" dt="2020-04-14T21:32:12.851" v="4798" actId="6549"/>
          <ac:spMkLst>
            <pc:docMk/>
            <pc:sldMk cId="3184877701" sldId="321"/>
            <ac:spMk id="2" creationId="{41F1C91C-CB4C-4541-B84A-554A031CA0C8}"/>
          </ac:spMkLst>
        </pc:spChg>
        <pc:graphicFrameChg chg="add del modGraphic">
          <ac:chgData name="Jim Hogg" userId="34797abe98eaa765" providerId="LiveId" clId="{CB94B58D-DFB1-467C-BF6C-99E040BA47F7}" dt="2020-04-17T18:53:44.870" v="5433" actId="27309"/>
          <ac:graphicFrameMkLst>
            <pc:docMk/>
            <pc:sldMk cId="3184877701" sldId="321"/>
            <ac:graphicFrameMk id="4" creationId="{9FCB3C31-381F-418A-9504-8EE52DA80F8A}"/>
          </ac:graphicFrameMkLst>
        </pc:graphicFrameChg>
      </pc:sldChg>
      <pc:sldChg chg="modSp">
        <pc:chgData name="Jim Hogg" userId="34797abe98eaa765" providerId="LiveId" clId="{CB94B58D-DFB1-467C-BF6C-99E040BA47F7}" dt="2020-04-17T18:54:44.995" v="5466" actId="1076"/>
        <pc:sldMkLst>
          <pc:docMk/>
          <pc:sldMk cId="323258792" sldId="335"/>
        </pc:sldMkLst>
        <pc:spChg chg="mod">
          <ac:chgData name="Jim Hogg" userId="34797abe98eaa765" providerId="LiveId" clId="{CB94B58D-DFB1-467C-BF6C-99E040BA47F7}" dt="2020-04-17T18:54:44.995" v="5466" actId="1076"/>
          <ac:spMkLst>
            <pc:docMk/>
            <pc:sldMk cId="323258792" sldId="335"/>
            <ac:spMk id="2" creationId="{21195D1D-8FB6-4D94-8E28-41A1ED37B10E}"/>
          </ac:spMkLst>
        </pc:spChg>
        <pc:spChg chg="mod">
          <ac:chgData name="Jim Hogg" userId="34797abe98eaa765" providerId="LiveId" clId="{CB94B58D-DFB1-467C-BF6C-99E040BA47F7}" dt="2020-04-17T18:54:43.165" v="5465" actId="1076"/>
          <ac:spMkLst>
            <pc:docMk/>
            <pc:sldMk cId="323258792" sldId="335"/>
            <ac:spMk id="3" creationId="{9C5195A8-E825-41B7-B2BA-17667C578052}"/>
          </ac:spMkLst>
        </pc:spChg>
      </pc:sldChg>
      <pc:sldChg chg="del">
        <pc:chgData name="Jim Hogg" userId="34797abe98eaa765" providerId="LiveId" clId="{CB94B58D-DFB1-467C-BF6C-99E040BA47F7}" dt="2020-04-14T17:49:05.732" v="2884" actId="47"/>
        <pc:sldMkLst>
          <pc:docMk/>
          <pc:sldMk cId="2234420222" sldId="336"/>
        </pc:sldMkLst>
      </pc:sldChg>
      <pc:sldChg chg="addSp modSp ord">
        <pc:chgData name="Jim Hogg" userId="34797abe98eaa765" providerId="LiveId" clId="{CB94B58D-DFB1-467C-BF6C-99E040BA47F7}" dt="2020-04-14T17:53:07.780" v="3016"/>
        <pc:sldMkLst>
          <pc:docMk/>
          <pc:sldMk cId="38145940" sldId="337"/>
        </pc:sldMkLst>
        <pc:spChg chg="mod">
          <ac:chgData name="Jim Hogg" userId="34797abe98eaa765" providerId="LiveId" clId="{CB94B58D-DFB1-467C-BF6C-99E040BA47F7}" dt="2020-04-14T17:51:20.126" v="2895" actId="1076"/>
          <ac:spMkLst>
            <pc:docMk/>
            <pc:sldMk cId="38145940" sldId="337"/>
            <ac:spMk id="15" creationId="{7E944BD3-896C-4250-860A-19C4D42EE3AE}"/>
          </ac:spMkLst>
        </pc:spChg>
        <pc:spChg chg="add mod">
          <ac:chgData name="Jim Hogg" userId="34797abe98eaa765" providerId="LiveId" clId="{CB94B58D-DFB1-467C-BF6C-99E040BA47F7}" dt="2020-04-14T17:52:30.225" v="3014" actId="114"/>
          <ac:spMkLst>
            <pc:docMk/>
            <pc:sldMk cId="38145940" sldId="337"/>
            <ac:spMk id="19" creationId="{7D98D5E2-3113-462C-8F64-B6F132F00E5E}"/>
          </ac:spMkLst>
        </pc:spChg>
        <pc:spChg chg="mod">
          <ac:chgData name="Jim Hogg" userId="34797abe98eaa765" providerId="LiveId" clId="{CB94B58D-DFB1-467C-BF6C-99E040BA47F7}" dt="2020-04-14T17:51:13.471" v="2894" actId="1076"/>
          <ac:spMkLst>
            <pc:docMk/>
            <pc:sldMk cId="38145940" sldId="337"/>
            <ac:spMk id="27" creationId="{10014AEA-FF9C-4373-83CF-8D2904E79E28}"/>
          </ac:spMkLst>
        </pc:spChg>
      </pc:sldChg>
      <pc:sldChg chg="del">
        <pc:chgData name="Jim Hogg" userId="34797abe98eaa765" providerId="LiveId" clId="{CB94B58D-DFB1-467C-BF6C-99E040BA47F7}" dt="2020-04-14T17:49:38.172" v="2888" actId="47"/>
        <pc:sldMkLst>
          <pc:docMk/>
          <pc:sldMk cId="2394639077" sldId="338"/>
        </pc:sldMkLst>
      </pc:sldChg>
      <pc:sldChg chg="modSp ord">
        <pc:chgData name="Jim Hogg" userId="34797abe98eaa765" providerId="LiveId" clId="{CB94B58D-DFB1-467C-BF6C-99E040BA47F7}" dt="2020-04-14T17:43:37.964" v="2833" actId="20577"/>
        <pc:sldMkLst>
          <pc:docMk/>
          <pc:sldMk cId="3607506156" sldId="340"/>
        </pc:sldMkLst>
        <pc:spChg chg="mod">
          <ac:chgData name="Jim Hogg" userId="34797abe98eaa765" providerId="LiveId" clId="{CB94B58D-DFB1-467C-BF6C-99E040BA47F7}" dt="2020-04-14T17:43:37.964" v="2833" actId="20577"/>
          <ac:spMkLst>
            <pc:docMk/>
            <pc:sldMk cId="3607506156" sldId="340"/>
            <ac:spMk id="27" creationId="{10014AEA-FF9C-4373-83CF-8D2904E79E28}"/>
          </ac:spMkLst>
        </pc:spChg>
      </pc:sldChg>
      <pc:sldChg chg="del">
        <pc:chgData name="Jim Hogg" userId="34797abe98eaa765" providerId="LiveId" clId="{CB94B58D-DFB1-467C-BF6C-99E040BA47F7}" dt="2020-04-14T17:49:06.868" v="2885" actId="47"/>
        <pc:sldMkLst>
          <pc:docMk/>
          <pc:sldMk cId="188835087" sldId="341"/>
        </pc:sldMkLst>
      </pc:sldChg>
      <pc:sldChg chg="del">
        <pc:chgData name="Jim Hogg" userId="34797abe98eaa765" providerId="LiveId" clId="{CB94B58D-DFB1-467C-BF6C-99E040BA47F7}" dt="2020-04-14T17:49:38.172" v="2888" actId="47"/>
        <pc:sldMkLst>
          <pc:docMk/>
          <pc:sldMk cId="4214921811" sldId="342"/>
        </pc:sldMkLst>
      </pc:sldChg>
      <pc:sldChg chg="del">
        <pc:chgData name="Jim Hogg" userId="34797abe98eaa765" providerId="LiveId" clId="{CB94B58D-DFB1-467C-BF6C-99E040BA47F7}" dt="2020-04-14T17:49:38.172" v="2888" actId="47"/>
        <pc:sldMkLst>
          <pc:docMk/>
          <pc:sldMk cId="1956866479" sldId="343"/>
        </pc:sldMkLst>
      </pc:sldChg>
      <pc:sldChg chg="del">
        <pc:chgData name="Jim Hogg" userId="34797abe98eaa765" providerId="LiveId" clId="{CB94B58D-DFB1-467C-BF6C-99E040BA47F7}" dt="2020-04-14T17:49:38.172" v="2888" actId="47"/>
        <pc:sldMkLst>
          <pc:docMk/>
          <pc:sldMk cId="871389668" sldId="344"/>
        </pc:sldMkLst>
      </pc:sldChg>
      <pc:sldChg chg="del">
        <pc:chgData name="Jim Hogg" userId="34797abe98eaa765" providerId="LiveId" clId="{CB94B58D-DFB1-467C-BF6C-99E040BA47F7}" dt="2020-04-14T17:49:42.982" v="2889" actId="47"/>
        <pc:sldMkLst>
          <pc:docMk/>
          <pc:sldMk cId="301961077" sldId="345"/>
        </pc:sldMkLst>
      </pc:sldChg>
      <pc:sldChg chg="del">
        <pc:chgData name="Jim Hogg" userId="34797abe98eaa765" providerId="LiveId" clId="{CB94B58D-DFB1-467C-BF6C-99E040BA47F7}" dt="2020-04-14T17:49:38.172" v="2888" actId="47"/>
        <pc:sldMkLst>
          <pc:docMk/>
          <pc:sldMk cId="3142081267" sldId="346"/>
        </pc:sldMkLst>
      </pc:sldChg>
      <pc:sldChg chg="del">
        <pc:chgData name="Jim Hogg" userId="34797abe98eaa765" providerId="LiveId" clId="{CB94B58D-DFB1-467C-BF6C-99E040BA47F7}" dt="2020-04-14T17:49:08.012" v="2886" actId="47"/>
        <pc:sldMkLst>
          <pc:docMk/>
          <pc:sldMk cId="2572028115" sldId="348"/>
        </pc:sldMkLst>
      </pc:sldChg>
      <pc:sldChg chg="del">
        <pc:chgData name="Jim Hogg" userId="34797abe98eaa765" providerId="LiveId" clId="{CB94B58D-DFB1-467C-BF6C-99E040BA47F7}" dt="2020-04-14T17:49:38.172" v="2888" actId="47"/>
        <pc:sldMkLst>
          <pc:docMk/>
          <pc:sldMk cId="1060290073" sldId="349"/>
        </pc:sldMkLst>
      </pc:sldChg>
      <pc:sldChg chg="del">
        <pc:chgData name="Jim Hogg" userId="34797abe98eaa765" providerId="LiveId" clId="{CB94B58D-DFB1-467C-BF6C-99E040BA47F7}" dt="2020-04-14T17:50:15.671" v="2890" actId="47"/>
        <pc:sldMkLst>
          <pc:docMk/>
          <pc:sldMk cId="2284573303" sldId="352"/>
        </pc:sldMkLst>
      </pc:sldChg>
      <pc:sldChg chg="del">
        <pc:chgData name="Jim Hogg" userId="34797abe98eaa765" providerId="LiveId" clId="{CB94B58D-DFB1-467C-BF6C-99E040BA47F7}" dt="2020-04-14T17:50:15.671" v="2890" actId="47"/>
        <pc:sldMkLst>
          <pc:docMk/>
          <pc:sldMk cId="3440579246" sldId="353"/>
        </pc:sldMkLst>
      </pc:sldChg>
      <pc:sldChg chg="del">
        <pc:chgData name="Jim Hogg" userId="34797abe98eaa765" providerId="LiveId" clId="{CB94B58D-DFB1-467C-BF6C-99E040BA47F7}" dt="2020-04-14T17:50:15.671" v="2890" actId="47"/>
        <pc:sldMkLst>
          <pc:docMk/>
          <pc:sldMk cId="3993554475" sldId="354"/>
        </pc:sldMkLst>
      </pc:sldChg>
      <pc:sldChg chg="del">
        <pc:chgData name="Jim Hogg" userId="34797abe98eaa765" providerId="LiveId" clId="{CB94B58D-DFB1-467C-BF6C-99E040BA47F7}" dt="2020-04-14T17:50:15.671" v="2890" actId="47"/>
        <pc:sldMkLst>
          <pc:docMk/>
          <pc:sldMk cId="849088938" sldId="356"/>
        </pc:sldMkLst>
      </pc:sldChg>
      <pc:sldChg chg="del">
        <pc:chgData name="Jim Hogg" userId="34797abe98eaa765" providerId="LiveId" clId="{CB94B58D-DFB1-467C-BF6C-99E040BA47F7}" dt="2020-04-14T17:50:15.671" v="2890" actId="47"/>
        <pc:sldMkLst>
          <pc:docMk/>
          <pc:sldMk cId="1743093954" sldId="357"/>
        </pc:sldMkLst>
      </pc:sldChg>
      <pc:sldChg chg="del">
        <pc:chgData name="Jim Hogg" userId="34797abe98eaa765" providerId="LiveId" clId="{CB94B58D-DFB1-467C-BF6C-99E040BA47F7}" dt="2020-04-14T17:50:15.671" v="2890" actId="47"/>
        <pc:sldMkLst>
          <pc:docMk/>
          <pc:sldMk cId="1146788574" sldId="360"/>
        </pc:sldMkLst>
      </pc:sldChg>
      <pc:sldChg chg="del">
        <pc:chgData name="Jim Hogg" userId="34797abe98eaa765" providerId="LiveId" clId="{CB94B58D-DFB1-467C-BF6C-99E040BA47F7}" dt="2020-04-14T17:34:42.843" v="2618" actId="47"/>
        <pc:sldMkLst>
          <pc:docMk/>
          <pc:sldMk cId="2644331856" sldId="361"/>
        </pc:sldMkLst>
      </pc:sldChg>
      <pc:sldChg chg="del">
        <pc:chgData name="Jim Hogg" userId="34797abe98eaa765" providerId="LiveId" clId="{CB94B58D-DFB1-467C-BF6C-99E040BA47F7}" dt="2020-04-14T17:34:42.843" v="2618" actId="47"/>
        <pc:sldMkLst>
          <pc:docMk/>
          <pc:sldMk cId="719593256" sldId="362"/>
        </pc:sldMkLst>
      </pc:sldChg>
      <pc:sldChg chg="del">
        <pc:chgData name="Jim Hogg" userId="34797abe98eaa765" providerId="LiveId" clId="{CB94B58D-DFB1-467C-BF6C-99E040BA47F7}" dt="2020-04-14T17:34:42.843" v="2618" actId="47"/>
        <pc:sldMkLst>
          <pc:docMk/>
          <pc:sldMk cId="3274415575" sldId="363"/>
        </pc:sldMkLst>
      </pc:sldChg>
      <pc:sldChg chg="del">
        <pc:chgData name="Jim Hogg" userId="34797abe98eaa765" providerId="LiveId" clId="{CB94B58D-DFB1-467C-BF6C-99E040BA47F7}" dt="2020-04-14T17:34:42.843" v="2618" actId="47"/>
        <pc:sldMkLst>
          <pc:docMk/>
          <pc:sldMk cId="1860403671" sldId="364"/>
        </pc:sldMkLst>
      </pc:sldChg>
      <pc:sldChg chg="del">
        <pc:chgData name="Jim Hogg" userId="34797abe98eaa765" providerId="LiveId" clId="{CB94B58D-DFB1-467C-BF6C-99E040BA47F7}" dt="2020-04-14T17:05:08.814" v="1999" actId="47"/>
        <pc:sldMkLst>
          <pc:docMk/>
          <pc:sldMk cId="2572462697" sldId="365"/>
        </pc:sldMkLst>
      </pc:sldChg>
      <pc:sldChg chg="del">
        <pc:chgData name="Jim Hogg" userId="34797abe98eaa765" providerId="LiveId" clId="{CB94B58D-DFB1-467C-BF6C-99E040BA47F7}" dt="2020-04-14T17:05:08.814" v="1999" actId="47"/>
        <pc:sldMkLst>
          <pc:docMk/>
          <pc:sldMk cId="2518914309" sldId="366"/>
        </pc:sldMkLst>
      </pc:sldChg>
      <pc:sldChg chg="del">
        <pc:chgData name="Jim Hogg" userId="34797abe98eaa765" providerId="LiveId" clId="{CB94B58D-DFB1-467C-BF6C-99E040BA47F7}" dt="2020-04-14T17:04:26.710" v="1998" actId="47"/>
        <pc:sldMkLst>
          <pc:docMk/>
          <pc:sldMk cId="2063110377" sldId="367"/>
        </pc:sldMkLst>
      </pc:sldChg>
      <pc:sldChg chg="del">
        <pc:chgData name="Jim Hogg" userId="34797abe98eaa765" providerId="LiveId" clId="{CB94B58D-DFB1-467C-BF6C-99E040BA47F7}" dt="2020-04-14T17:04:26.710" v="1998" actId="47"/>
        <pc:sldMkLst>
          <pc:docMk/>
          <pc:sldMk cId="3099348744" sldId="368"/>
        </pc:sldMkLst>
      </pc:sldChg>
      <pc:sldChg chg="del">
        <pc:chgData name="Jim Hogg" userId="34797abe98eaa765" providerId="LiveId" clId="{CB94B58D-DFB1-467C-BF6C-99E040BA47F7}" dt="2020-04-14T17:04:26.710" v="1998" actId="47"/>
        <pc:sldMkLst>
          <pc:docMk/>
          <pc:sldMk cId="523397126" sldId="369"/>
        </pc:sldMkLst>
      </pc:sldChg>
      <pc:sldChg chg="modSp del">
        <pc:chgData name="Jim Hogg" userId="34797abe98eaa765" providerId="LiveId" clId="{CB94B58D-DFB1-467C-BF6C-99E040BA47F7}" dt="2020-04-14T17:50:58.037" v="2893" actId="47"/>
        <pc:sldMkLst>
          <pc:docMk/>
          <pc:sldMk cId="477611522" sldId="370"/>
        </pc:sldMkLst>
        <pc:spChg chg="mod">
          <ac:chgData name="Jim Hogg" userId="34797abe98eaa765" providerId="LiveId" clId="{CB94B58D-DFB1-467C-BF6C-99E040BA47F7}" dt="2020-04-14T17:50:38.141" v="2892" actId="207"/>
          <ac:spMkLst>
            <pc:docMk/>
            <pc:sldMk cId="477611522" sldId="370"/>
            <ac:spMk id="5" creationId="{E01991A0-12AA-4D7E-B57B-3E26902F0D13}"/>
          </ac:spMkLst>
        </pc:spChg>
      </pc:sldChg>
      <pc:sldChg chg="modSp ord">
        <pc:chgData name="Jim Hogg" userId="34797abe98eaa765" providerId="LiveId" clId="{CB94B58D-DFB1-467C-BF6C-99E040BA47F7}" dt="2020-04-14T21:56:58.376" v="5359" actId="20577"/>
        <pc:sldMkLst>
          <pc:docMk/>
          <pc:sldMk cId="3955335360" sldId="371"/>
        </pc:sldMkLst>
        <pc:spChg chg="mod">
          <ac:chgData name="Jim Hogg" userId="34797abe98eaa765" providerId="LiveId" clId="{CB94B58D-DFB1-467C-BF6C-99E040BA47F7}" dt="2020-04-14T17:44:29.133" v="2844" actId="1076"/>
          <ac:spMkLst>
            <pc:docMk/>
            <pc:sldMk cId="3955335360" sldId="371"/>
            <ac:spMk id="2" creationId="{7F82A8F2-5712-4633-827B-BD8401B8EE16}"/>
          </ac:spMkLst>
        </pc:spChg>
        <pc:spChg chg="mod">
          <ac:chgData name="Jim Hogg" userId="34797abe98eaa765" providerId="LiveId" clId="{CB94B58D-DFB1-467C-BF6C-99E040BA47F7}" dt="2020-04-14T21:09:17.585" v="4750" actId="1036"/>
          <ac:spMkLst>
            <pc:docMk/>
            <pc:sldMk cId="3955335360" sldId="371"/>
            <ac:spMk id="3" creationId="{7C5C3697-48A2-401E-A9C3-85255161D8E1}"/>
          </ac:spMkLst>
        </pc:spChg>
        <pc:spChg chg="mod">
          <ac:chgData name="Jim Hogg" userId="34797abe98eaa765" providerId="LiveId" clId="{CB94B58D-DFB1-467C-BF6C-99E040BA47F7}" dt="2020-04-14T17:44:26.624" v="2843" actId="1076"/>
          <ac:spMkLst>
            <pc:docMk/>
            <pc:sldMk cId="3955335360" sldId="371"/>
            <ac:spMk id="4" creationId="{327549ED-FFDE-4E09-AB99-27E6D8B2121C}"/>
          </ac:spMkLst>
        </pc:spChg>
        <pc:spChg chg="mod">
          <ac:chgData name="Jim Hogg" userId="34797abe98eaa765" providerId="LiveId" clId="{CB94B58D-DFB1-467C-BF6C-99E040BA47F7}" dt="2020-04-14T21:56:58.376" v="5359" actId="20577"/>
          <ac:spMkLst>
            <pc:docMk/>
            <pc:sldMk cId="3955335360" sldId="371"/>
            <ac:spMk id="5" creationId="{00000000-0000-0000-0000-000000000000}"/>
          </ac:spMkLst>
        </pc:spChg>
      </pc:sldChg>
      <pc:sldChg chg="modSp del">
        <pc:chgData name="Jim Hogg" userId="34797abe98eaa765" providerId="LiveId" clId="{CB94B58D-DFB1-467C-BF6C-99E040BA47F7}" dt="2020-04-14T16:13:07.909" v="315" actId="47"/>
        <pc:sldMkLst>
          <pc:docMk/>
          <pc:sldMk cId="4286836033" sldId="373"/>
        </pc:sldMkLst>
        <pc:spChg chg="mod">
          <ac:chgData name="Jim Hogg" userId="34797abe98eaa765" providerId="LiveId" clId="{CB94B58D-DFB1-467C-BF6C-99E040BA47F7}" dt="2020-04-14T15:48:55.897" v="17" actId="6549"/>
          <ac:spMkLst>
            <pc:docMk/>
            <pc:sldMk cId="4286836033" sldId="373"/>
            <ac:spMk id="3" creationId="{8D5495FC-72E3-446E-93E1-F199FF0ECAAD}"/>
          </ac:spMkLst>
        </pc:spChg>
      </pc:sldChg>
      <pc:sldChg chg="modSp">
        <pc:chgData name="Jim Hogg" userId="34797abe98eaa765" providerId="LiveId" clId="{CB94B58D-DFB1-467C-BF6C-99E040BA47F7}" dt="2020-04-14T15:47:59.249" v="9" actId="6549"/>
        <pc:sldMkLst>
          <pc:docMk/>
          <pc:sldMk cId="3558777295" sldId="374"/>
        </pc:sldMkLst>
        <pc:spChg chg="mod">
          <ac:chgData name="Jim Hogg" userId="34797abe98eaa765" providerId="LiveId" clId="{CB94B58D-DFB1-467C-BF6C-99E040BA47F7}" dt="2020-04-14T15:47:59.249" v="9" actId="6549"/>
          <ac:spMkLst>
            <pc:docMk/>
            <pc:sldMk cId="3558777295" sldId="374"/>
            <ac:spMk id="19" creationId="{298FA8C8-4A66-4264-93AF-B5EE211EFA29}"/>
          </ac:spMkLst>
        </pc:spChg>
      </pc:sldChg>
      <pc:sldChg chg="modSp">
        <pc:chgData name="Jim Hogg" userId="34797abe98eaa765" providerId="LiveId" clId="{CB94B58D-DFB1-467C-BF6C-99E040BA47F7}" dt="2020-04-14T16:28:57.293" v="969" actId="14100"/>
        <pc:sldMkLst>
          <pc:docMk/>
          <pc:sldMk cId="132636678" sldId="375"/>
        </pc:sldMkLst>
        <pc:spChg chg="mod">
          <ac:chgData name="Jim Hogg" userId="34797abe98eaa765" providerId="LiveId" clId="{CB94B58D-DFB1-467C-BF6C-99E040BA47F7}" dt="2020-04-14T16:28:57.293" v="969" actId="14100"/>
          <ac:spMkLst>
            <pc:docMk/>
            <pc:sldMk cId="132636678" sldId="375"/>
            <ac:spMk id="11" creationId="{21C13C54-10BE-4C33-A889-6CB55A492673}"/>
          </ac:spMkLst>
        </pc:spChg>
      </pc:sldChg>
      <pc:sldChg chg="modSp">
        <pc:chgData name="Jim Hogg" userId="34797abe98eaa765" providerId="LiveId" clId="{CB94B58D-DFB1-467C-BF6C-99E040BA47F7}" dt="2020-04-14T16:48:57.436" v="1937" actId="14100"/>
        <pc:sldMkLst>
          <pc:docMk/>
          <pc:sldMk cId="3599828533" sldId="377"/>
        </pc:sldMkLst>
        <pc:spChg chg="mod">
          <ac:chgData name="Jim Hogg" userId="34797abe98eaa765" providerId="LiveId" clId="{CB94B58D-DFB1-467C-BF6C-99E040BA47F7}" dt="2020-04-14T16:48:57.436" v="1937" actId="14100"/>
          <ac:spMkLst>
            <pc:docMk/>
            <pc:sldMk cId="3599828533" sldId="377"/>
            <ac:spMk id="5" creationId="{F6F4E2A5-A716-4CF6-9D53-DD367FEB704A}"/>
          </ac:spMkLst>
        </pc:spChg>
        <pc:spChg chg="mod">
          <ac:chgData name="Jim Hogg" userId="34797abe98eaa765" providerId="LiveId" clId="{CB94B58D-DFB1-467C-BF6C-99E040BA47F7}" dt="2020-04-14T16:48:38.320" v="1935" actId="20577"/>
          <ac:spMkLst>
            <pc:docMk/>
            <pc:sldMk cId="3599828533" sldId="377"/>
            <ac:spMk id="16" creationId="{B6616F11-7DB4-407B-9D11-E6473334A580}"/>
          </ac:spMkLst>
        </pc:spChg>
      </pc:sldChg>
      <pc:sldChg chg="modSp">
        <pc:chgData name="Jim Hogg" userId="34797abe98eaa765" providerId="LiveId" clId="{CB94B58D-DFB1-467C-BF6C-99E040BA47F7}" dt="2020-04-17T19:55:16.631" v="5550" actId="207"/>
        <pc:sldMkLst>
          <pc:docMk/>
          <pc:sldMk cId="3871456198" sldId="378"/>
        </pc:sldMkLst>
        <pc:spChg chg="mod">
          <ac:chgData name="Jim Hogg" userId="34797abe98eaa765" providerId="LiveId" clId="{CB94B58D-DFB1-467C-BF6C-99E040BA47F7}" dt="2020-04-17T19:55:16.631" v="5550" actId="207"/>
          <ac:spMkLst>
            <pc:docMk/>
            <pc:sldMk cId="3871456198" sldId="378"/>
            <ac:spMk id="24" creationId="{F8B9B086-B0F1-4EB4-A081-2564BF16E7A3}"/>
          </ac:spMkLst>
        </pc:spChg>
      </pc:sldChg>
      <pc:sldChg chg="modSp">
        <pc:chgData name="Jim Hogg" userId="34797abe98eaa765" providerId="LiveId" clId="{CB94B58D-DFB1-467C-BF6C-99E040BA47F7}" dt="2020-04-18T00:21:46.628" v="5785" actId="692"/>
        <pc:sldMkLst>
          <pc:docMk/>
          <pc:sldMk cId="4149331429" sldId="379"/>
        </pc:sldMkLst>
        <pc:spChg chg="mod">
          <ac:chgData name="Jim Hogg" userId="34797abe98eaa765" providerId="LiveId" clId="{CB94B58D-DFB1-467C-BF6C-99E040BA47F7}" dt="2020-04-18T00:21:46.628" v="5785" actId="692"/>
          <ac:spMkLst>
            <pc:docMk/>
            <pc:sldMk cId="4149331429" sldId="379"/>
            <ac:spMk id="14" creationId="{36C8600E-DFBC-4039-AFCF-ED8B2DA9767C}"/>
          </ac:spMkLst>
        </pc:spChg>
        <pc:spChg chg="mod">
          <ac:chgData name="Jim Hogg" userId="34797abe98eaa765" providerId="LiveId" clId="{CB94B58D-DFB1-467C-BF6C-99E040BA47F7}" dt="2020-04-18T00:21:46.628" v="5785" actId="692"/>
          <ac:spMkLst>
            <pc:docMk/>
            <pc:sldMk cId="4149331429" sldId="379"/>
            <ac:spMk id="15" creationId="{D862EFE1-584E-4A9D-B506-6A83207B01E1}"/>
          </ac:spMkLst>
        </pc:spChg>
        <pc:spChg chg="mod">
          <ac:chgData name="Jim Hogg" userId="34797abe98eaa765" providerId="LiveId" clId="{CB94B58D-DFB1-467C-BF6C-99E040BA47F7}" dt="2020-04-14T16:57:13.498" v="1987" actId="20577"/>
          <ac:spMkLst>
            <pc:docMk/>
            <pc:sldMk cId="4149331429" sldId="379"/>
            <ac:spMk id="27" creationId="{DB62B645-3E50-4A47-9368-650629AF52FD}"/>
          </ac:spMkLst>
        </pc:spChg>
      </pc:sldChg>
      <pc:sldChg chg="modSp">
        <pc:chgData name="Jim Hogg" userId="34797abe98eaa765" providerId="LiveId" clId="{CB94B58D-DFB1-467C-BF6C-99E040BA47F7}" dt="2020-04-18T00:22:23.713" v="5787" actId="207"/>
        <pc:sldMkLst>
          <pc:docMk/>
          <pc:sldMk cId="3587373785" sldId="380"/>
        </pc:sldMkLst>
        <pc:spChg chg="mod">
          <ac:chgData name="Jim Hogg" userId="34797abe98eaa765" providerId="LiveId" clId="{CB94B58D-DFB1-467C-BF6C-99E040BA47F7}" dt="2020-04-18T00:22:23.713" v="5787" actId="207"/>
          <ac:spMkLst>
            <pc:docMk/>
            <pc:sldMk cId="3587373785" sldId="380"/>
            <ac:spMk id="14" creationId="{36C8600E-DFBC-4039-AFCF-ED8B2DA9767C}"/>
          </ac:spMkLst>
        </pc:spChg>
        <pc:spChg chg="mod">
          <ac:chgData name="Jim Hogg" userId="34797abe98eaa765" providerId="LiveId" clId="{CB94B58D-DFB1-467C-BF6C-99E040BA47F7}" dt="2020-04-18T00:22:23.713" v="5787" actId="207"/>
          <ac:spMkLst>
            <pc:docMk/>
            <pc:sldMk cId="3587373785" sldId="380"/>
            <ac:spMk id="15" creationId="{D862EFE1-584E-4A9D-B506-6A83207B01E1}"/>
          </ac:spMkLst>
        </pc:spChg>
        <pc:spChg chg="mod">
          <ac:chgData name="Jim Hogg" userId="34797abe98eaa765" providerId="LiveId" clId="{CB94B58D-DFB1-467C-BF6C-99E040BA47F7}" dt="2020-04-14T16:57:48.867" v="1992" actId="6549"/>
          <ac:spMkLst>
            <pc:docMk/>
            <pc:sldMk cId="3587373785" sldId="380"/>
            <ac:spMk id="27" creationId="{DB62B645-3E50-4A47-9368-650629AF52FD}"/>
          </ac:spMkLst>
        </pc:spChg>
      </pc:sldChg>
      <pc:sldChg chg="modSp">
        <pc:chgData name="Jim Hogg" userId="34797abe98eaa765" providerId="LiveId" clId="{CB94B58D-DFB1-467C-BF6C-99E040BA47F7}" dt="2020-04-14T17:41:39.600" v="2798" actId="404"/>
        <pc:sldMkLst>
          <pc:docMk/>
          <pc:sldMk cId="168927652" sldId="382"/>
        </pc:sldMkLst>
        <pc:spChg chg="mod">
          <ac:chgData name="Jim Hogg" userId="34797abe98eaa765" providerId="LiveId" clId="{CB94B58D-DFB1-467C-BF6C-99E040BA47F7}" dt="2020-04-14T17:41:39.600" v="2798" actId="404"/>
          <ac:spMkLst>
            <pc:docMk/>
            <pc:sldMk cId="168927652" sldId="382"/>
            <ac:spMk id="3" creationId="{D2B538B4-A4B3-407B-B7DD-2C37E59F61CB}"/>
          </ac:spMkLst>
        </pc:spChg>
        <pc:spChg chg="mod">
          <ac:chgData name="Jim Hogg" userId="34797abe98eaa765" providerId="LiveId" clId="{CB94B58D-DFB1-467C-BF6C-99E040BA47F7}" dt="2020-04-14T17:41:31.405" v="2797" actId="14100"/>
          <ac:spMkLst>
            <pc:docMk/>
            <pc:sldMk cId="168927652" sldId="382"/>
            <ac:spMk id="4" creationId="{00000000-0000-0000-0000-000000000000}"/>
          </ac:spMkLst>
        </pc:spChg>
      </pc:sldChg>
      <pc:sldChg chg="modSp">
        <pc:chgData name="Jim Hogg" userId="34797abe98eaa765" providerId="LiveId" clId="{CB94B58D-DFB1-467C-BF6C-99E040BA47F7}" dt="2020-04-14T17:41:58.136" v="2808" actId="14100"/>
        <pc:sldMkLst>
          <pc:docMk/>
          <pc:sldMk cId="2707155497" sldId="383"/>
        </pc:sldMkLst>
        <pc:spChg chg="mod">
          <ac:chgData name="Jim Hogg" userId="34797abe98eaa765" providerId="LiveId" clId="{CB94B58D-DFB1-467C-BF6C-99E040BA47F7}" dt="2020-04-14T17:00:56.203" v="1994" actId="1076"/>
          <ac:spMkLst>
            <pc:docMk/>
            <pc:sldMk cId="2707155497" sldId="383"/>
            <ac:spMk id="2" creationId="{F77F0718-2581-4DB7-A0BE-9D02D90650C1}"/>
          </ac:spMkLst>
        </pc:spChg>
        <pc:spChg chg="mod">
          <ac:chgData name="Jim Hogg" userId="34797abe98eaa765" providerId="LiveId" clId="{CB94B58D-DFB1-467C-BF6C-99E040BA47F7}" dt="2020-04-14T17:00:56.203" v="1994" actId="1076"/>
          <ac:spMkLst>
            <pc:docMk/>
            <pc:sldMk cId="2707155497" sldId="383"/>
            <ac:spMk id="4" creationId="{E423FF48-7E98-4B0F-BF52-4C991E5B88BB}"/>
          </ac:spMkLst>
        </pc:spChg>
        <pc:spChg chg="mod">
          <ac:chgData name="Jim Hogg" userId="34797abe98eaa765" providerId="LiveId" clId="{CB94B58D-DFB1-467C-BF6C-99E040BA47F7}" dt="2020-04-14T17:00:56.203" v="1994" actId="1076"/>
          <ac:spMkLst>
            <pc:docMk/>
            <pc:sldMk cId="2707155497" sldId="383"/>
            <ac:spMk id="5" creationId="{D579CD50-BF0D-434C-BFAF-9EAA795D7E98}"/>
          </ac:spMkLst>
        </pc:spChg>
        <pc:spChg chg="mod">
          <ac:chgData name="Jim Hogg" userId="34797abe98eaa765" providerId="LiveId" clId="{CB94B58D-DFB1-467C-BF6C-99E040BA47F7}" dt="2020-04-14T17:00:56.203" v="1994" actId="1076"/>
          <ac:spMkLst>
            <pc:docMk/>
            <pc:sldMk cId="2707155497" sldId="383"/>
            <ac:spMk id="6" creationId="{5E3A71D3-9EF5-43B5-957F-7C1B5395B047}"/>
          </ac:spMkLst>
        </pc:spChg>
        <pc:spChg chg="mod">
          <ac:chgData name="Jim Hogg" userId="34797abe98eaa765" providerId="LiveId" clId="{CB94B58D-DFB1-467C-BF6C-99E040BA47F7}" dt="2020-04-14T17:00:37.951" v="1993" actId="1076"/>
          <ac:spMkLst>
            <pc:docMk/>
            <pc:sldMk cId="2707155497" sldId="383"/>
            <ac:spMk id="7" creationId="{D4D53CEA-DD97-4994-9F67-D5EF4D950A2D}"/>
          </ac:spMkLst>
        </pc:spChg>
        <pc:spChg chg="mod">
          <ac:chgData name="Jim Hogg" userId="34797abe98eaa765" providerId="LiveId" clId="{CB94B58D-DFB1-467C-BF6C-99E040BA47F7}" dt="2020-04-14T17:41:58.136" v="2808" actId="14100"/>
          <ac:spMkLst>
            <pc:docMk/>
            <pc:sldMk cId="2707155497" sldId="383"/>
            <ac:spMk id="8" creationId="{00000000-0000-0000-0000-000000000000}"/>
          </ac:spMkLst>
        </pc:spChg>
      </pc:sldChg>
      <pc:sldChg chg="modSp setBg">
        <pc:chgData name="Jim Hogg" userId="34797abe98eaa765" providerId="LiveId" clId="{CB94B58D-DFB1-467C-BF6C-99E040BA47F7}" dt="2020-04-14T18:14:02.048" v="4163" actId="20577"/>
        <pc:sldMkLst>
          <pc:docMk/>
          <pc:sldMk cId="2810736707" sldId="384"/>
        </pc:sldMkLst>
        <pc:spChg chg="mod">
          <ac:chgData name="Jim Hogg" userId="34797abe98eaa765" providerId="LiveId" clId="{CB94B58D-DFB1-467C-BF6C-99E040BA47F7}" dt="2020-04-14T18:14:02.048" v="4163" actId="20577"/>
          <ac:spMkLst>
            <pc:docMk/>
            <pc:sldMk cId="2810736707" sldId="384"/>
            <ac:spMk id="2" creationId="{AE3236AD-0212-4F6D-B616-D3C80B3F1B36}"/>
          </ac:spMkLst>
        </pc:spChg>
      </pc:sldChg>
      <pc:sldChg chg="modSp">
        <pc:chgData name="Jim Hogg" userId="34797abe98eaa765" providerId="LiveId" clId="{CB94B58D-DFB1-467C-BF6C-99E040BA47F7}" dt="2020-04-14T17:01:58.959" v="1995" actId="13926"/>
        <pc:sldMkLst>
          <pc:docMk/>
          <pc:sldMk cId="2296830049" sldId="386"/>
        </pc:sldMkLst>
        <pc:spChg chg="mod">
          <ac:chgData name="Jim Hogg" userId="34797abe98eaa765" providerId="LiveId" clId="{CB94B58D-DFB1-467C-BF6C-99E040BA47F7}" dt="2020-04-14T17:01:58.959" v="1995" actId="13926"/>
          <ac:spMkLst>
            <pc:docMk/>
            <pc:sldMk cId="2296830049" sldId="386"/>
            <ac:spMk id="27" creationId="{6000D0EB-65AE-45E8-BE69-23273109D1EB}"/>
          </ac:spMkLst>
        </pc:spChg>
      </pc:sldChg>
      <pc:sldChg chg="modSp">
        <pc:chgData name="Jim Hogg" userId="34797abe98eaa765" providerId="LiveId" clId="{CB94B58D-DFB1-467C-BF6C-99E040BA47F7}" dt="2020-04-14T21:08:13.930" v="4745" actId="6549"/>
        <pc:sldMkLst>
          <pc:docMk/>
          <pc:sldMk cId="3899881273" sldId="388"/>
        </pc:sldMkLst>
        <pc:spChg chg="mod">
          <ac:chgData name="Jim Hogg" userId="34797abe98eaa765" providerId="LiveId" clId="{CB94B58D-DFB1-467C-BF6C-99E040BA47F7}" dt="2020-04-14T21:08:13.930" v="4745" actId="6549"/>
          <ac:spMkLst>
            <pc:docMk/>
            <pc:sldMk cId="3899881273" sldId="388"/>
            <ac:spMk id="5" creationId="{00000000-0000-0000-0000-000000000000}"/>
          </ac:spMkLst>
        </pc:spChg>
      </pc:sldChg>
      <pc:sldChg chg="addSp delSp modSp del ord">
        <pc:chgData name="Jim Hogg" userId="34797abe98eaa765" providerId="LiveId" clId="{CB94B58D-DFB1-467C-BF6C-99E040BA47F7}" dt="2020-04-14T21:57:17.941" v="5362" actId="47"/>
        <pc:sldMkLst>
          <pc:docMk/>
          <pc:sldMk cId="1164186673" sldId="390"/>
        </pc:sldMkLst>
        <pc:spChg chg="del mod">
          <ac:chgData name="Jim Hogg" userId="34797abe98eaa765" providerId="LiveId" clId="{CB94B58D-DFB1-467C-BF6C-99E040BA47F7}" dt="2020-04-14T17:38:23.796" v="2646" actId="478"/>
          <ac:spMkLst>
            <pc:docMk/>
            <pc:sldMk cId="1164186673" sldId="390"/>
            <ac:spMk id="5" creationId="{E01991A0-12AA-4D7E-B57B-3E26902F0D13}"/>
          </ac:spMkLst>
        </pc:spChg>
        <pc:spChg chg="add mod">
          <ac:chgData name="Jim Hogg" userId="34797abe98eaa765" providerId="LiveId" clId="{CB94B58D-DFB1-467C-BF6C-99E040BA47F7}" dt="2020-04-14T21:10:00.355" v="4775" actId="20577"/>
          <ac:spMkLst>
            <pc:docMk/>
            <pc:sldMk cId="1164186673" sldId="390"/>
            <ac:spMk id="6" creationId="{E7AD568F-BC58-497B-A9B3-74908C3D93B0}"/>
          </ac:spMkLst>
        </pc:spChg>
        <pc:spChg chg="mod">
          <ac:chgData name="Jim Hogg" userId="34797abe98eaa765" providerId="LiveId" clId="{CB94B58D-DFB1-467C-BF6C-99E040BA47F7}" dt="2020-04-14T17:32:34.859" v="2613" actId="20577"/>
          <ac:spMkLst>
            <pc:docMk/>
            <pc:sldMk cId="1164186673" sldId="390"/>
            <ac:spMk id="7" creationId="{144A76A4-C787-4DE2-89FE-EED59E03A09D}"/>
          </ac:spMkLst>
        </pc:spChg>
      </pc:sldChg>
      <pc:sldChg chg="del">
        <pc:chgData name="Jim Hogg" userId="34797abe98eaa765" providerId="LiveId" clId="{CB94B58D-DFB1-467C-BF6C-99E040BA47F7}" dt="2020-04-14T17:47:09.238" v="2865" actId="47"/>
        <pc:sldMkLst>
          <pc:docMk/>
          <pc:sldMk cId="2445705751" sldId="391"/>
        </pc:sldMkLst>
      </pc:sldChg>
      <pc:sldChg chg="del">
        <pc:chgData name="Jim Hogg" userId="34797abe98eaa765" providerId="LiveId" clId="{CB94B58D-DFB1-467C-BF6C-99E040BA47F7}" dt="2020-04-14T17:47:09.238" v="2865" actId="47"/>
        <pc:sldMkLst>
          <pc:docMk/>
          <pc:sldMk cId="3168566699" sldId="392"/>
        </pc:sldMkLst>
      </pc:sldChg>
      <pc:sldChg chg="del">
        <pc:chgData name="Jim Hogg" userId="34797abe98eaa765" providerId="LiveId" clId="{CB94B58D-DFB1-467C-BF6C-99E040BA47F7}" dt="2020-04-14T17:47:09.238" v="2865" actId="47"/>
        <pc:sldMkLst>
          <pc:docMk/>
          <pc:sldMk cId="3893039253" sldId="393"/>
        </pc:sldMkLst>
      </pc:sldChg>
      <pc:sldChg chg="del">
        <pc:chgData name="Jim Hogg" userId="34797abe98eaa765" providerId="LiveId" clId="{CB94B58D-DFB1-467C-BF6C-99E040BA47F7}" dt="2020-04-14T17:47:09.238" v="2865" actId="47"/>
        <pc:sldMkLst>
          <pc:docMk/>
          <pc:sldMk cId="3596647006" sldId="394"/>
        </pc:sldMkLst>
      </pc:sldChg>
      <pc:sldChg chg="del">
        <pc:chgData name="Jim Hogg" userId="34797abe98eaa765" providerId="LiveId" clId="{CB94B58D-DFB1-467C-BF6C-99E040BA47F7}" dt="2020-04-14T17:47:09.238" v="2865" actId="47"/>
        <pc:sldMkLst>
          <pc:docMk/>
          <pc:sldMk cId="2429591002" sldId="395"/>
        </pc:sldMkLst>
      </pc:sldChg>
      <pc:sldChg chg="del">
        <pc:chgData name="Jim Hogg" userId="34797abe98eaa765" providerId="LiveId" clId="{CB94B58D-DFB1-467C-BF6C-99E040BA47F7}" dt="2020-04-14T17:46:47.318" v="2864" actId="47"/>
        <pc:sldMkLst>
          <pc:docMk/>
          <pc:sldMk cId="1852432317" sldId="396"/>
        </pc:sldMkLst>
      </pc:sldChg>
      <pc:sldChg chg="addSp modSp add del">
        <pc:chgData name="Jim Hogg" userId="34797abe98eaa765" providerId="LiveId" clId="{CB94B58D-DFB1-467C-BF6C-99E040BA47F7}" dt="2020-04-14T16:16:54.978" v="518" actId="47"/>
        <pc:sldMkLst>
          <pc:docMk/>
          <pc:sldMk cId="1511466446" sldId="403"/>
        </pc:sldMkLst>
        <pc:spChg chg="add mod">
          <ac:chgData name="Jim Hogg" userId="34797abe98eaa765" providerId="LiveId" clId="{CB94B58D-DFB1-467C-BF6C-99E040BA47F7}" dt="2020-04-14T16:16:30.218" v="514"/>
          <ac:spMkLst>
            <pc:docMk/>
            <pc:sldMk cId="1511466446" sldId="403"/>
            <ac:spMk id="12" creationId="{5F616AC3-DB8E-4FC0-BF5E-A28684947098}"/>
          </ac:spMkLst>
        </pc:spChg>
      </pc:sldChg>
      <pc:sldChg chg="addSp delSp modSp new">
        <pc:chgData name="Jim Hogg" userId="34797abe98eaa765" providerId="LiveId" clId="{CB94B58D-DFB1-467C-BF6C-99E040BA47F7}" dt="2020-04-14T16:16:41.708" v="517" actId="1076"/>
        <pc:sldMkLst>
          <pc:docMk/>
          <pc:sldMk cId="1582575782" sldId="404"/>
        </pc:sldMkLst>
        <pc:spChg chg="add mod">
          <ac:chgData name="Jim Hogg" userId="34797abe98eaa765" providerId="LiveId" clId="{CB94B58D-DFB1-467C-BF6C-99E040BA47F7}" dt="2020-04-14T16:12:37.360" v="310" actId="1076"/>
          <ac:spMkLst>
            <pc:docMk/>
            <pc:sldMk cId="1582575782" sldId="404"/>
            <ac:spMk id="2" creationId="{3D9D6EEA-2B4D-43E7-8DD4-59588CDDE741}"/>
          </ac:spMkLst>
        </pc:spChg>
        <pc:spChg chg="add del mod">
          <ac:chgData name="Jim Hogg" userId="34797abe98eaa765" providerId="LiveId" clId="{CB94B58D-DFB1-467C-BF6C-99E040BA47F7}" dt="2020-04-14T16:08:22.666" v="55"/>
          <ac:spMkLst>
            <pc:docMk/>
            <pc:sldMk cId="1582575782" sldId="404"/>
            <ac:spMk id="3" creationId="{C5F84461-1C5B-4745-89CE-EC2982722AAE}"/>
          </ac:spMkLst>
        </pc:spChg>
        <pc:spChg chg="add mod">
          <ac:chgData name="Jim Hogg" userId="34797abe98eaa765" providerId="LiveId" clId="{CB94B58D-DFB1-467C-BF6C-99E040BA47F7}" dt="2020-04-14T16:12:44.183" v="314" actId="20577"/>
          <ac:spMkLst>
            <pc:docMk/>
            <pc:sldMk cId="1582575782" sldId="404"/>
            <ac:spMk id="4" creationId="{D7AB3355-0A98-4ABF-8B76-2331420006B7}"/>
          </ac:spMkLst>
        </pc:spChg>
        <pc:spChg chg="add del mod">
          <ac:chgData name="Jim Hogg" userId="34797abe98eaa765" providerId="LiveId" clId="{CB94B58D-DFB1-467C-BF6C-99E040BA47F7}" dt="2020-04-14T16:10:20.065" v="203"/>
          <ac:spMkLst>
            <pc:docMk/>
            <pc:sldMk cId="1582575782" sldId="404"/>
            <ac:spMk id="5" creationId="{23468CC6-FB2E-4D63-95AE-20BD70FE430E}"/>
          </ac:spMkLst>
        </pc:spChg>
        <pc:spChg chg="add mod">
          <ac:chgData name="Jim Hogg" userId="34797abe98eaa765" providerId="LiveId" clId="{CB94B58D-DFB1-467C-BF6C-99E040BA47F7}" dt="2020-04-14T16:10:45.520" v="209" actId="692"/>
          <ac:spMkLst>
            <pc:docMk/>
            <pc:sldMk cId="1582575782" sldId="404"/>
            <ac:spMk id="6" creationId="{88C2FC50-5921-46E2-ACB7-11E12FE9239C}"/>
          </ac:spMkLst>
        </pc:spChg>
        <pc:spChg chg="add mod">
          <ac:chgData name="Jim Hogg" userId="34797abe98eaa765" providerId="LiveId" clId="{CB94B58D-DFB1-467C-BF6C-99E040BA47F7}" dt="2020-04-14T16:16:37.397" v="515" actId="1076"/>
          <ac:spMkLst>
            <pc:docMk/>
            <pc:sldMk cId="1582575782" sldId="404"/>
            <ac:spMk id="7" creationId="{8BDAF11A-A84D-47FA-BB17-628603C6F3AE}"/>
          </ac:spMkLst>
        </pc:spChg>
        <pc:spChg chg="add del mod">
          <ac:chgData name="Jim Hogg" userId="34797abe98eaa765" providerId="LiveId" clId="{CB94B58D-DFB1-467C-BF6C-99E040BA47F7}" dt="2020-04-14T16:14:09.179" v="343" actId="478"/>
          <ac:spMkLst>
            <pc:docMk/>
            <pc:sldMk cId="1582575782" sldId="404"/>
            <ac:spMk id="8" creationId="{EF02EA6B-D6AE-46E7-ACE4-49F1F5FDE257}"/>
          </ac:spMkLst>
        </pc:spChg>
        <pc:spChg chg="add mod">
          <ac:chgData name="Jim Hogg" userId="34797abe98eaa765" providerId="LiveId" clId="{CB94B58D-DFB1-467C-BF6C-99E040BA47F7}" dt="2020-04-14T16:16:14.988" v="513" actId="20577"/>
          <ac:spMkLst>
            <pc:docMk/>
            <pc:sldMk cId="1582575782" sldId="404"/>
            <ac:spMk id="9" creationId="{23ADE546-3D27-4B43-866A-D47EFF27CD9E}"/>
          </ac:spMkLst>
        </pc:spChg>
        <pc:spChg chg="add mod">
          <ac:chgData name="Jim Hogg" userId="34797abe98eaa765" providerId="LiveId" clId="{CB94B58D-DFB1-467C-BF6C-99E040BA47F7}" dt="2020-04-14T16:16:41.708" v="517" actId="1076"/>
          <ac:spMkLst>
            <pc:docMk/>
            <pc:sldMk cId="1582575782" sldId="404"/>
            <ac:spMk id="10" creationId="{CFD0B89E-87EC-47F6-941F-8A2899C7CF31}"/>
          </ac:spMkLst>
        </pc:spChg>
      </pc:sldChg>
      <pc:sldChg chg="addSp delSp modSp add ord">
        <pc:chgData name="Jim Hogg" userId="34797abe98eaa765" providerId="LiveId" clId="{CB94B58D-DFB1-467C-BF6C-99E040BA47F7}" dt="2020-04-14T16:28:22.720" v="966" actId="1076"/>
        <pc:sldMkLst>
          <pc:docMk/>
          <pc:sldMk cId="953304118" sldId="405"/>
        </pc:sldMkLst>
        <pc:spChg chg="mod">
          <ac:chgData name="Jim Hogg" userId="34797abe98eaa765" providerId="LiveId" clId="{CB94B58D-DFB1-467C-BF6C-99E040BA47F7}" dt="2020-04-14T16:24:14.572" v="594" actId="1076"/>
          <ac:spMkLst>
            <pc:docMk/>
            <pc:sldMk cId="953304118" sldId="405"/>
            <ac:spMk id="2" creationId="{3D9D6EEA-2B4D-43E7-8DD4-59588CDDE741}"/>
          </ac:spMkLst>
        </pc:spChg>
        <pc:spChg chg="del">
          <ac:chgData name="Jim Hogg" userId="34797abe98eaa765" providerId="LiveId" clId="{CB94B58D-DFB1-467C-BF6C-99E040BA47F7}" dt="2020-04-14T16:22:00.936" v="578" actId="478"/>
          <ac:spMkLst>
            <pc:docMk/>
            <pc:sldMk cId="953304118" sldId="405"/>
            <ac:spMk id="6" creationId="{88C2FC50-5921-46E2-ACB7-11E12FE9239C}"/>
          </ac:spMkLst>
        </pc:spChg>
        <pc:spChg chg="del">
          <ac:chgData name="Jim Hogg" userId="34797abe98eaa765" providerId="LiveId" clId="{CB94B58D-DFB1-467C-BF6C-99E040BA47F7}" dt="2020-04-14T16:22:06.636" v="580" actId="478"/>
          <ac:spMkLst>
            <pc:docMk/>
            <pc:sldMk cId="953304118" sldId="405"/>
            <ac:spMk id="7" creationId="{8BDAF11A-A84D-47FA-BB17-628603C6F3AE}"/>
          </ac:spMkLst>
        </pc:spChg>
        <pc:spChg chg="add mod">
          <ac:chgData name="Jim Hogg" userId="34797abe98eaa765" providerId="LiveId" clId="{CB94B58D-DFB1-467C-BF6C-99E040BA47F7}" dt="2020-04-14T16:28:19.758" v="965" actId="1076"/>
          <ac:spMkLst>
            <pc:docMk/>
            <pc:sldMk cId="953304118" sldId="405"/>
            <ac:spMk id="8" creationId="{84E02271-3216-47C4-8AA3-9CDEB1EE7AC9}"/>
          </ac:spMkLst>
        </pc:spChg>
        <pc:spChg chg="del">
          <ac:chgData name="Jim Hogg" userId="34797abe98eaa765" providerId="LiveId" clId="{CB94B58D-DFB1-467C-BF6C-99E040BA47F7}" dt="2020-04-14T16:22:04.466" v="579" actId="478"/>
          <ac:spMkLst>
            <pc:docMk/>
            <pc:sldMk cId="953304118" sldId="405"/>
            <ac:spMk id="9" creationId="{23ADE546-3D27-4B43-866A-D47EFF27CD9E}"/>
          </ac:spMkLst>
        </pc:spChg>
        <pc:spChg chg="del">
          <ac:chgData name="Jim Hogg" userId="34797abe98eaa765" providerId="LiveId" clId="{CB94B58D-DFB1-467C-BF6C-99E040BA47F7}" dt="2020-04-14T16:22:08.586" v="581" actId="478"/>
          <ac:spMkLst>
            <pc:docMk/>
            <pc:sldMk cId="953304118" sldId="405"/>
            <ac:spMk id="10" creationId="{CFD0B89E-87EC-47F6-941F-8A2899C7CF31}"/>
          </ac:spMkLst>
        </pc:spChg>
        <pc:spChg chg="add mod">
          <ac:chgData name="Jim Hogg" userId="34797abe98eaa765" providerId="LiveId" clId="{CB94B58D-DFB1-467C-BF6C-99E040BA47F7}" dt="2020-04-14T16:28:22.720" v="966" actId="1076"/>
          <ac:spMkLst>
            <pc:docMk/>
            <pc:sldMk cId="953304118" sldId="405"/>
            <ac:spMk id="11" creationId="{9EAA5220-E12F-406B-9CD1-CD9C4696FAFA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4076590901" sldId="405"/>
        </pc:sldMkLst>
      </pc:sldChg>
      <pc:sldChg chg="add del">
        <pc:chgData name="Jim Hogg" userId="34797abe98eaa765" providerId="LiveId" clId="{CB94B58D-DFB1-467C-BF6C-99E040BA47F7}" dt="2020-04-14T16:28:36.413" v="968" actId="47"/>
        <pc:sldMkLst>
          <pc:docMk/>
          <pc:sldMk cId="1864362659" sldId="406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859656995" sldId="406"/>
        </pc:sldMkLst>
      </pc:sldChg>
      <pc:sldChg chg="addSp modSp new">
        <pc:chgData name="Jim Hogg" userId="34797abe98eaa765" providerId="LiveId" clId="{CB94B58D-DFB1-467C-BF6C-99E040BA47F7}" dt="2020-04-14T17:41:08.545" v="2789" actId="20577"/>
        <pc:sldMkLst>
          <pc:docMk/>
          <pc:sldMk cId="3561582576" sldId="406"/>
        </pc:sldMkLst>
        <pc:spChg chg="add mod">
          <ac:chgData name="Jim Hogg" userId="34797abe98eaa765" providerId="LiveId" clId="{CB94B58D-DFB1-467C-BF6C-99E040BA47F7}" dt="2020-04-14T17:39:56.796" v="2664" actId="1076"/>
          <ac:spMkLst>
            <pc:docMk/>
            <pc:sldMk cId="3561582576" sldId="406"/>
            <ac:spMk id="2" creationId="{3887D67D-AC1B-45E0-976A-D574A53D108D}"/>
          </ac:spMkLst>
        </pc:spChg>
        <pc:spChg chg="add mod">
          <ac:chgData name="Jim Hogg" userId="34797abe98eaa765" providerId="LiveId" clId="{CB94B58D-DFB1-467C-BF6C-99E040BA47F7}" dt="2020-04-14T17:41:08.545" v="2789" actId="20577"/>
          <ac:spMkLst>
            <pc:docMk/>
            <pc:sldMk cId="3561582576" sldId="406"/>
            <ac:spMk id="3" creationId="{35BA23E4-B69C-4D33-8E8A-193D2839F761}"/>
          </ac:spMkLst>
        </pc:spChg>
      </pc:sldChg>
      <pc:sldChg chg="addSp modSp new">
        <pc:chgData name="Jim Hogg" userId="34797abe98eaa765" providerId="LiveId" clId="{CB94B58D-DFB1-467C-BF6C-99E040BA47F7}" dt="2020-04-14T16:47:14.796" v="1885" actId="692"/>
        <pc:sldMkLst>
          <pc:docMk/>
          <pc:sldMk cId="1969792730" sldId="407"/>
        </pc:sldMkLst>
        <pc:spChg chg="add mod">
          <ac:chgData name="Jim Hogg" userId="34797abe98eaa765" providerId="LiveId" clId="{CB94B58D-DFB1-467C-BF6C-99E040BA47F7}" dt="2020-04-14T16:46:57.336" v="1882" actId="1076"/>
          <ac:spMkLst>
            <pc:docMk/>
            <pc:sldMk cId="1969792730" sldId="407"/>
            <ac:spMk id="2" creationId="{32875A48-59F1-4725-8860-3FBCA560D77F}"/>
          </ac:spMkLst>
        </pc:spChg>
        <pc:spChg chg="add mod">
          <ac:chgData name="Jim Hogg" userId="34797abe98eaa765" providerId="LiveId" clId="{CB94B58D-DFB1-467C-BF6C-99E040BA47F7}" dt="2020-04-14T16:43:17.937" v="1511" actId="1076"/>
          <ac:spMkLst>
            <pc:docMk/>
            <pc:sldMk cId="1969792730" sldId="407"/>
            <ac:spMk id="3" creationId="{CB4654D2-13C0-4FB2-9A30-4EB0C03CEBB8}"/>
          </ac:spMkLst>
        </pc:spChg>
        <pc:spChg chg="add mod">
          <ac:chgData name="Jim Hogg" userId="34797abe98eaa765" providerId="LiveId" clId="{CB94B58D-DFB1-467C-BF6C-99E040BA47F7}" dt="2020-04-14T16:47:14.796" v="1885" actId="692"/>
          <ac:spMkLst>
            <pc:docMk/>
            <pc:sldMk cId="1969792730" sldId="407"/>
            <ac:spMk id="4" creationId="{9CF0EA7E-CAE6-4847-9AF7-AD1B75D472A9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983818073" sldId="407"/>
        </pc:sldMkLst>
      </pc:sldChg>
      <pc:sldChg chg="addSp modSp new">
        <pc:chgData name="Jim Hogg" userId="34797abe98eaa765" providerId="LiveId" clId="{CB94B58D-DFB1-467C-BF6C-99E040BA47F7}" dt="2020-04-14T17:42:58.395" v="2820" actId="1076"/>
        <pc:sldMkLst>
          <pc:docMk/>
          <pc:sldMk cId="824307442" sldId="408"/>
        </pc:sldMkLst>
        <pc:spChg chg="add mod">
          <ac:chgData name="Jim Hogg" userId="34797abe98eaa765" providerId="LiveId" clId="{CB94B58D-DFB1-467C-BF6C-99E040BA47F7}" dt="2020-04-14T17:30:03.839" v="2598" actId="1076"/>
          <ac:spMkLst>
            <pc:docMk/>
            <pc:sldMk cId="824307442" sldId="408"/>
            <ac:spMk id="2" creationId="{EAB4F3A0-DDA3-4A5E-AA2D-159545F7C287}"/>
          </ac:spMkLst>
        </pc:spChg>
        <pc:spChg chg="add mod">
          <ac:chgData name="Jim Hogg" userId="34797abe98eaa765" providerId="LiveId" clId="{CB94B58D-DFB1-467C-BF6C-99E040BA47F7}" dt="2020-04-14T17:42:58.395" v="2820" actId="1076"/>
          <ac:spMkLst>
            <pc:docMk/>
            <pc:sldMk cId="824307442" sldId="408"/>
            <ac:spMk id="3" creationId="{3F3F4335-DAEA-41DD-93A7-160E41261FBF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986765024" sldId="408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922921981" sldId="409"/>
        </pc:sldMkLst>
      </pc:sldChg>
      <pc:sldChg chg="addSp modSp new">
        <pc:chgData name="Jim Hogg" userId="34797abe98eaa765" providerId="LiveId" clId="{CB94B58D-DFB1-467C-BF6C-99E040BA47F7}" dt="2020-04-17T20:01:20.189" v="5577" actId="6549"/>
        <pc:sldMkLst>
          <pc:docMk/>
          <pc:sldMk cId="2427414993" sldId="409"/>
        </pc:sldMkLst>
        <pc:spChg chg="add mod">
          <ac:chgData name="Jim Hogg" userId="34797abe98eaa765" providerId="LiveId" clId="{CB94B58D-DFB1-467C-BF6C-99E040BA47F7}" dt="2020-04-14T18:01:47.987" v="3743" actId="1076"/>
          <ac:spMkLst>
            <pc:docMk/>
            <pc:sldMk cId="2427414993" sldId="409"/>
            <ac:spMk id="2" creationId="{A97D3C7D-D1EC-4821-8A75-6DC376D8975C}"/>
          </ac:spMkLst>
        </pc:spChg>
        <pc:spChg chg="add mod">
          <ac:chgData name="Jim Hogg" userId="34797abe98eaa765" providerId="LiveId" clId="{CB94B58D-DFB1-467C-BF6C-99E040BA47F7}" dt="2020-04-14T18:02:09.452" v="3748" actId="14100"/>
          <ac:spMkLst>
            <pc:docMk/>
            <pc:sldMk cId="2427414993" sldId="409"/>
            <ac:spMk id="3" creationId="{46A8D813-F6FF-4E3C-AF6C-278B3FE7B16E}"/>
          </ac:spMkLst>
        </pc:spChg>
        <pc:spChg chg="add mod">
          <ac:chgData name="Jim Hogg" userId="34797abe98eaa765" providerId="LiveId" clId="{CB94B58D-DFB1-467C-BF6C-99E040BA47F7}" dt="2020-04-14T18:03:03.427" v="3757" actId="1076"/>
          <ac:spMkLst>
            <pc:docMk/>
            <pc:sldMk cId="2427414993" sldId="409"/>
            <ac:spMk id="4" creationId="{13E04FE4-86AF-43B0-843B-F9A2E8A41225}"/>
          </ac:spMkLst>
        </pc:spChg>
        <pc:spChg chg="add mod">
          <ac:chgData name="Jim Hogg" userId="34797abe98eaa765" providerId="LiveId" clId="{CB94B58D-DFB1-467C-BF6C-99E040BA47F7}" dt="2020-04-14T18:02:29.001" v="3753" actId="14100"/>
          <ac:spMkLst>
            <pc:docMk/>
            <pc:sldMk cId="2427414993" sldId="409"/>
            <ac:spMk id="5" creationId="{52F9B9B0-B0A1-4DDA-AF33-F1F5888EFFDD}"/>
          </ac:spMkLst>
        </pc:spChg>
        <pc:spChg chg="add mod">
          <ac:chgData name="Jim Hogg" userId="34797abe98eaa765" providerId="LiveId" clId="{CB94B58D-DFB1-467C-BF6C-99E040BA47F7}" dt="2020-04-14T18:02:53.587" v="3755" actId="1076"/>
          <ac:spMkLst>
            <pc:docMk/>
            <pc:sldMk cId="2427414993" sldId="409"/>
            <ac:spMk id="6" creationId="{88075F82-8E4B-4920-91B1-D29F09EF2E2B}"/>
          </ac:spMkLst>
        </pc:spChg>
        <pc:spChg chg="add mod">
          <ac:chgData name="Jim Hogg" userId="34797abe98eaa765" providerId="LiveId" clId="{CB94B58D-DFB1-467C-BF6C-99E040BA47F7}" dt="2020-04-17T20:01:20.189" v="5577" actId="6549"/>
          <ac:spMkLst>
            <pc:docMk/>
            <pc:sldMk cId="2427414993" sldId="409"/>
            <ac:spMk id="7" creationId="{36C8FCC2-A1C5-40C4-B157-240DF1A2880B}"/>
          </ac:spMkLst>
        </pc:spChg>
      </pc:sldChg>
      <pc:sldChg chg="modSp add ord">
        <pc:chgData name="Jim Hogg" userId="34797abe98eaa765" providerId="LiveId" clId="{CB94B58D-DFB1-467C-BF6C-99E040BA47F7}" dt="2020-04-14T21:57:09.656" v="5361" actId="20577"/>
        <pc:sldMkLst>
          <pc:docMk/>
          <pc:sldMk cId="1610002026" sldId="410"/>
        </pc:sldMkLst>
        <pc:spChg chg="mod">
          <ac:chgData name="Jim Hogg" userId="34797abe98eaa765" providerId="LiveId" clId="{CB94B58D-DFB1-467C-BF6C-99E040BA47F7}" dt="2020-04-14T18:12:31.218" v="4136" actId="115"/>
          <ac:spMkLst>
            <pc:docMk/>
            <pc:sldMk cId="1610002026" sldId="410"/>
            <ac:spMk id="2" creationId="{7F82A8F2-5712-4633-827B-BD8401B8EE16}"/>
          </ac:spMkLst>
        </pc:spChg>
        <pc:spChg chg="mod">
          <ac:chgData name="Jim Hogg" userId="34797abe98eaa765" providerId="LiveId" clId="{CB94B58D-DFB1-467C-BF6C-99E040BA47F7}" dt="2020-04-14T18:08:32.690" v="4061" actId="1076"/>
          <ac:spMkLst>
            <pc:docMk/>
            <pc:sldMk cId="1610002026" sldId="410"/>
            <ac:spMk id="4" creationId="{327549ED-FFDE-4E09-AB99-27E6D8B2121C}"/>
          </ac:spMkLst>
        </pc:spChg>
        <pc:spChg chg="mod">
          <ac:chgData name="Jim Hogg" userId="34797abe98eaa765" providerId="LiveId" clId="{CB94B58D-DFB1-467C-BF6C-99E040BA47F7}" dt="2020-04-14T21:57:09.656" v="5361" actId="20577"/>
          <ac:spMkLst>
            <pc:docMk/>
            <pc:sldMk cId="1610002026" sldId="410"/>
            <ac:spMk id="5" creationId="{00000000-0000-0000-0000-000000000000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207880194" sldId="410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821646573" sldId="411"/>
        </pc:sldMkLst>
      </pc:sldChg>
      <pc:sldChg chg="new del setBg">
        <pc:chgData name="Jim Hogg" userId="34797abe98eaa765" providerId="LiveId" clId="{CB94B58D-DFB1-467C-BF6C-99E040BA47F7}" dt="2020-04-14T21:57:17.941" v="5362" actId="47"/>
        <pc:sldMkLst>
          <pc:docMk/>
          <pc:sldMk cId="1383439785" sldId="411"/>
        </pc:sldMkLst>
      </pc:sldChg>
      <pc:sldChg chg="add">
        <pc:chgData name="Jim Hogg" userId="34797abe98eaa765" providerId="LiveId" clId="{CB94B58D-DFB1-467C-BF6C-99E040BA47F7}" dt="2020-04-14T18:13:51.633" v="4140"/>
        <pc:sldMkLst>
          <pc:docMk/>
          <pc:sldMk cId="203157655" sldId="412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150020200" sldId="412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873903360" sldId="413"/>
        </pc:sldMkLst>
      </pc:sldChg>
      <pc:sldChg chg="addSp modSp new">
        <pc:chgData name="Jim Hogg" userId="34797abe98eaa765" providerId="LiveId" clId="{CB94B58D-DFB1-467C-BF6C-99E040BA47F7}" dt="2020-04-17T22:38:55.093" v="5758" actId="6549"/>
        <pc:sldMkLst>
          <pc:docMk/>
          <pc:sldMk cId="3126775598" sldId="413"/>
        </pc:sldMkLst>
        <pc:spChg chg="add mod">
          <ac:chgData name="Jim Hogg" userId="34797abe98eaa765" providerId="LiveId" clId="{CB94B58D-DFB1-467C-BF6C-99E040BA47F7}" dt="2020-04-17T22:38:55.093" v="5758" actId="6549"/>
          <ac:spMkLst>
            <pc:docMk/>
            <pc:sldMk cId="3126775598" sldId="413"/>
            <ac:spMk id="2" creationId="{81A0F8CF-15DC-4721-B16C-27B06E2B9E59}"/>
          </ac:spMkLst>
        </pc:spChg>
        <pc:spChg chg="add mod">
          <ac:chgData name="Jim Hogg" userId="34797abe98eaa765" providerId="LiveId" clId="{CB94B58D-DFB1-467C-BF6C-99E040BA47F7}" dt="2020-04-14T20:25:01.146" v="4241" actId="1076"/>
          <ac:spMkLst>
            <pc:docMk/>
            <pc:sldMk cId="3126775598" sldId="413"/>
            <ac:spMk id="3" creationId="{F52AB144-8244-4E1D-A18C-B45736140B58}"/>
          </ac:spMkLst>
        </pc:spChg>
        <pc:spChg chg="add mod">
          <ac:chgData name="Jim Hogg" userId="34797abe98eaa765" providerId="LiveId" clId="{CB94B58D-DFB1-467C-BF6C-99E040BA47F7}" dt="2020-04-14T20:27:56.681" v="4267" actId="113"/>
          <ac:spMkLst>
            <pc:docMk/>
            <pc:sldMk cId="3126775598" sldId="413"/>
            <ac:spMk id="4" creationId="{2C36113F-3B80-4F10-9E30-0D01282A1F7F}"/>
          </ac:spMkLst>
        </pc:spChg>
      </pc:sldChg>
      <pc:sldChg chg="addSp modSp add">
        <pc:chgData name="Jim Hogg" userId="34797abe98eaa765" providerId="LiveId" clId="{CB94B58D-DFB1-467C-BF6C-99E040BA47F7}" dt="2020-04-14T20:33:11.659" v="4320" actId="1076"/>
        <pc:sldMkLst>
          <pc:docMk/>
          <pc:sldMk cId="791463542" sldId="414"/>
        </pc:sldMkLst>
        <pc:spChg chg="mod">
          <ac:chgData name="Jim Hogg" userId="34797abe98eaa765" providerId="LiveId" clId="{CB94B58D-DFB1-467C-BF6C-99E040BA47F7}" dt="2020-04-14T20:29:05.475" v="4272" actId="14100"/>
          <ac:spMkLst>
            <pc:docMk/>
            <pc:sldMk cId="791463542" sldId="414"/>
            <ac:spMk id="2" creationId="{81A0F8CF-15DC-4721-B16C-27B06E2B9E59}"/>
          </ac:spMkLst>
        </pc:spChg>
        <pc:spChg chg="mod">
          <ac:chgData name="Jim Hogg" userId="34797abe98eaa765" providerId="LiveId" clId="{CB94B58D-DFB1-467C-BF6C-99E040BA47F7}" dt="2020-04-14T20:26:04.481" v="4256" actId="6549"/>
          <ac:spMkLst>
            <pc:docMk/>
            <pc:sldMk cId="791463542" sldId="414"/>
            <ac:spMk id="3" creationId="{F52AB144-8244-4E1D-A18C-B45736140B58}"/>
          </ac:spMkLst>
        </pc:spChg>
        <pc:spChg chg="add mod">
          <ac:chgData name="Jim Hogg" userId="34797abe98eaa765" providerId="LiveId" clId="{CB94B58D-DFB1-467C-BF6C-99E040BA47F7}" dt="2020-04-14T20:32:29.834" v="4318" actId="13926"/>
          <ac:spMkLst>
            <pc:docMk/>
            <pc:sldMk cId="791463542" sldId="414"/>
            <ac:spMk id="4" creationId="{1AF9AC12-2FCE-456B-8BFC-31CD6B128E1C}"/>
          </ac:spMkLst>
        </pc:spChg>
        <pc:spChg chg="add mod">
          <ac:chgData name="Jim Hogg" userId="34797abe98eaa765" providerId="LiveId" clId="{CB94B58D-DFB1-467C-BF6C-99E040BA47F7}" dt="2020-04-14T20:30:48.594" v="4307" actId="1076"/>
          <ac:spMkLst>
            <pc:docMk/>
            <pc:sldMk cId="791463542" sldId="414"/>
            <ac:spMk id="5" creationId="{2974939C-0E19-4473-9BF6-0D38AC929263}"/>
          </ac:spMkLst>
        </pc:spChg>
        <pc:spChg chg="add mod">
          <ac:chgData name="Jim Hogg" userId="34797abe98eaa765" providerId="LiveId" clId="{CB94B58D-DFB1-467C-BF6C-99E040BA47F7}" dt="2020-04-14T20:33:11.659" v="4320" actId="1076"/>
          <ac:spMkLst>
            <pc:docMk/>
            <pc:sldMk cId="791463542" sldId="414"/>
            <ac:spMk id="6" creationId="{992D266A-EA09-4A9B-96B0-3A03C0FD0646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403415840" sldId="414"/>
        </pc:sldMkLst>
      </pc:sldChg>
      <pc:sldChg chg="addSp modSp new">
        <pc:chgData name="Jim Hogg" userId="34797abe98eaa765" providerId="LiveId" clId="{CB94B58D-DFB1-467C-BF6C-99E040BA47F7}" dt="2020-04-14T21:07:56.455" v="4743" actId="207"/>
        <pc:sldMkLst>
          <pc:docMk/>
          <pc:sldMk cId="840246498" sldId="415"/>
        </pc:sldMkLst>
        <pc:spChg chg="add mod">
          <ac:chgData name="Jim Hogg" userId="34797abe98eaa765" providerId="LiveId" clId="{CB94B58D-DFB1-467C-BF6C-99E040BA47F7}" dt="2020-04-14T20:35:14.401" v="4338" actId="20577"/>
          <ac:spMkLst>
            <pc:docMk/>
            <pc:sldMk cId="840246498" sldId="415"/>
            <ac:spMk id="2" creationId="{DD1E78F1-8192-418E-A20C-D527B50D5BF4}"/>
          </ac:spMkLst>
        </pc:spChg>
        <pc:spChg chg="add mod">
          <ac:chgData name="Jim Hogg" userId="34797abe98eaa765" providerId="LiveId" clId="{CB94B58D-DFB1-467C-BF6C-99E040BA47F7}" dt="2020-04-14T21:07:56.455" v="4743" actId="207"/>
          <ac:spMkLst>
            <pc:docMk/>
            <pc:sldMk cId="840246498" sldId="415"/>
            <ac:spMk id="3" creationId="{62552649-A9A1-4D9A-B15C-D0BE53A17786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592720406" sldId="415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90351684" sldId="416"/>
        </pc:sldMkLst>
      </pc:sldChg>
      <pc:sldChg chg="add">
        <pc:chgData name="Jim Hogg" userId="34797abe98eaa765" providerId="LiveId" clId="{CB94B58D-DFB1-467C-BF6C-99E040BA47F7}" dt="2020-04-14T21:31:58.296" v="4776"/>
        <pc:sldMkLst>
          <pc:docMk/>
          <pc:sldMk cId="3308614132" sldId="416"/>
        </pc:sldMkLst>
      </pc:sldChg>
      <pc:sldChg chg="addSp modSp new">
        <pc:chgData name="Jim Hogg" userId="34797abe98eaa765" providerId="LiveId" clId="{CB94B58D-DFB1-467C-BF6C-99E040BA47F7}" dt="2020-04-14T21:53:25.973" v="5173" actId="1076"/>
        <pc:sldMkLst>
          <pc:docMk/>
          <pc:sldMk cId="3827465768" sldId="417"/>
        </pc:sldMkLst>
        <pc:spChg chg="add mod">
          <ac:chgData name="Jim Hogg" userId="34797abe98eaa765" providerId="LiveId" clId="{CB94B58D-DFB1-467C-BF6C-99E040BA47F7}" dt="2020-04-14T21:38:00.994" v="4845" actId="1076"/>
          <ac:spMkLst>
            <pc:docMk/>
            <pc:sldMk cId="3827465768" sldId="417"/>
            <ac:spMk id="2" creationId="{1E5D4FF4-1713-4B5A-9C14-F539816FFD0A}"/>
          </ac:spMkLst>
        </pc:spChg>
        <pc:spChg chg="add mod">
          <ac:chgData name="Jim Hogg" userId="34797abe98eaa765" providerId="LiveId" clId="{CB94B58D-DFB1-467C-BF6C-99E040BA47F7}" dt="2020-04-14T21:37:58.773" v="4844" actId="1076"/>
          <ac:spMkLst>
            <pc:docMk/>
            <pc:sldMk cId="3827465768" sldId="417"/>
            <ac:spMk id="3" creationId="{D0DC6CB9-013F-4F72-967E-9FDA830E661E}"/>
          </ac:spMkLst>
        </pc:spChg>
        <pc:spChg chg="add mod">
          <ac:chgData name="Jim Hogg" userId="34797abe98eaa765" providerId="LiveId" clId="{CB94B58D-DFB1-467C-BF6C-99E040BA47F7}" dt="2020-04-14T21:39:17.753" v="4922" actId="20577"/>
          <ac:spMkLst>
            <pc:docMk/>
            <pc:sldMk cId="3827465768" sldId="417"/>
            <ac:spMk id="4" creationId="{42DB9F82-4911-42EC-B82A-DBB3FF7E727B}"/>
          </ac:spMkLst>
        </pc:spChg>
        <pc:spChg chg="add mod">
          <ac:chgData name="Jim Hogg" userId="34797abe98eaa765" providerId="LiveId" clId="{CB94B58D-DFB1-467C-BF6C-99E040BA47F7}" dt="2020-04-14T21:53:25.973" v="5173" actId="1076"/>
          <ac:spMkLst>
            <pc:docMk/>
            <pc:sldMk cId="3827465768" sldId="417"/>
            <ac:spMk id="5" creationId="{935192EE-9A7B-4C6B-809F-DEFD32357FA2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837607447" sldId="417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525847193" sldId="418"/>
        </pc:sldMkLst>
      </pc:sldChg>
      <pc:sldChg chg="addSp delSp modSp add">
        <pc:chgData name="Jim Hogg" userId="34797abe98eaa765" providerId="LiveId" clId="{CB94B58D-DFB1-467C-BF6C-99E040BA47F7}" dt="2020-04-18T00:19:29.249" v="5780" actId="6549"/>
        <pc:sldMkLst>
          <pc:docMk/>
          <pc:sldMk cId="2213687594" sldId="418"/>
        </pc:sldMkLst>
        <pc:spChg chg="del mod">
          <ac:chgData name="Jim Hogg" userId="34797abe98eaa765" providerId="LiveId" clId="{CB94B58D-DFB1-467C-BF6C-99E040BA47F7}" dt="2020-04-14T21:44:31.146" v="5004" actId="478"/>
          <ac:spMkLst>
            <pc:docMk/>
            <pc:sldMk cId="2213687594" sldId="418"/>
            <ac:spMk id="2" creationId="{1E5D4FF4-1713-4B5A-9C14-F539816FFD0A}"/>
          </ac:spMkLst>
        </pc:spChg>
        <pc:spChg chg="del mod">
          <ac:chgData name="Jim Hogg" userId="34797abe98eaa765" providerId="LiveId" clId="{CB94B58D-DFB1-467C-BF6C-99E040BA47F7}" dt="2020-04-14T21:44:28.831" v="5003" actId="478"/>
          <ac:spMkLst>
            <pc:docMk/>
            <pc:sldMk cId="2213687594" sldId="418"/>
            <ac:spMk id="3" creationId="{D0DC6CB9-013F-4F72-967E-9FDA830E661E}"/>
          </ac:spMkLst>
        </pc:spChg>
        <pc:spChg chg="del">
          <ac:chgData name="Jim Hogg" userId="34797abe98eaa765" providerId="LiveId" clId="{CB94B58D-DFB1-467C-BF6C-99E040BA47F7}" dt="2020-04-14T21:41:20.013" v="4967" actId="478"/>
          <ac:spMkLst>
            <pc:docMk/>
            <pc:sldMk cId="2213687594" sldId="418"/>
            <ac:spMk id="4" creationId="{42DB9F82-4911-42EC-B82A-DBB3FF7E727B}"/>
          </ac:spMkLst>
        </pc:spChg>
        <pc:spChg chg="mod">
          <ac:chgData name="Jim Hogg" userId="34797abe98eaa765" providerId="LiveId" clId="{CB94B58D-DFB1-467C-BF6C-99E040BA47F7}" dt="2020-04-14T21:52:45.613" v="5154" actId="1076"/>
          <ac:spMkLst>
            <pc:docMk/>
            <pc:sldMk cId="2213687594" sldId="418"/>
            <ac:spMk id="5" creationId="{935192EE-9A7B-4C6B-809F-DEFD32357FA2}"/>
          </ac:spMkLst>
        </pc:spChg>
        <pc:spChg chg="add mod">
          <ac:chgData name="Jim Hogg" userId="34797abe98eaa765" providerId="LiveId" clId="{CB94B58D-DFB1-467C-BF6C-99E040BA47F7}" dt="2020-04-14T21:50:52.358" v="5117" actId="1076"/>
          <ac:spMkLst>
            <pc:docMk/>
            <pc:sldMk cId="2213687594" sldId="418"/>
            <ac:spMk id="6" creationId="{8E0D76E8-43C5-45AC-9128-FF63DB9D5835}"/>
          </ac:spMkLst>
        </pc:spChg>
        <pc:spChg chg="add mod">
          <ac:chgData name="Jim Hogg" userId="34797abe98eaa765" providerId="LiveId" clId="{CB94B58D-DFB1-467C-BF6C-99E040BA47F7}" dt="2020-04-14T21:50:52.358" v="5117" actId="1076"/>
          <ac:spMkLst>
            <pc:docMk/>
            <pc:sldMk cId="2213687594" sldId="418"/>
            <ac:spMk id="7" creationId="{69F37E22-54F5-4FA1-9E51-29FF6622AD7B}"/>
          </ac:spMkLst>
        </pc:spChg>
        <pc:spChg chg="add del mod">
          <ac:chgData name="Jim Hogg" userId="34797abe98eaa765" providerId="LiveId" clId="{CB94B58D-DFB1-467C-BF6C-99E040BA47F7}" dt="2020-04-14T21:42:06.662" v="4976" actId="478"/>
          <ac:spMkLst>
            <pc:docMk/>
            <pc:sldMk cId="2213687594" sldId="418"/>
            <ac:spMk id="8" creationId="{AA681CDE-4431-4048-AC77-9CFA5EA628B2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9" creationId="{C8CD734E-CEBA-43B4-A516-3E4A168A77BB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10" creationId="{864BCDC0-8B17-4F8D-A2AB-67C00F7B707E}"/>
          </ac:spMkLst>
        </pc:spChg>
        <pc:spChg chg="add del mod">
          <ac:chgData name="Jim Hogg" userId="34797abe98eaa765" providerId="LiveId" clId="{CB94B58D-DFB1-467C-BF6C-99E040BA47F7}" dt="2020-04-14T21:46:44.900" v="5019" actId="478"/>
          <ac:spMkLst>
            <pc:docMk/>
            <pc:sldMk cId="2213687594" sldId="418"/>
            <ac:spMk id="11" creationId="{8B3DE03E-2B98-490D-B7CE-0A034CABE95A}"/>
          </ac:spMkLst>
        </pc:spChg>
        <pc:spChg chg="add del mod">
          <ac:chgData name="Jim Hogg" userId="34797abe98eaa765" providerId="LiveId" clId="{CB94B58D-DFB1-467C-BF6C-99E040BA47F7}" dt="2020-04-14T21:46:44.900" v="5019" actId="478"/>
          <ac:spMkLst>
            <pc:docMk/>
            <pc:sldMk cId="2213687594" sldId="418"/>
            <ac:spMk id="12" creationId="{4EC6A748-F12E-4BCE-87DC-50F1A27004C5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13" creationId="{4F2C39F5-E21A-4E79-9C87-ED8507D5622D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20" creationId="{D63A00C9-F3BB-4DE1-AD03-809547418E5E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25" creationId="{6322CD27-5CFB-4484-8760-A81D163AE220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27" creationId="{332BB37E-C1A3-4BD4-95F2-F0E85F9D9420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29" creationId="{0B2AA3CE-BCB9-4B43-942B-418BB2D284E9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30" creationId="{FBF1F7EC-EF60-499C-A5EC-E722DC0F5ACC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31" creationId="{536A4979-DF99-4769-BA4D-2B4ED31FEB47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32" creationId="{DB22BECC-156D-4D16-A298-95CECD98EFDA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37" creationId="{84C8076B-8168-4ED7-8658-E7433F7F5B5F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39" creationId="{5438FF41-3684-4A78-BF2F-042503F0F82E}"/>
          </ac:spMkLst>
        </pc:spChg>
        <pc:spChg chg="add mod">
          <ac:chgData name="Jim Hogg" userId="34797abe98eaa765" providerId="LiveId" clId="{CB94B58D-DFB1-467C-BF6C-99E040BA47F7}" dt="2020-04-18T00:19:29.249" v="5780" actId="6549"/>
          <ac:spMkLst>
            <pc:docMk/>
            <pc:sldMk cId="2213687594" sldId="418"/>
            <ac:spMk id="40" creationId="{B1E94732-59E3-47B1-8D1C-2AFE50676ABA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41" creationId="{95829B26-EB98-4357-820E-314F8AA956BA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47" creationId="{27D8245C-D28A-4F9F-8A65-F957C26D2445}"/>
          </ac:spMkLst>
        </pc:spChg>
        <pc:spChg chg="add mod">
          <ac:chgData name="Jim Hogg" userId="34797abe98eaa765" providerId="LiveId" clId="{CB94B58D-DFB1-467C-BF6C-99E040BA47F7}" dt="2020-04-14T21:51:11.388" v="5120" actId="1076"/>
          <ac:spMkLst>
            <pc:docMk/>
            <pc:sldMk cId="2213687594" sldId="418"/>
            <ac:spMk id="52" creationId="{8B273BD9-32C8-4FB3-9891-B1BB3868EDFA}"/>
          </ac:spMkLst>
        </pc:spChg>
        <pc:spChg chg="add mod">
          <ac:chgData name="Jim Hogg" userId="34797abe98eaa765" providerId="LiveId" clId="{CB94B58D-DFB1-467C-BF6C-99E040BA47F7}" dt="2020-04-14T21:51:11.388" v="5120" actId="1076"/>
          <ac:spMkLst>
            <pc:docMk/>
            <pc:sldMk cId="2213687594" sldId="418"/>
            <ac:spMk id="54" creationId="{1EE47200-B261-4614-845F-1B159BFBD3E3}"/>
          </ac:spMkLst>
        </pc:spChg>
        <pc:spChg chg="add mod">
          <ac:chgData name="Jim Hogg" userId="34797abe98eaa765" providerId="LiveId" clId="{CB94B58D-DFB1-467C-BF6C-99E040BA47F7}" dt="2020-04-14T21:51:47.728" v="5140" actId="20577"/>
          <ac:spMkLst>
            <pc:docMk/>
            <pc:sldMk cId="2213687594" sldId="418"/>
            <ac:spMk id="55" creationId="{D45C95E9-DDEB-4AB6-A534-DDE548CF218E}"/>
          </ac:spMkLst>
        </pc:spChg>
        <pc:spChg chg="add mod">
          <ac:chgData name="Jim Hogg" userId="34797abe98eaa765" providerId="LiveId" clId="{CB94B58D-DFB1-467C-BF6C-99E040BA47F7}" dt="2020-04-14T21:52:32.758" v="5151" actId="1076"/>
          <ac:spMkLst>
            <pc:docMk/>
            <pc:sldMk cId="2213687594" sldId="418"/>
            <ac:spMk id="56" creationId="{A6D95F36-1475-46DB-B6DE-AD170FE8CEA5}"/>
          </ac:spMkLst>
        </pc:spChg>
        <pc:spChg chg="add mod">
          <ac:chgData name="Jim Hogg" userId="34797abe98eaa765" providerId="LiveId" clId="{CB94B58D-DFB1-467C-BF6C-99E040BA47F7}" dt="2020-04-14T21:51:11.388" v="5120" actId="1076"/>
          <ac:spMkLst>
            <pc:docMk/>
            <pc:sldMk cId="2213687594" sldId="418"/>
            <ac:spMk id="59" creationId="{64A4B420-0632-4D91-8BFB-4AF3C37EB8FE}"/>
          </ac:spMkLst>
        </pc:spChg>
        <pc:spChg chg="add mod">
          <ac:chgData name="Jim Hogg" userId="34797abe98eaa765" providerId="LiveId" clId="{CB94B58D-DFB1-467C-BF6C-99E040BA47F7}" dt="2020-04-14T21:52:15.708" v="5147" actId="20577"/>
          <ac:spMkLst>
            <pc:docMk/>
            <pc:sldMk cId="2213687594" sldId="418"/>
            <ac:spMk id="64" creationId="{C48ACD66-4F90-44B9-AD63-2102DF70D5EF}"/>
          </ac:spMkLst>
        </pc:sp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15" creationId="{DBA46211-DD26-44B6-8939-7CA3C5DBB4A1}"/>
          </ac:cxnSpMkLst>
        </pc:cxnChg>
        <pc:cxnChg chg="add del mod">
          <ac:chgData name="Jim Hogg" userId="34797abe98eaa765" providerId="LiveId" clId="{CB94B58D-DFB1-467C-BF6C-99E040BA47F7}" dt="2020-04-14T21:43:37.466" v="4998" actId="478"/>
          <ac:cxnSpMkLst>
            <pc:docMk/>
            <pc:sldMk cId="2213687594" sldId="418"/>
            <ac:cxnSpMk id="17" creationId="{0844FFA1-4C6B-4B52-822F-DAC8EED9F53D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19" creationId="{A9B0063E-6C66-4B24-8441-B3FD63B15E96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24" creationId="{892F58A5-1757-484C-BCE7-1DDDD829B221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26" creationId="{D14BF33F-5849-46F1-BF81-55D7FA82340B}"/>
          </ac:cxnSpMkLst>
        </pc:cxnChg>
        <pc:cxnChg chg="add del mod">
          <ac:chgData name="Jim Hogg" userId="34797abe98eaa765" providerId="LiveId" clId="{CB94B58D-DFB1-467C-BF6C-99E040BA47F7}" dt="2020-04-14T21:48:55.369" v="5091" actId="478"/>
          <ac:cxnSpMkLst>
            <pc:docMk/>
            <pc:sldMk cId="2213687594" sldId="418"/>
            <ac:cxnSpMk id="28" creationId="{A9FE6D69-7344-4472-A30D-D2A8952B2DAF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33" creationId="{CA2C41B3-8817-4D9D-8FA0-53BE24C9DD3D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34" creationId="{3BFD1F75-FBC1-4B26-B9D2-65F15D75FCA6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38" creationId="{4CDBE920-3B8D-47B4-BA57-92C31979C179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42" creationId="{31EDB61C-2DEE-4B9B-A972-27BAD9438AB6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43" creationId="{2347365A-D386-425C-80F0-4F75982777A9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49" creationId="{2268BCF2-6933-4CBE-90F9-C817F57C2466}"/>
          </ac:cxnSpMkLst>
        </pc:cxnChg>
        <pc:cxnChg chg="add mod">
          <ac:chgData name="Jim Hogg" userId="34797abe98eaa765" providerId="LiveId" clId="{CB94B58D-DFB1-467C-BF6C-99E040BA47F7}" dt="2020-04-14T21:51:11.388" v="5120" actId="1076"/>
          <ac:cxnSpMkLst>
            <pc:docMk/>
            <pc:sldMk cId="2213687594" sldId="418"/>
            <ac:cxnSpMk id="53" creationId="{C97DFD5C-6508-4D2C-8A14-BE489C65EC3C}"/>
          </ac:cxnSpMkLst>
        </pc:cxnChg>
        <pc:cxnChg chg="add mod">
          <ac:chgData name="Jim Hogg" userId="34797abe98eaa765" providerId="LiveId" clId="{CB94B58D-DFB1-467C-BF6C-99E040BA47F7}" dt="2020-04-14T21:52:32.758" v="5151" actId="1076"/>
          <ac:cxnSpMkLst>
            <pc:docMk/>
            <pc:sldMk cId="2213687594" sldId="418"/>
            <ac:cxnSpMk id="57" creationId="{3DEDD9F9-01D9-4EB0-AE8F-7FB5F976AD23}"/>
          </ac:cxnSpMkLst>
        </pc:cxnChg>
        <pc:cxnChg chg="add mod">
          <ac:chgData name="Jim Hogg" userId="34797abe98eaa765" providerId="LiveId" clId="{CB94B58D-DFB1-467C-BF6C-99E040BA47F7}" dt="2020-04-14T21:51:11.388" v="5120" actId="1076"/>
          <ac:cxnSpMkLst>
            <pc:docMk/>
            <pc:sldMk cId="2213687594" sldId="418"/>
            <ac:cxnSpMk id="58" creationId="{76A01D1E-5305-4245-87ED-0374F28E423B}"/>
          </ac:cxnSpMkLst>
        </pc:cxnChg>
        <pc:cxnChg chg="add mod">
          <ac:chgData name="Jim Hogg" userId="34797abe98eaa765" providerId="LiveId" clId="{CB94B58D-DFB1-467C-BF6C-99E040BA47F7}" dt="2020-04-14T21:52:03.868" v="5144" actId="14100"/>
          <ac:cxnSpMkLst>
            <pc:docMk/>
            <pc:sldMk cId="2213687594" sldId="418"/>
            <ac:cxnSpMk id="60" creationId="{37EF43BD-C8AA-430B-97BA-2B90EB4A1F58}"/>
          </ac:cxnSpMkLst>
        </pc:cxnChg>
        <pc:cxnChg chg="add mod">
          <ac:chgData name="Jim Hogg" userId="34797abe98eaa765" providerId="LiveId" clId="{CB94B58D-DFB1-467C-BF6C-99E040BA47F7}" dt="2020-04-14T21:52:32.758" v="5151" actId="1076"/>
          <ac:cxnSpMkLst>
            <pc:docMk/>
            <pc:sldMk cId="2213687594" sldId="418"/>
            <ac:cxnSpMk id="65" creationId="{219669B5-4FED-4604-BC3C-CEAAC8313BD4}"/>
          </ac:cxnSpMkLst>
        </pc:cxn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299003409" sldId="419"/>
        </pc:sldMkLst>
      </pc:sldChg>
      <pc:sldChg chg="addSp delSp modSp add ord">
        <pc:chgData name="Jim Hogg" userId="34797abe98eaa765" providerId="LiveId" clId="{CB94B58D-DFB1-467C-BF6C-99E040BA47F7}" dt="2020-04-18T00:23:46.942" v="5856" actId="20577"/>
        <pc:sldMkLst>
          <pc:docMk/>
          <pc:sldMk cId="2745104308" sldId="419"/>
        </pc:sldMkLst>
        <pc:spChg chg="del">
          <ac:chgData name="Jim Hogg" userId="34797abe98eaa765" providerId="LiveId" clId="{CB94B58D-DFB1-467C-BF6C-99E040BA47F7}" dt="2020-04-14T21:54:33.072" v="5197" actId="478"/>
          <ac:spMkLst>
            <pc:docMk/>
            <pc:sldMk cId="2745104308" sldId="419"/>
            <ac:spMk id="2" creationId="{1E5D4FF4-1713-4B5A-9C14-F539816FFD0A}"/>
          </ac:spMkLst>
        </pc:spChg>
        <pc:spChg chg="del">
          <ac:chgData name="Jim Hogg" userId="34797abe98eaa765" providerId="LiveId" clId="{CB94B58D-DFB1-467C-BF6C-99E040BA47F7}" dt="2020-04-14T21:54:37.537" v="5199" actId="478"/>
          <ac:spMkLst>
            <pc:docMk/>
            <pc:sldMk cId="2745104308" sldId="419"/>
            <ac:spMk id="3" creationId="{D0DC6CB9-013F-4F72-967E-9FDA830E661E}"/>
          </ac:spMkLst>
        </pc:spChg>
        <pc:spChg chg="del">
          <ac:chgData name="Jim Hogg" userId="34797abe98eaa765" providerId="LiveId" clId="{CB94B58D-DFB1-467C-BF6C-99E040BA47F7}" dt="2020-04-14T21:54:35.297" v="5198" actId="478"/>
          <ac:spMkLst>
            <pc:docMk/>
            <pc:sldMk cId="2745104308" sldId="419"/>
            <ac:spMk id="4" creationId="{42DB9F82-4911-42EC-B82A-DBB3FF7E727B}"/>
          </ac:spMkLst>
        </pc:spChg>
        <pc:spChg chg="del">
          <ac:chgData name="Jim Hogg" userId="34797abe98eaa765" providerId="LiveId" clId="{CB94B58D-DFB1-467C-BF6C-99E040BA47F7}" dt="2020-04-14T21:53:46.083" v="5174" actId="478"/>
          <ac:spMkLst>
            <pc:docMk/>
            <pc:sldMk cId="2745104308" sldId="419"/>
            <ac:spMk id="5" creationId="{935192EE-9A7B-4C6B-809F-DEFD32357FA2}"/>
          </ac:spMkLst>
        </pc:spChg>
        <pc:spChg chg="add mod">
          <ac:chgData name="Jim Hogg" userId="34797abe98eaa765" providerId="LiveId" clId="{CB94B58D-DFB1-467C-BF6C-99E040BA47F7}" dt="2020-04-14T21:54:28.843" v="5196" actId="20577"/>
          <ac:spMkLst>
            <pc:docMk/>
            <pc:sldMk cId="2745104308" sldId="419"/>
            <ac:spMk id="6" creationId="{D3108DDF-E9D7-4E78-8D3F-C575CE60EE90}"/>
          </ac:spMkLst>
        </pc:spChg>
        <pc:spChg chg="add mod">
          <ac:chgData name="Jim Hogg" userId="34797abe98eaa765" providerId="LiveId" clId="{CB94B58D-DFB1-467C-BF6C-99E040BA47F7}" dt="2020-04-18T00:23:46.942" v="5856" actId="20577"/>
          <ac:spMkLst>
            <pc:docMk/>
            <pc:sldMk cId="2745104308" sldId="419"/>
            <ac:spMk id="7" creationId="{42FF0029-5331-466F-920E-BC623BCC9091}"/>
          </ac:spMkLst>
        </pc:spChg>
      </pc:sldChg>
      <pc:sldChg chg="addSp modSp new del">
        <pc:chgData name="Jim Hogg" userId="34797abe98eaa765" providerId="LiveId" clId="{CB94B58D-DFB1-467C-BF6C-99E040BA47F7}" dt="2020-04-18T00:20:27.689" v="5783" actId="47"/>
        <pc:sldMkLst>
          <pc:docMk/>
          <pc:sldMk cId="154985576" sldId="420"/>
        </pc:sldMkLst>
        <pc:spChg chg="add mod">
          <ac:chgData name="Jim Hogg" userId="34797abe98eaa765" providerId="LiveId" clId="{CB94B58D-DFB1-467C-BF6C-99E040BA47F7}" dt="2020-04-17T21:31:10.828" v="5699" actId="6549"/>
          <ac:spMkLst>
            <pc:docMk/>
            <pc:sldMk cId="154985576" sldId="420"/>
            <ac:spMk id="2" creationId="{AFCAF3A7-D59C-4EC6-A835-BBCAAAC122F8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758681065" sldId="420"/>
        </pc:sldMkLst>
      </pc:sldChg>
      <pc:sldChg chg="addSp modSp new setBg">
        <pc:chgData name="Jim Hogg" userId="34797abe98eaa765" providerId="LiveId" clId="{CB94B58D-DFB1-467C-BF6C-99E040BA47F7}" dt="2020-04-18T00:18:33.595" v="5778" actId="1076"/>
        <pc:sldMkLst>
          <pc:docMk/>
          <pc:sldMk cId="1316183144" sldId="421"/>
        </pc:sldMkLst>
        <pc:spChg chg="add mod">
          <ac:chgData name="Jim Hogg" userId="34797abe98eaa765" providerId="LiveId" clId="{CB94B58D-DFB1-467C-BF6C-99E040BA47F7}" dt="2020-04-18T00:18:33.595" v="5778" actId="1076"/>
          <ac:spMkLst>
            <pc:docMk/>
            <pc:sldMk cId="1316183144" sldId="421"/>
            <ac:spMk id="2" creationId="{ADC59082-5139-4F4C-8483-F3E6CF0340A9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702474452" sldId="421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060329913" sldId="422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015109461" sldId="423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832159122" sldId="424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287392875" sldId="425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252338874" sldId="426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950313467" sldId="427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011968790" sldId="428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05455690" sldId="429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423804607" sldId="430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766405634" sldId="431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414053767" sldId="432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923286789" sldId="433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666365717" sldId="434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368294171" sldId="435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5295935" sldId="436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784021276" sldId="437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847013319" sldId="438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63168220" sldId="439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566737264" sldId="440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533631058" sldId="441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927742059" sldId="442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4008788348" sldId="443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114589502" sldId="444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971187917" sldId="445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436790941" sldId="446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811630742" sldId="447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87443028" sldId="448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565991598" sldId="449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341209030" sldId="450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873937292" sldId="451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838690497" sldId="452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679995126" sldId="453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592928098" sldId="454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403041940" sldId="455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106143395" sldId="456"/>
        </pc:sldMkLst>
      </pc:sldChg>
      <pc:sldChg chg="new del">
        <pc:chgData name="Jim Hogg" userId="34797abe98eaa765" providerId="LiveId" clId="{CB94B58D-DFB1-467C-BF6C-99E040BA47F7}" dt="2020-04-14T16:18:28.272" v="574" actId="47"/>
        <pc:sldMkLst>
          <pc:docMk/>
          <pc:sldMk cId="817579863" sldId="457"/>
        </pc:sldMkLst>
      </pc:sldChg>
      <pc:sldChg chg="new del">
        <pc:chgData name="Jim Hogg" userId="34797abe98eaa765" providerId="LiveId" clId="{CB94B58D-DFB1-467C-BF6C-99E040BA47F7}" dt="2020-04-14T16:18:28.272" v="574" actId="47"/>
        <pc:sldMkLst>
          <pc:docMk/>
          <pc:sldMk cId="3548436676" sldId="458"/>
        </pc:sldMkLst>
      </pc:sldChg>
    </pc:docChg>
  </pc:docChgLst>
  <pc:docChgLst>
    <pc:chgData name="Jim Hogg" userId="34797abe98eaa765" providerId="LiveId" clId="{1FA0EEBA-4D12-405C-A807-F7FB91057246}"/>
    <pc:docChg chg="addSld modSld sldOrd">
      <pc:chgData name="Jim Hogg" userId="34797abe98eaa765" providerId="LiveId" clId="{1FA0EEBA-4D12-405C-A807-F7FB91057246}" dt="2020-03-24T01:39:39.607" v="89" actId="20577"/>
      <pc:docMkLst>
        <pc:docMk/>
      </pc:docMkLst>
      <pc:sldChg chg="modSp">
        <pc:chgData name="Jim Hogg" userId="34797abe98eaa765" providerId="LiveId" clId="{1FA0EEBA-4D12-405C-A807-F7FB91057246}" dt="2020-03-23T18:19:58.109" v="1" actId="20577"/>
        <pc:sldMkLst>
          <pc:docMk/>
          <pc:sldMk cId="49370254" sldId="256"/>
        </pc:sldMkLst>
        <pc:spChg chg="mod">
          <ac:chgData name="Jim Hogg" userId="34797abe98eaa765" providerId="LiveId" clId="{1FA0EEBA-4D12-405C-A807-F7FB91057246}" dt="2020-03-23T18:19:58.109" v="1" actId="20577"/>
          <ac:spMkLst>
            <pc:docMk/>
            <pc:sldMk cId="49370254" sldId="256"/>
            <ac:spMk id="4" creationId="{C86A591A-301E-44A8-871F-D66550F04703}"/>
          </ac:spMkLst>
        </pc:spChg>
      </pc:sldChg>
      <pc:sldChg chg="modSp ord">
        <pc:chgData name="Jim Hogg" userId="34797abe98eaa765" providerId="LiveId" clId="{1FA0EEBA-4D12-405C-A807-F7FB91057246}" dt="2020-03-24T01:35:18.090" v="51" actId="20577"/>
        <pc:sldMkLst>
          <pc:docMk/>
          <pc:sldMk cId="323258792" sldId="335"/>
        </pc:sldMkLst>
        <pc:spChg chg="mod">
          <ac:chgData name="Jim Hogg" userId="34797abe98eaa765" providerId="LiveId" clId="{1FA0EEBA-4D12-405C-A807-F7FB91057246}" dt="2020-03-24T01:35:18.090" v="51" actId="20577"/>
          <ac:spMkLst>
            <pc:docMk/>
            <pc:sldMk cId="323258792" sldId="335"/>
            <ac:spMk id="3" creationId="{9C5195A8-E825-41B7-B2BA-17667C578052}"/>
          </ac:spMkLst>
        </pc:spChg>
      </pc:sldChg>
      <pc:sldChg chg="add">
        <pc:chgData name="Jim Hogg" userId="34797abe98eaa765" providerId="LiveId" clId="{1FA0EEBA-4D12-405C-A807-F7FB91057246}" dt="2020-03-23T18:20:52.295" v="2"/>
        <pc:sldMkLst>
          <pc:docMk/>
          <pc:sldMk cId="3955335360" sldId="371"/>
        </pc:sldMkLst>
      </pc:sldChg>
      <pc:sldChg chg="add setBg">
        <pc:chgData name="Jim Hogg" userId="34797abe98eaa765" providerId="LiveId" clId="{1FA0EEBA-4D12-405C-A807-F7FB91057246}" dt="2020-03-24T01:35:38.454" v="53"/>
        <pc:sldMkLst>
          <pc:docMk/>
          <pc:sldMk cId="3730793360" sldId="372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4286836033" sldId="373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3558777295" sldId="374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132636678" sldId="375"/>
        </pc:sldMkLst>
      </pc:sldChg>
      <pc:sldChg chg="add setBg">
        <pc:chgData name="Jim Hogg" userId="34797abe98eaa765" providerId="LiveId" clId="{1FA0EEBA-4D12-405C-A807-F7FB91057246}" dt="2020-03-24T01:35:45.049" v="54"/>
        <pc:sldMkLst>
          <pc:docMk/>
          <pc:sldMk cId="2099365549" sldId="376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3599828533" sldId="377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3871456198" sldId="378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4149331429" sldId="379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3587373785" sldId="380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3752828169" sldId="381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168927652" sldId="382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2707155497" sldId="383"/>
        </pc:sldMkLst>
      </pc:sldChg>
      <pc:sldChg chg="add setBg">
        <pc:chgData name="Jim Hogg" userId="34797abe98eaa765" providerId="LiveId" clId="{1FA0EEBA-4D12-405C-A807-F7FB91057246}" dt="2020-03-24T01:35:26.815" v="52"/>
        <pc:sldMkLst>
          <pc:docMk/>
          <pc:sldMk cId="2810736707" sldId="384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2794149718" sldId="385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2296830049" sldId="386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2911827000" sldId="387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3899881273" sldId="388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2932991517" sldId="389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1164186673" sldId="390"/>
        </pc:sldMkLst>
      </pc:sldChg>
      <pc:sldChg chg="modSp add setBg">
        <pc:chgData name="Jim Hogg" userId="34797abe98eaa765" providerId="LiveId" clId="{1FA0EEBA-4D12-405C-A807-F7FB91057246}" dt="2020-03-24T01:39:39.607" v="89" actId="20577"/>
        <pc:sldMkLst>
          <pc:docMk/>
          <pc:sldMk cId="2445705751" sldId="391"/>
        </pc:sldMkLst>
        <pc:spChg chg="mod">
          <ac:chgData name="Jim Hogg" userId="34797abe98eaa765" providerId="LiveId" clId="{1FA0EEBA-4D12-405C-A807-F7FB91057246}" dt="2020-03-24T01:39:39.607" v="89" actId="20577"/>
          <ac:spMkLst>
            <pc:docMk/>
            <pc:sldMk cId="2445705751" sldId="391"/>
            <ac:spMk id="2" creationId="{41F1C91C-CB4C-4541-B84A-554A031CA0C8}"/>
          </ac:spMkLst>
        </pc:spChg>
      </pc:sldChg>
      <pc:sldChg chg="add">
        <pc:chgData name="Jim Hogg" userId="34797abe98eaa765" providerId="LiveId" clId="{1FA0EEBA-4D12-405C-A807-F7FB91057246}" dt="2020-03-24T01:38:41.994" v="55"/>
        <pc:sldMkLst>
          <pc:docMk/>
          <pc:sldMk cId="3168566699" sldId="392"/>
        </pc:sldMkLst>
      </pc:sldChg>
      <pc:sldChg chg="add">
        <pc:chgData name="Jim Hogg" userId="34797abe98eaa765" providerId="LiveId" clId="{1FA0EEBA-4D12-405C-A807-F7FB91057246}" dt="2020-03-24T01:38:41.994" v="55"/>
        <pc:sldMkLst>
          <pc:docMk/>
          <pc:sldMk cId="3893039253" sldId="393"/>
        </pc:sldMkLst>
      </pc:sldChg>
      <pc:sldChg chg="add">
        <pc:chgData name="Jim Hogg" userId="34797abe98eaa765" providerId="LiveId" clId="{1FA0EEBA-4D12-405C-A807-F7FB91057246}" dt="2020-03-24T01:38:41.994" v="55"/>
        <pc:sldMkLst>
          <pc:docMk/>
          <pc:sldMk cId="3596647006" sldId="394"/>
        </pc:sldMkLst>
      </pc:sldChg>
      <pc:sldChg chg="add">
        <pc:chgData name="Jim Hogg" userId="34797abe98eaa765" providerId="LiveId" clId="{1FA0EEBA-4D12-405C-A807-F7FB91057246}" dt="2020-03-24T01:38:41.994" v="55"/>
        <pc:sldMkLst>
          <pc:docMk/>
          <pc:sldMk cId="2429591002" sldId="395"/>
        </pc:sldMkLst>
      </pc:sldChg>
      <pc:sldChg chg="add">
        <pc:chgData name="Jim Hogg" userId="34797abe98eaa765" providerId="LiveId" clId="{1FA0EEBA-4D12-405C-A807-F7FB91057246}" dt="2020-03-24T01:38:41.994" v="55"/>
        <pc:sldMkLst>
          <pc:docMk/>
          <pc:sldMk cId="1852432317" sldId="396"/>
        </pc:sldMkLst>
      </pc:sldChg>
    </pc:docChg>
  </pc:docChgLst>
  <pc:docChgLst>
    <pc:chgData name="Yang Peng" userId="e05184beba8f5d8e" providerId="LiveId" clId="{C91B24AE-16AA-48E8-BEEA-BCCE26908777}"/>
    <pc:docChg chg="custSel modSld">
      <pc:chgData name="Yang Peng" userId="e05184beba8f5d8e" providerId="LiveId" clId="{C91B24AE-16AA-48E8-BEEA-BCCE26908777}" dt="2017-12-31T22:31:00.543" v="4" actId="27636"/>
      <pc:docMkLst>
        <pc:docMk/>
      </pc:docMkLst>
      <pc:sldChg chg="modSp">
        <pc:chgData name="Yang Peng" userId="e05184beba8f5d8e" providerId="LiveId" clId="{C91B24AE-16AA-48E8-BEEA-BCCE26908777}" dt="2017-12-31T22:31:00.543" v="4" actId="27636"/>
        <pc:sldMkLst>
          <pc:docMk/>
          <pc:sldMk cId="1277603060" sldId="263"/>
        </pc:sldMkLst>
        <pc:spChg chg="mod">
          <ac:chgData name="Yang Peng" userId="e05184beba8f5d8e" providerId="LiveId" clId="{C91B24AE-16AA-48E8-BEEA-BCCE26908777}" dt="2017-12-31T22:31:00.543" v="4" actId="27636"/>
          <ac:spMkLst>
            <pc:docMk/>
            <pc:sldMk cId="1277603060" sldId="2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DC7D-C57D-4643-9475-960DEC8CCD51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63A00-C9FA-4760-8313-D35DECF0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7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8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35B42-399C-41DF-B555-33B66E2726CB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EA4AB8-1A64-45EB-A99C-B09E4928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D419-FB6C-409F-BD7F-7150471B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1999" cy="5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744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004" y="638826"/>
            <a:ext cx="11144992" cy="169368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CSSSKL 342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Programming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9499" y="4223074"/>
            <a:ext cx="9144000" cy="965959"/>
          </a:xfrm>
        </p:spPr>
        <p:txBody>
          <a:bodyPr>
            <a:normAutofit/>
          </a:bodyPr>
          <a:lstStyle/>
          <a:p>
            <a:r>
              <a:rPr lang="en-US" dirty="0"/>
              <a:t>Jim Hogg</a:t>
            </a:r>
          </a:p>
          <a:p>
            <a:r>
              <a:rPr lang="en-US" dirty="0"/>
              <a:t>Email: jimhogg@uw.edu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A591A-301E-44A8-871F-D66550F04703}"/>
              </a:ext>
            </a:extLst>
          </p:cNvPr>
          <p:cNvSpPr txBox="1"/>
          <p:nvPr/>
        </p:nvSpPr>
        <p:spPr>
          <a:xfrm>
            <a:off x="5089104" y="2967335"/>
            <a:ext cx="230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Lab03</a:t>
            </a:r>
          </a:p>
        </p:txBody>
      </p:sp>
    </p:spTree>
    <p:extLst>
      <p:ext uri="{BB962C8B-B14F-4D97-AF65-F5344CB8AC3E}">
        <p14:creationId xmlns:p14="http://schemas.microsoft.com/office/powerpoint/2010/main" val="4937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C0ADC4-6AF6-4150-95D5-E2447610DE26}"/>
              </a:ext>
            </a:extLst>
          </p:cNvPr>
          <p:cNvSpPr txBox="1"/>
          <p:nvPr/>
        </p:nvSpPr>
        <p:spPr>
          <a:xfrm>
            <a:off x="403630" y="5171084"/>
            <a:ext cx="2677026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Note: “Walls &amp; Mirrors” diagram is upside down!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616F11-7DB4-407B-9D11-E6473334A580}"/>
              </a:ext>
            </a:extLst>
          </p:cNvPr>
          <p:cNvSpPr/>
          <p:nvPr/>
        </p:nvSpPr>
        <p:spPr>
          <a:xfrm>
            <a:off x="4819380" y="1922048"/>
            <a:ext cx="3435706" cy="2826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Height h;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  &lt;&lt; endl;</a:t>
            </a:r>
          </a:p>
          <a:p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Height* p =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Height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988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9885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 &lt;&lt; endl;</a:t>
            </a:r>
          </a:p>
          <a:p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EAD27-D8CF-48A7-857E-D5830939FC7F}"/>
              </a:ext>
            </a:extLst>
          </p:cNvPr>
          <p:cNvSpPr txBox="1"/>
          <p:nvPr/>
        </p:nvSpPr>
        <p:spPr>
          <a:xfrm>
            <a:off x="4616110" y="270880"/>
            <a:ext cx="406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Memory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3F9B9-B100-46D0-94A4-A37096274B44}"/>
              </a:ext>
            </a:extLst>
          </p:cNvPr>
          <p:cNvSpPr/>
          <p:nvPr/>
        </p:nvSpPr>
        <p:spPr>
          <a:xfrm>
            <a:off x="403633" y="1104209"/>
            <a:ext cx="2677027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code, or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9D23D5-14F8-484F-90CA-5C772B4293F1}"/>
              </a:ext>
            </a:extLst>
          </p:cNvPr>
          <p:cNvSpPr/>
          <p:nvPr/>
        </p:nvSpPr>
        <p:spPr>
          <a:xfrm>
            <a:off x="403633" y="1750540"/>
            <a:ext cx="2677027" cy="3693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static 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EB03E-995E-4328-B0E2-8DF32B5607FE}"/>
              </a:ext>
            </a:extLst>
          </p:cNvPr>
          <p:cNvSpPr/>
          <p:nvPr/>
        </p:nvSpPr>
        <p:spPr>
          <a:xfrm>
            <a:off x="403633" y="2119873"/>
            <a:ext cx="2677027" cy="5342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13269-DF81-421A-9DC4-2C6BCF20B124}"/>
              </a:ext>
            </a:extLst>
          </p:cNvPr>
          <p:cNvSpPr/>
          <p:nvPr/>
        </p:nvSpPr>
        <p:spPr>
          <a:xfrm>
            <a:off x="403632" y="4317542"/>
            <a:ext cx="2677027" cy="6270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17342-13F4-42A7-9E95-1B847ADBF948}"/>
              </a:ext>
            </a:extLst>
          </p:cNvPr>
          <p:cNvSpPr/>
          <p:nvPr/>
        </p:nvSpPr>
        <p:spPr>
          <a:xfrm>
            <a:off x="403632" y="2654150"/>
            <a:ext cx="2677027" cy="166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free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43B5798-931E-401E-954C-B86C66CA48CD}"/>
              </a:ext>
            </a:extLst>
          </p:cNvPr>
          <p:cNvSpPr/>
          <p:nvPr/>
        </p:nvSpPr>
        <p:spPr>
          <a:xfrm>
            <a:off x="1550492" y="2668644"/>
            <a:ext cx="383305" cy="369332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CFA3C0E-0210-4B04-8C19-71D716D43D57}"/>
              </a:ext>
            </a:extLst>
          </p:cNvPr>
          <p:cNvSpPr/>
          <p:nvPr/>
        </p:nvSpPr>
        <p:spPr>
          <a:xfrm rot="10800000">
            <a:off x="1550491" y="3933716"/>
            <a:ext cx="383305" cy="369332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6933-27D1-4B60-ACC2-8B02AFE7154C}"/>
              </a:ext>
            </a:extLst>
          </p:cNvPr>
          <p:cNvSpPr txBox="1"/>
          <p:nvPr/>
        </p:nvSpPr>
        <p:spPr>
          <a:xfrm>
            <a:off x="3000816" y="1047287"/>
            <a:ext cx="141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Low 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201EB-3DE0-470C-9114-978588481BD8}"/>
              </a:ext>
            </a:extLst>
          </p:cNvPr>
          <p:cNvSpPr txBox="1"/>
          <p:nvPr/>
        </p:nvSpPr>
        <p:spPr>
          <a:xfrm>
            <a:off x="3000815" y="4677136"/>
            <a:ext cx="141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8FA8C8-4A66-4264-93AF-B5EE211EFA29}"/>
              </a:ext>
            </a:extLst>
          </p:cNvPr>
          <p:cNvSpPr txBox="1"/>
          <p:nvPr/>
        </p:nvSpPr>
        <p:spPr>
          <a:xfrm>
            <a:off x="4027640" y="5511746"/>
            <a:ext cx="7201335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you call a method, the compiler reserves space for its parameters and local variables on the stack.  The area is called a </a:t>
            </a:r>
            <a:r>
              <a:rPr lang="en-US" dirty="0">
                <a:solidFill>
                  <a:srgbClr val="FF0000"/>
                </a:solidFill>
              </a:rPr>
              <a:t>Stack Frame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698C93-1077-4516-B9DB-FD1DE6472F9A}"/>
              </a:ext>
            </a:extLst>
          </p:cNvPr>
          <p:cNvSpPr/>
          <p:nvPr/>
        </p:nvSpPr>
        <p:spPr>
          <a:xfrm>
            <a:off x="8952986" y="4260065"/>
            <a:ext cx="1285375" cy="3029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360FB7-BC60-4BCD-A7CD-A30CF9C8A5B4}"/>
              </a:ext>
            </a:extLst>
          </p:cNvPr>
          <p:cNvSpPr/>
          <p:nvPr/>
        </p:nvSpPr>
        <p:spPr>
          <a:xfrm>
            <a:off x="8952986" y="3955590"/>
            <a:ext cx="1285375" cy="3029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ADD7BE-4127-4762-9261-4CB059C34A97}"/>
              </a:ext>
            </a:extLst>
          </p:cNvPr>
          <p:cNvSpPr/>
          <p:nvPr/>
        </p:nvSpPr>
        <p:spPr>
          <a:xfrm>
            <a:off x="8952986" y="3651115"/>
            <a:ext cx="1285375" cy="3029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retaddr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5B345C-D48D-4F52-A051-AF4C2CF79D24}"/>
              </a:ext>
            </a:extLst>
          </p:cNvPr>
          <p:cNvSpPr/>
          <p:nvPr/>
        </p:nvSpPr>
        <p:spPr>
          <a:xfrm>
            <a:off x="8952986" y="3346640"/>
            <a:ext cx="1285375" cy="3029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ebp’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077BFCF-3D2F-4A8F-BC13-98406BC7769B}"/>
              </a:ext>
            </a:extLst>
          </p:cNvPr>
          <p:cNvSpPr/>
          <p:nvPr/>
        </p:nvSpPr>
        <p:spPr>
          <a:xfrm rot="10800000">
            <a:off x="9404020" y="2970412"/>
            <a:ext cx="383305" cy="369332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15DCFD-B5C7-4869-942E-71B8C9E8F4E8}"/>
              </a:ext>
            </a:extLst>
          </p:cNvPr>
          <p:cNvSpPr/>
          <p:nvPr/>
        </p:nvSpPr>
        <p:spPr>
          <a:xfrm>
            <a:off x="8878927" y="1077219"/>
            <a:ext cx="1511385" cy="2689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p-&gt;inches = 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A82058-8D17-4FC9-8D38-83D5ED3261C6}"/>
              </a:ext>
            </a:extLst>
          </p:cNvPr>
          <p:cNvSpPr/>
          <p:nvPr/>
        </p:nvSpPr>
        <p:spPr>
          <a:xfrm>
            <a:off x="8878927" y="799734"/>
            <a:ext cx="1511385" cy="2689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p-&gt;feet = 5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767C927-3FB4-41C8-84BF-5BAF6259E436}"/>
              </a:ext>
            </a:extLst>
          </p:cNvPr>
          <p:cNvCxnSpPr>
            <a:cxnSpLocks/>
            <a:stCxn id="20" idx="1"/>
            <a:endCxn id="28" idx="1"/>
          </p:cNvCxnSpPr>
          <p:nvPr/>
        </p:nvCxnSpPr>
        <p:spPr>
          <a:xfrm rot="10800000">
            <a:off x="8878928" y="934219"/>
            <a:ext cx="74059" cy="3172863"/>
          </a:xfrm>
          <a:prstGeom prst="bentConnector3">
            <a:avLst>
              <a:gd name="adj1" fmla="val 4086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65121D-5424-4A6D-A8A6-1D4890E72B16}"/>
              </a:ext>
            </a:extLst>
          </p:cNvPr>
          <p:cNvCxnSpPr>
            <a:cxnSpLocks/>
          </p:cNvCxnSpPr>
          <p:nvPr/>
        </p:nvCxnSpPr>
        <p:spPr>
          <a:xfrm>
            <a:off x="10390318" y="3335116"/>
            <a:ext cx="0" cy="152850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FC595E-A76B-4EFF-9AFB-26B70DBA5088}"/>
              </a:ext>
            </a:extLst>
          </p:cNvPr>
          <p:cNvSpPr txBox="1"/>
          <p:nvPr/>
        </p:nvSpPr>
        <p:spPr>
          <a:xfrm>
            <a:off x="10428647" y="3671211"/>
            <a:ext cx="135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Stack Frame for p-&gt;set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D54560-7876-4D51-9F2B-7BCFECD6A1BF}"/>
              </a:ext>
            </a:extLst>
          </p:cNvPr>
          <p:cNvSpPr txBox="1"/>
          <p:nvPr/>
        </p:nvSpPr>
        <p:spPr>
          <a:xfrm>
            <a:off x="10516579" y="607037"/>
            <a:ext cx="1032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Height object in Heap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B05D85-1441-4247-81DC-936862BDB928}"/>
              </a:ext>
            </a:extLst>
          </p:cNvPr>
          <p:cNvSpPr/>
          <p:nvPr/>
        </p:nvSpPr>
        <p:spPr>
          <a:xfrm>
            <a:off x="8952986" y="4560640"/>
            <a:ext cx="1285375" cy="30298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4A98FFCC-A473-47E5-853B-4D01600538E2}"/>
              </a:ext>
            </a:extLst>
          </p:cNvPr>
          <p:cNvSpPr/>
          <p:nvPr/>
        </p:nvSpPr>
        <p:spPr>
          <a:xfrm flipH="1">
            <a:off x="10694332" y="3335116"/>
            <a:ext cx="677333" cy="204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DB6DF9-9F37-428A-ABF8-CA0950DAEFF8}"/>
              </a:ext>
            </a:extLst>
          </p:cNvPr>
          <p:cNvSpPr txBox="1"/>
          <p:nvPr/>
        </p:nvSpPr>
        <p:spPr>
          <a:xfrm>
            <a:off x="10516579" y="3012196"/>
            <a:ext cx="143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Stack Pointer</a:t>
            </a:r>
          </a:p>
        </p:txBody>
      </p:sp>
    </p:spTree>
    <p:extLst>
      <p:ext uri="{BB962C8B-B14F-4D97-AF65-F5344CB8AC3E}">
        <p14:creationId xmlns:p14="http://schemas.microsoft.com/office/powerpoint/2010/main" val="35587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9" grpId="0" animBg="1"/>
      <p:bldP spid="10" grpId="0" animBg="1"/>
      <p:bldP spid="12" grpId="0" animBg="1"/>
      <p:bldP spid="13" grpId="0" animBg="1"/>
      <p:bldP spid="5" grpId="0" animBg="1"/>
      <p:bldP spid="14" grpId="0" animBg="1"/>
      <p:bldP spid="6" grpId="0"/>
      <p:bldP spid="18" grpId="0"/>
      <p:bldP spid="19" grpId="0" animBg="1"/>
      <p:bldP spid="8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32" grpId="0"/>
      <p:bldP spid="33" grpId="0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9D6EEA-2B4D-43E7-8DD4-59588CDDE741}"/>
              </a:ext>
            </a:extLst>
          </p:cNvPr>
          <p:cNvSpPr/>
          <p:nvPr/>
        </p:nvSpPr>
        <p:spPr>
          <a:xfrm>
            <a:off x="5344886" y="258901"/>
            <a:ext cx="6325759" cy="63401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Height 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feet, inches;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Height() { feet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inches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Height(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  { feet = f; inches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set(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f, 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 { feet = f; inches = 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string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feet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inches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buf.str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Height 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      // NOT!  </a:t>
            </a:r>
            <a:r>
              <a:rPr lang="en-US" sz="14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Height h();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Height* p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Height();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set(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B3355-0A98-4ABF-8B76-2331420006B7}"/>
              </a:ext>
            </a:extLst>
          </p:cNvPr>
          <p:cNvSpPr txBox="1"/>
          <p:nvPr/>
        </p:nvSpPr>
        <p:spPr>
          <a:xfrm>
            <a:off x="272144" y="474345"/>
            <a:ext cx="507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 </a:t>
            </a:r>
            <a:r>
              <a:rPr lang="en-US" sz="3200" i="1" dirty="0"/>
              <a:t>vs</a:t>
            </a:r>
            <a:r>
              <a:rPr lang="en-US" sz="3200" dirty="0"/>
              <a:t> Pointer-to-Object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02271-3216-47C4-8AA3-9CDEB1EE7AC9}"/>
              </a:ext>
            </a:extLst>
          </p:cNvPr>
          <p:cNvSpPr txBox="1"/>
          <p:nvPr/>
        </p:nvSpPr>
        <p:spPr>
          <a:xfrm>
            <a:off x="521355" y="1710697"/>
            <a:ext cx="4256313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set</a:t>
            </a:r>
            <a:r>
              <a:rPr lang="en-US" dirty="0"/>
              <a:t> method lets us change a Height 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A5220-E12F-406B-9CD1-CD9C4696FAFA}"/>
              </a:ext>
            </a:extLst>
          </p:cNvPr>
          <p:cNvSpPr txBox="1"/>
          <p:nvPr/>
        </p:nvSpPr>
        <p:spPr>
          <a:xfrm>
            <a:off x="521355" y="2708345"/>
            <a:ext cx="4256313" cy="286232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Height h();	</a:t>
            </a:r>
            <a:r>
              <a:rPr lang="en-US" dirty="0">
                <a:solidFill>
                  <a:schemeClr val="accent6"/>
                </a:solidFill>
              </a:rPr>
              <a:t>// does not work!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This declares a function called “h” – it takes no parameters, and returns a Height object</a:t>
            </a:r>
          </a:p>
          <a:p>
            <a:endParaRPr lang="en-US" dirty="0"/>
          </a:p>
          <a:p>
            <a:r>
              <a:rPr lang="en-US" dirty="0"/>
              <a:t>This is annoying, but that’s what C++ decided for this, it’s “Most Vexing Parse”</a:t>
            </a:r>
          </a:p>
          <a:p>
            <a:endParaRPr lang="en-US" dirty="0"/>
          </a:p>
          <a:p>
            <a:r>
              <a:rPr lang="en-US" dirty="0"/>
              <a:t>If you do this by accident, the messages from the compiler are confusing</a:t>
            </a:r>
          </a:p>
        </p:txBody>
      </p:sp>
    </p:spTree>
    <p:extLst>
      <p:ext uri="{BB962C8B-B14F-4D97-AF65-F5344CB8AC3E}">
        <p14:creationId xmlns:p14="http://schemas.microsoft.com/office/powerpoint/2010/main" val="95330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5495FC-72E3-446E-93E1-F199FF0ECAAD}"/>
              </a:ext>
            </a:extLst>
          </p:cNvPr>
          <p:cNvSpPr/>
          <p:nvPr/>
        </p:nvSpPr>
        <p:spPr>
          <a:xfrm>
            <a:off x="428343" y="2170714"/>
            <a:ext cx="6040190" cy="3434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i;                  i   =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    pi =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     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*pi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43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Height  h;                  </a:t>
            </a:r>
            <a:r>
              <a:rPr lang="en-US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Height* ph =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Height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r>
              <a:rPr lang="en-US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ph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Height  </a:t>
            </a:r>
            <a:r>
              <a:rPr lang="en-US">
                <a:solidFill>
                  <a:srgbClr val="795E2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hh</a:t>
            </a:r>
            <a:r>
              <a:rPr lang="en-US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9905A-C62B-4AE9-85D0-5D19304FBE11}"/>
              </a:ext>
            </a:extLst>
          </p:cNvPr>
          <p:cNvSpPr txBox="1"/>
          <p:nvPr/>
        </p:nvSpPr>
        <p:spPr>
          <a:xfrm>
            <a:off x="2568151" y="1770604"/>
            <a:ext cx="1236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main.cpp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EAD27-D8CF-48A7-857E-D5830939FC7F}"/>
              </a:ext>
            </a:extLst>
          </p:cNvPr>
          <p:cNvSpPr txBox="1"/>
          <p:nvPr/>
        </p:nvSpPr>
        <p:spPr>
          <a:xfrm>
            <a:off x="616508" y="415312"/>
            <a:ext cx="813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Dot (</a:t>
            </a:r>
            <a:r>
              <a:rPr lang="en-US" sz="3600">
                <a:solidFill>
                  <a:srgbClr val="FF0000"/>
                </a:solidFill>
              </a:rPr>
              <a:t>.</a:t>
            </a:r>
            <a:r>
              <a:rPr lang="en-US" sz="3600"/>
              <a:t>) versus Arrow (</a:t>
            </a:r>
            <a:r>
              <a:rPr lang="en-US" sz="3600">
                <a:solidFill>
                  <a:srgbClr val="FF0000"/>
                </a:solidFill>
              </a:rPr>
              <a:t>-&gt;</a:t>
            </a:r>
            <a:r>
              <a:rPr lang="en-US" sz="360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0C0D4-79FC-417D-BC4C-FCDE05B40686}"/>
              </a:ext>
            </a:extLst>
          </p:cNvPr>
          <p:cNvSpPr txBox="1"/>
          <p:nvPr/>
        </p:nvSpPr>
        <p:spPr>
          <a:xfrm>
            <a:off x="6096000" y="3059668"/>
            <a:ext cx="3335867" cy="36933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dereference a pointer with </a:t>
            </a:r>
            <a:r>
              <a:rPr lang="en-US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CDA29-4851-4686-A9AA-BA113EFD750A}"/>
              </a:ext>
            </a:extLst>
          </p:cNvPr>
          <p:cNvSpPr txBox="1"/>
          <p:nvPr/>
        </p:nvSpPr>
        <p:spPr>
          <a:xfrm>
            <a:off x="6375401" y="3518491"/>
            <a:ext cx="4986866" cy="36933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/>
              <a:t> is just an object.  No pointers.  So </a:t>
            </a:r>
            <a:r>
              <a:rPr lang="en-US">
                <a:solidFill>
                  <a:srgbClr val="FF0000"/>
                </a:solidFill>
              </a:rPr>
              <a:t>h.set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60061-CA2A-4616-984B-477CFF74208F}"/>
              </a:ext>
            </a:extLst>
          </p:cNvPr>
          <p:cNvSpPr txBox="1"/>
          <p:nvPr/>
        </p:nvSpPr>
        <p:spPr>
          <a:xfrm>
            <a:off x="6095999" y="4102889"/>
            <a:ext cx="3022601" cy="36933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ph</a:t>
            </a:r>
            <a:r>
              <a:rPr lang="en-US"/>
              <a:t> is a pointer, so </a:t>
            </a:r>
            <a:r>
              <a:rPr lang="en-US">
                <a:solidFill>
                  <a:srgbClr val="FF0000"/>
                </a:solidFill>
              </a:rPr>
              <a:t>ph-&gt;set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89781-B794-4AB0-85F4-A761006152FC}"/>
              </a:ext>
            </a:extLst>
          </p:cNvPr>
          <p:cNvSpPr txBox="1"/>
          <p:nvPr/>
        </p:nvSpPr>
        <p:spPr>
          <a:xfrm>
            <a:off x="8051800" y="4776778"/>
            <a:ext cx="3098800" cy="36933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ph-&gt;set </a:t>
            </a:r>
            <a:r>
              <a:rPr lang="en-US"/>
              <a:t>same as</a:t>
            </a:r>
            <a:r>
              <a:rPr lang="en-US">
                <a:solidFill>
                  <a:srgbClr val="FF0000"/>
                </a:solidFill>
              </a:rPr>
              <a:t> (*ph).set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13C54-10BE-4C33-A889-6CB55A492673}"/>
              </a:ext>
            </a:extLst>
          </p:cNvPr>
          <p:cNvSpPr txBox="1"/>
          <p:nvPr/>
        </p:nvSpPr>
        <p:spPr>
          <a:xfrm>
            <a:off x="2481181" y="4472221"/>
            <a:ext cx="2308533" cy="36933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Guess what this does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7D67D-AC1B-45E0-976A-D574A53D108D}"/>
              </a:ext>
            </a:extLst>
          </p:cNvPr>
          <p:cNvSpPr txBox="1"/>
          <p:nvPr/>
        </p:nvSpPr>
        <p:spPr>
          <a:xfrm>
            <a:off x="5159829" y="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Task 1 : Employee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A23E4-B69C-4D33-8E8A-193D2839F761}"/>
              </a:ext>
            </a:extLst>
          </p:cNvPr>
          <p:cNvSpPr txBox="1"/>
          <p:nvPr/>
        </p:nvSpPr>
        <p:spPr>
          <a:xfrm>
            <a:off x="1807029" y="1426029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class </a:t>
            </a:r>
            <a:r>
              <a:rPr lang="en-US" u="sng" dirty="0">
                <a:solidFill>
                  <a:srgbClr val="FF0000"/>
                </a:solidFill>
              </a:rPr>
              <a:t>Employee</a:t>
            </a:r>
            <a:r>
              <a:rPr lang="en-US" dirty="0"/>
              <a:t>, with private fields: name, department, salary and vacation-balance</a:t>
            </a:r>
          </a:p>
          <a:p>
            <a:endParaRPr lang="en-US" dirty="0"/>
          </a:p>
          <a:p>
            <a:r>
              <a:rPr lang="en-US" dirty="0"/>
              <a:t>Define 3 </a:t>
            </a:r>
            <a:r>
              <a:rPr lang="en-US" dirty="0" err="1"/>
              <a:t>ctors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Employee()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Employee(string name, string department, double salary, int vacation)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Employee(string name, int vacation)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Define a method called </a:t>
            </a:r>
            <a:r>
              <a:rPr lang="en-US" u="sng" dirty="0">
                <a:solidFill>
                  <a:srgbClr val="FF0000"/>
                </a:solidFill>
              </a:rPr>
              <a:t>show</a:t>
            </a:r>
            <a:r>
              <a:rPr lang="en-US" dirty="0"/>
              <a:t> that uses </a:t>
            </a:r>
            <a:r>
              <a:rPr lang="en-US" u="sng" dirty="0" err="1">
                <a:solidFill>
                  <a:srgbClr val="FF0000"/>
                </a:solidFill>
              </a:rPr>
              <a:t>cout</a:t>
            </a:r>
            <a:r>
              <a:rPr lang="en-US" dirty="0"/>
              <a:t> to display the Employee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 a </a:t>
            </a:r>
            <a:r>
              <a:rPr lang="en-US" u="sng" dirty="0">
                <a:solidFill>
                  <a:srgbClr val="FF0000"/>
                </a:solidFill>
              </a:rPr>
              <a:t>main</a:t>
            </a:r>
            <a:r>
              <a:rPr lang="en-US" dirty="0"/>
              <a:t> function, create 4 employees, using a mix of the above </a:t>
            </a:r>
            <a:r>
              <a:rPr lang="en-US" dirty="0" err="1"/>
              <a:t>ctors</a:t>
            </a:r>
            <a:r>
              <a:rPr lang="en-US" dirty="0"/>
              <a:t>; use </a:t>
            </a:r>
            <a:r>
              <a:rPr lang="en-US" u="sng" dirty="0">
                <a:solidFill>
                  <a:srgbClr val="FF0000"/>
                </a:solidFill>
              </a:rPr>
              <a:t>show</a:t>
            </a:r>
            <a:r>
              <a:rPr lang="en-US" dirty="0"/>
              <a:t> to print out their values</a:t>
            </a:r>
          </a:p>
          <a:p>
            <a:endParaRPr lang="en-US" dirty="0"/>
          </a:p>
          <a:p>
            <a:r>
              <a:rPr lang="en-US" dirty="0"/>
              <a:t>Put all of your code into one file, Employee.cpp, and submit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8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75A48-59F1-4725-8860-3FBCA560D77F}"/>
              </a:ext>
            </a:extLst>
          </p:cNvPr>
          <p:cNvSpPr/>
          <p:nvPr/>
        </p:nvSpPr>
        <p:spPr>
          <a:xfrm>
            <a:off x="5205454" y="547406"/>
            <a:ext cx="6825574" cy="575542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Height 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feet, inches;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Height()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: feet(</a:t>
            </a:r>
            <a:r>
              <a:rPr lang="en-US" sz="16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), inches(</a:t>
            </a:r>
            <a:r>
              <a:rPr lang="en-US" sz="16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Height(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: feet(f), inches(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show()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'('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feet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inches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')'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Height h(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Height* p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Height(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show();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654D2-13C0-4FB2-9A30-4EB0C03CEBB8}"/>
              </a:ext>
            </a:extLst>
          </p:cNvPr>
          <p:cNvSpPr txBox="1"/>
          <p:nvPr/>
        </p:nvSpPr>
        <p:spPr>
          <a:xfrm>
            <a:off x="424541" y="551289"/>
            <a:ext cx="4201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Height, using initializers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0EA7E-CAE6-4847-9AF7-AD1B75D472A9}"/>
              </a:ext>
            </a:extLst>
          </p:cNvPr>
          <p:cNvSpPr txBox="1"/>
          <p:nvPr/>
        </p:nvSpPr>
        <p:spPr>
          <a:xfrm>
            <a:off x="160972" y="2242457"/>
            <a:ext cx="4890000" cy="307776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Initializer lists is the </a:t>
            </a:r>
            <a:r>
              <a:rPr lang="en-US" i="1" dirty="0"/>
              <a:t>proper </a:t>
            </a:r>
            <a:r>
              <a:rPr lang="en-US" dirty="0"/>
              <a:t>way to write </a:t>
            </a:r>
            <a:r>
              <a:rPr lang="en-US" dirty="0" err="1"/>
              <a:t>ctors</a:t>
            </a:r>
            <a:r>
              <a:rPr lang="en-US" dirty="0"/>
              <a:t>.  And you may see this syntax in books or in CSS-342.</a:t>
            </a:r>
          </a:p>
          <a:p>
            <a:endParaRPr lang="en-US" dirty="0"/>
          </a:p>
          <a:p>
            <a:r>
              <a:rPr lang="en-US" dirty="0"/>
              <a:t>It’s more efficient.  And it’s needed when creating objects with “const” fields.</a:t>
            </a:r>
          </a:p>
          <a:p>
            <a:endParaRPr lang="en-US" dirty="0"/>
          </a:p>
          <a:p>
            <a:r>
              <a:rPr lang="en-US" dirty="0"/>
              <a:t>But to avoid confusion, just use the familiar, Java-like syntax:</a:t>
            </a:r>
          </a:p>
          <a:p>
            <a:endParaRPr lang="en-US" dirty="0"/>
          </a:p>
          <a:p>
            <a:r>
              <a:rPr lang="en-US" sz="1400" dirty="0">
                <a:latin typeface="Consolas" panose="020B0609020204030204" pitchFamily="49" charset="0"/>
              </a:rPr>
              <a:t>Height(int f,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{ feet = f; inches =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; 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9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236AD-0212-4F6D-B616-D3C80B3F1B36}"/>
              </a:ext>
            </a:extLst>
          </p:cNvPr>
          <p:cNvSpPr txBox="1"/>
          <p:nvPr/>
        </p:nvSpPr>
        <p:spPr>
          <a:xfrm>
            <a:off x="1867301" y="3173400"/>
            <a:ext cx="830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Memory Leaks and Dangling Pointers</a:t>
            </a:r>
          </a:p>
        </p:txBody>
      </p:sp>
    </p:spTree>
    <p:extLst>
      <p:ext uri="{BB962C8B-B14F-4D97-AF65-F5344CB8AC3E}">
        <p14:creationId xmlns:p14="http://schemas.microsoft.com/office/powerpoint/2010/main" val="209936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616F11-7DB4-407B-9D11-E6473334A580}"/>
              </a:ext>
            </a:extLst>
          </p:cNvPr>
          <p:cNvSpPr/>
          <p:nvPr/>
        </p:nvSpPr>
        <p:spPr>
          <a:xfrm>
            <a:off x="1012245" y="1476447"/>
            <a:ext cx="4541890" cy="4390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Height h(6, 4);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Height* p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(5, 7);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p-&gt;show();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p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16646-5375-4A9D-840C-9D9BF14B1B32}"/>
              </a:ext>
            </a:extLst>
          </p:cNvPr>
          <p:cNvSpPr txBox="1"/>
          <p:nvPr/>
        </p:nvSpPr>
        <p:spPr>
          <a:xfrm>
            <a:off x="879829" y="468347"/>
            <a:ext cx="79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Deallocating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4E2A5-A716-4CF6-9D53-DD367FEB704A}"/>
              </a:ext>
            </a:extLst>
          </p:cNvPr>
          <p:cNvSpPr txBox="1"/>
          <p:nvPr/>
        </p:nvSpPr>
        <p:spPr>
          <a:xfrm>
            <a:off x="6265332" y="1830826"/>
            <a:ext cx="4696582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Memory for object </a:t>
            </a: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/>
              <a:t> is automatically freed when </a:t>
            </a: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/>
              <a:t> goes out of scope.  Ie, when </a:t>
            </a:r>
            <a:r>
              <a:rPr lang="en-US">
                <a:solidFill>
                  <a:srgbClr val="FF0000"/>
                </a:solidFill>
              </a:rPr>
              <a:t>main</a:t>
            </a:r>
            <a:r>
              <a:rPr lang="en-US"/>
              <a:t> exits.  (The stack pointer is moved to tear down the Stack Frame)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7D6D4-FD83-4658-83F7-6F0CD81C0935}"/>
              </a:ext>
            </a:extLst>
          </p:cNvPr>
          <p:cNvSpPr txBox="1"/>
          <p:nvPr/>
        </p:nvSpPr>
        <p:spPr>
          <a:xfrm>
            <a:off x="3708399" y="4096225"/>
            <a:ext cx="4614333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Memory for object pointed-to by </a:t>
            </a:r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/>
              <a:t> is  freed by </a:t>
            </a:r>
            <a:r>
              <a:rPr lang="en-US">
                <a:solidFill>
                  <a:srgbClr val="FF0000"/>
                </a:solidFill>
              </a:rPr>
              <a:t>delete p</a:t>
            </a:r>
            <a:r>
              <a:rPr lang="en-US"/>
              <a:t>.  Remember to set </a:t>
            </a:r>
            <a:r>
              <a:rPr lang="en-US">
                <a:solidFill>
                  <a:srgbClr val="FF0000"/>
                </a:solidFill>
              </a:rPr>
              <a:t>p = nullptr</a:t>
            </a:r>
            <a:r>
              <a:rPr lang="en-US"/>
              <a:t> to catch dangling pointer bugs</a:t>
            </a:r>
          </a:p>
        </p:txBody>
      </p:sp>
    </p:spTree>
    <p:extLst>
      <p:ext uri="{BB962C8B-B14F-4D97-AF65-F5344CB8AC3E}">
        <p14:creationId xmlns:p14="http://schemas.microsoft.com/office/powerpoint/2010/main" val="3599828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B373F14-5693-4D14-B035-08D9B3317333}"/>
              </a:ext>
            </a:extLst>
          </p:cNvPr>
          <p:cNvSpPr/>
          <p:nvPr/>
        </p:nvSpPr>
        <p:spPr>
          <a:xfrm>
            <a:off x="8825795" y="1022357"/>
            <a:ext cx="2565400" cy="5153520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16646-5375-4A9D-840C-9D9BF14B1B32}"/>
              </a:ext>
            </a:extLst>
          </p:cNvPr>
          <p:cNvSpPr txBox="1"/>
          <p:nvPr/>
        </p:nvSpPr>
        <p:spPr>
          <a:xfrm>
            <a:off x="800804" y="468912"/>
            <a:ext cx="755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Two Height Objects in the Heap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913C8E-0C7B-4D9F-8161-C8ADE89F8AF6}"/>
              </a:ext>
            </a:extLst>
          </p:cNvPr>
          <p:cNvSpPr/>
          <p:nvPr/>
        </p:nvSpPr>
        <p:spPr>
          <a:xfrm>
            <a:off x="6096000" y="2177244"/>
            <a:ext cx="1642533" cy="48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0x003DF850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539C8-1ECD-4329-8B27-67127CC2BD49}"/>
              </a:ext>
            </a:extLst>
          </p:cNvPr>
          <p:cNvSpPr txBox="1"/>
          <p:nvPr/>
        </p:nvSpPr>
        <p:spPr>
          <a:xfrm>
            <a:off x="4906434" y="2233878"/>
            <a:ext cx="154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Height* 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3D765-F239-4CB3-9ED7-5B6D330FF436}"/>
              </a:ext>
            </a:extLst>
          </p:cNvPr>
          <p:cNvSpPr/>
          <p:nvPr/>
        </p:nvSpPr>
        <p:spPr>
          <a:xfrm>
            <a:off x="6096000" y="3304913"/>
            <a:ext cx="1642533" cy="48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0x003DF860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943EC-806F-43C6-9581-BADFD3A94E3D}"/>
              </a:ext>
            </a:extLst>
          </p:cNvPr>
          <p:cNvSpPr txBox="1"/>
          <p:nvPr/>
        </p:nvSpPr>
        <p:spPr>
          <a:xfrm>
            <a:off x="4864099" y="3361547"/>
            <a:ext cx="154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Height* p2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A0F076-083A-4264-8FD4-D7219354A091}"/>
              </a:ext>
            </a:extLst>
          </p:cNvPr>
          <p:cNvSpPr/>
          <p:nvPr/>
        </p:nvSpPr>
        <p:spPr>
          <a:xfrm>
            <a:off x="9152466" y="2186654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ph1-&gt;inches = 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2000F-23CB-4BCC-9D1F-AC5B3A1A97B6}"/>
              </a:ext>
            </a:extLst>
          </p:cNvPr>
          <p:cNvSpPr/>
          <p:nvPr/>
        </p:nvSpPr>
        <p:spPr>
          <a:xfrm>
            <a:off x="9152466" y="1909169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ph1-&gt;feet = 5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76B9075-FB7B-4692-A54C-1A5D94547A6E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7738533" y="2066641"/>
            <a:ext cx="1413933" cy="35190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8600E-DFBC-4039-AFCF-ED8B2DA9767C}"/>
              </a:ext>
            </a:extLst>
          </p:cNvPr>
          <p:cNvSpPr/>
          <p:nvPr/>
        </p:nvSpPr>
        <p:spPr>
          <a:xfrm>
            <a:off x="9152466" y="3533157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ph2-&gt;inches =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2EFE1-584E-4A9D-B506-6A83207B01E1}"/>
              </a:ext>
            </a:extLst>
          </p:cNvPr>
          <p:cNvSpPr/>
          <p:nvPr/>
        </p:nvSpPr>
        <p:spPr>
          <a:xfrm>
            <a:off x="9152466" y="3255672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ph2-&gt;feet =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3CF0FD-DCC7-48A7-82B6-464486956BEB}"/>
              </a:ext>
            </a:extLst>
          </p:cNvPr>
          <p:cNvSpPr txBox="1"/>
          <p:nvPr/>
        </p:nvSpPr>
        <p:spPr>
          <a:xfrm>
            <a:off x="9563101" y="6111224"/>
            <a:ext cx="146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Heap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B9B086-B0F1-4EB4-A081-2564BF16E7A3}"/>
              </a:ext>
            </a:extLst>
          </p:cNvPr>
          <p:cNvSpPr/>
          <p:nvPr/>
        </p:nvSpPr>
        <p:spPr>
          <a:xfrm>
            <a:off x="511651" y="1960856"/>
            <a:ext cx="4304823" cy="290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Height* p1 = new Height(5, 7);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Height* p2 = 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(6, 0);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  // delete p2 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// p2 = 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nullptr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D1ED74-0D7E-4429-B1D6-794A0BE36B21}"/>
              </a:ext>
            </a:extLst>
          </p:cNvPr>
          <p:cNvSpPr/>
          <p:nvPr/>
        </p:nvSpPr>
        <p:spPr>
          <a:xfrm>
            <a:off x="9022155" y="521496"/>
            <a:ext cx="2155854" cy="406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Heap Manager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DD382C-1C34-41F0-8138-AF6BDA8B7095}"/>
              </a:ext>
            </a:extLst>
          </p:cNvPr>
          <p:cNvCxnSpPr/>
          <p:nvPr/>
        </p:nvCxnSpPr>
        <p:spPr>
          <a:xfrm>
            <a:off x="9184216" y="792078"/>
            <a:ext cx="0" cy="11170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C715EA-B170-475D-A454-4563F41394BF}"/>
              </a:ext>
            </a:extLst>
          </p:cNvPr>
          <p:cNvCxnSpPr>
            <a:cxnSpLocks/>
          </p:cNvCxnSpPr>
          <p:nvPr/>
        </p:nvCxnSpPr>
        <p:spPr>
          <a:xfrm>
            <a:off x="9279466" y="792078"/>
            <a:ext cx="0" cy="24635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62B645-3E50-4A47-9368-650629AF52FD}"/>
              </a:ext>
            </a:extLst>
          </p:cNvPr>
          <p:cNvSpPr txBox="1"/>
          <p:nvPr/>
        </p:nvSpPr>
        <p:spPr>
          <a:xfrm>
            <a:off x="1388533" y="5372560"/>
            <a:ext cx="5782734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The Heap Manager is like a class (in the C++ runtime library) that keeps track of what parts of heap are free, and what parts have been allocated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F9D3054-6AE3-4CB5-A568-DFF1838E4A3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738533" y="3429000"/>
            <a:ext cx="1413933" cy="11721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45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B373F14-5693-4D14-B035-08D9B3317333}"/>
              </a:ext>
            </a:extLst>
          </p:cNvPr>
          <p:cNvSpPr/>
          <p:nvPr/>
        </p:nvSpPr>
        <p:spPr>
          <a:xfrm>
            <a:off x="8825795" y="1022357"/>
            <a:ext cx="2565400" cy="5153520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16646-5375-4A9D-840C-9D9BF14B1B32}"/>
              </a:ext>
            </a:extLst>
          </p:cNvPr>
          <p:cNvSpPr txBox="1"/>
          <p:nvPr/>
        </p:nvSpPr>
        <p:spPr>
          <a:xfrm>
            <a:off x="800804" y="468912"/>
            <a:ext cx="483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Dangling Pointer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913C8E-0C7B-4D9F-8161-C8ADE89F8AF6}"/>
              </a:ext>
            </a:extLst>
          </p:cNvPr>
          <p:cNvSpPr/>
          <p:nvPr/>
        </p:nvSpPr>
        <p:spPr>
          <a:xfrm>
            <a:off x="6096000" y="2177244"/>
            <a:ext cx="1642533" cy="48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0x003DF850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539C8-1ECD-4329-8B27-67127CC2BD49}"/>
              </a:ext>
            </a:extLst>
          </p:cNvPr>
          <p:cNvSpPr txBox="1"/>
          <p:nvPr/>
        </p:nvSpPr>
        <p:spPr>
          <a:xfrm>
            <a:off x="4906434" y="2233878"/>
            <a:ext cx="154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Height* 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3D765-F239-4CB3-9ED7-5B6D330FF436}"/>
              </a:ext>
            </a:extLst>
          </p:cNvPr>
          <p:cNvSpPr/>
          <p:nvPr/>
        </p:nvSpPr>
        <p:spPr>
          <a:xfrm>
            <a:off x="6096000" y="3304913"/>
            <a:ext cx="1642533" cy="48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0x003DF860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943EC-806F-43C6-9581-BADFD3A94E3D}"/>
              </a:ext>
            </a:extLst>
          </p:cNvPr>
          <p:cNvSpPr txBox="1"/>
          <p:nvPr/>
        </p:nvSpPr>
        <p:spPr>
          <a:xfrm>
            <a:off x="4864099" y="3361547"/>
            <a:ext cx="154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Height* p2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A0F076-083A-4264-8FD4-D7219354A091}"/>
              </a:ext>
            </a:extLst>
          </p:cNvPr>
          <p:cNvSpPr/>
          <p:nvPr/>
        </p:nvSpPr>
        <p:spPr>
          <a:xfrm>
            <a:off x="9152466" y="2186654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ph1-&gt;inches = 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2000F-23CB-4BCC-9D1F-AC5B3A1A97B6}"/>
              </a:ext>
            </a:extLst>
          </p:cNvPr>
          <p:cNvSpPr/>
          <p:nvPr/>
        </p:nvSpPr>
        <p:spPr>
          <a:xfrm>
            <a:off x="9152466" y="1909169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ph1-&gt;feet = 5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76B9075-FB7B-4692-A54C-1A5D94547A6E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7738533" y="2066641"/>
            <a:ext cx="1413933" cy="35190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8600E-DFBC-4039-AFCF-ED8B2DA9767C}"/>
              </a:ext>
            </a:extLst>
          </p:cNvPr>
          <p:cNvSpPr/>
          <p:nvPr/>
        </p:nvSpPr>
        <p:spPr>
          <a:xfrm>
            <a:off x="9152466" y="3533157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ph2-&gt;inches =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2EFE1-584E-4A9D-B506-6A83207B01E1}"/>
              </a:ext>
            </a:extLst>
          </p:cNvPr>
          <p:cNvSpPr/>
          <p:nvPr/>
        </p:nvSpPr>
        <p:spPr>
          <a:xfrm>
            <a:off x="9152466" y="3255672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ph2-&gt;feet =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3CF0FD-DCC7-48A7-82B6-464486956BEB}"/>
              </a:ext>
            </a:extLst>
          </p:cNvPr>
          <p:cNvSpPr txBox="1"/>
          <p:nvPr/>
        </p:nvSpPr>
        <p:spPr>
          <a:xfrm>
            <a:off x="9563101" y="6111224"/>
            <a:ext cx="146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Heap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B9B086-B0F1-4EB4-A081-2564BF16E7A3}"/>
              </a:ext>
            </a:extLst>
          </p:cNvPr>
          <p:cNvSpPr/>
          <p:nvPr/>
        </p:nvSpPr>
        <p:spPr>
          <a:xfrm>
            <a:off x="511651" y="1960856"/>
            <a:ext cx="4304823" cy="290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Height* p1 = new Height(5, 7);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Height* p2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(6, 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// p2 = 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nullptr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D1ED74-0D7E-4429-B1D6-794A0BE36B21}"/>
              </a:ext>
            </a:extLst>
          </p:cNvPr>
          <p:cNvSpPr/>
          <p:nvPr/>
        </p:nvSpPr>
        <p:spPr>
          <a:xfrm>
            <a:off x="9022155" y="521496"/>
            <a:ext cx="2155854" cy="406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Heap Manager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DD382C-1C34-41F0-8138-AF6BDA8B7095}"/>
              </a:ext>
            </a:extLst>
          </p:cNvPr>
          <p:cNvCxnSpPr/>
          <p:nvPr/>
        </p:nvCxnSpPr>
        <p:spPr>
          <a:xfrm>
            <a:off x="9184216" y="792078"/>
            <a:ext cx="0" cy="11170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62B645-3E50-4A47-9368-650629AF52FD}"/>
              </a:ext>
            </a:extLst>
          </p:cNvPr>
          <p:cNvSpPr txBox="1"/>
          <p:nvPr/>
        </p:nvSpPr>
        <p:spPr>
          <a:xfrm>
            <a:off x="520346" y="5188759"/>
            <a:ext cx="7295367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>
                <a:solidFill>
                  <a:srgbClr val="FF0000"/>
                </a:solidFill>
              </a:rPr>
              <a:t>delete(p2)</a:t>
            </a:r>
            <a:r>
              <a:rPr lang="en-US" dirty="0"/>
              <a:t>, the Heap Manager has returned the memory used by the second </a:t>
            </a:r>
            <a:r>
              <a:rPr lang="en-US" dirty="0">
                <a:solidFill>
                  <a:srgbClr val="FF0000"/>
                </a:solidFill>
              </a:rPr>
              <a:t>Height</a:t>
            </a:r>
            <a:r>
              <a:rPr lang="en-US" dirty="0"/>
              <a:t> object to the free pool.  But </a:t>
            </a:r>
            <a:r>
              <a:rPr lang="en-US" dirty="0">
                <a:solidFill>
                  <a:srgbClr val="FF0000"/>
                </a:solidFill>
              </a:rPr>
              <a:t>p2</a:t>
            </a:r>
            <a:r>
              <a:rPr lang="en-US" dirty="0"/>
              <a:t> is </a:t>
            </a:r>
            <a:r>
              <a:rPr lang="en-US" dirty="0" err="1"/>
              <a:t>stll</a:t>
            </a:r>
            <a:r>
              <a:rPr lang="en-US" dirty="0"/>
              <a:t> pointing at that chunk of memory: it’s a “dangling pointer”.  It points to memory the program no longer owns.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F9D3054-6AE3-4CB5-A568-DFF1838E4A3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738533" y="3429000"/>
            <a:ext cx="1413933" cy="11721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B373F14-5693-4D14-B035-08D9B3317333}"/>
              </a:ext>
            </a:extLst>
          </p:cNvPr>
          <p:cNvSpPr/>
          <p:nvPr/>
        </p:nvSpPr>
        <p:spPr>
          <a:xfrm>
            <a:off x="8825795" y="1022357"/>
            <a:ext cx="2565400" cy="5153520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16646-5375-4A9D-840C-9D9BF14B1B32}"/>
              </a:ext>
            </a:extLst>
          </p:cNvPr>
          <p:cNvSpPr txBox="1"/>
          <p:nvPr/>
        </p:nvSpPr>
        <p:spPr>
          <a:xfrm>
            <a:off x="800804" y="468912"/>
            <a:ext cx="485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Set pointer to nullptr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913C8E-0C7B-4D9F-8161-C8ADE89F8AF6}"/>
              </a:ext>
            </a:extLst>
          </p:cNvPr>
          <p:cNvSpPr/>
          <p:nvPr/>
        </p:nvSpPr>
        <p:spPr>
          <a:xfrm>
            <a:off x="6096000" y="2177244"/>
            <a:ext cx="1642533" cy="48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0x003DF850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539C8-1ECD-4329-8B27-67127CC2BD49}"/>
              </a:ext>
            </a:extLst>
          </p:cNvPr>
          <p:cNvSpPr txBox="1"/>
          <p:nvPr/>
        </p:nvSpPr>
        <p:spPr>
          <a:xfrm>
            <a:off x="4906434" y="2233878"/>
            <a:ext cx="154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Height* 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3D765-F239-4CB3-9ED7-5B6D330FF436}"/>
              </a:ext>
            </a:extLst>
          </p:cNvPr>
          <p:cNvSpPr/>
          <p:nvPr/>
        </p:nvSpPr>
        <p:spPr>
          <a:xfrm>
            <a:off x="6096000" y="3304913"/>
            <a:ext cx="1642533" cy="48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943EC-806F-43C6-9581-BADFD3A94E3D}"/>
              </a:ext>
            </a:extLst>
          </p:cNvPr>
          <p:cNvSpPr txBox="1"/>
          <p:nvPr/>
        </p:nvSpPr>
        <p:spPr>
          <a:xfrm>
            <a:off x="4864099" y="3361547"/>
            <a:ext cx="154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Height* p2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A0F076-083A-4264-8FD4-D7219354A091}"/>
              </a:ext>
            </a:extLst>
          </p:cNvPr>
          <p:cNvSpPr/>
          <p:nvPr/>
        </p:nvSpPr>
        <p:spPr>
          <a:xfrm>
            <a:off x="9152466" y="2186654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ph1-&gt;inches = 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2000F-23CB-4BCC-9D1F-AC5B3A1A97B6}"/>
              </a:ext>
            </a:extLst>
          </p:cNvPr>
          <p:cNvSpPr/>
          <p:nvPr/>
        </p:nvSpPr>
        <p:spPr>
          <a:xfrm>
            <a:off x="9152466" y="1909169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ph1-&gt;feet = 5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76B9075-FB7B-4692-A54C-1A5D94547A6E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7738533" y="2066641"/>
            <a:ext cx="1413933" cy="35190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8600E-DFBC-4039-AFCF-ED8B2DA9767C}"/>
              </a:ext>
            </a:extLst>
          </p:cNvPr>
          <p:cNvSpPr/>
          <p:nvPr/>
        </p:nvSpPr>
        <p:spPr>
          <a:xfrm>
            <a:off x="9152466" y="3533157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ph2-&gt;inches =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2EFE1-584E-4A9D-B506-6A83207B01E1}"/>
              </a:ext>
            </a:extLst>
          </p:cNvPr>
          <p:cNvSpPr/>
          <p:nvPr/>
        </p:nvSpPr>
        <p:spPr>
          <a:xfrm>
            <a:off x="9152466" y="3255672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65000"/>
                  </a:schemeClr>
                </a:solidFill>
              </a:rPr>
              <a:t>ph2-&gt;feet =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3CF0FD-DCC7-48A7-82B6-464486956BEB}"/>
              </a:ext>
            </a:extLst>
          </p:cNvPr>
          <p:cNvSpPr txBox="1"/>
          <p:nvPr/>
        </p:nvSpPr>
        <p:spPr>
          <a:xfrm>
            <a:off x="9563101" y="6111224"/>
            <a:ext cx="146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Heap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B9B086-B0F1-4EB4-A081-2564BF16E7A3}"/>
              </a:ext>
            </a:extLst>
          </p:cNvPr>
          <p:cNvSpPr/>
          <p:nvPr/>
        </p:nvSpPr>
        <p:spPr>
          <a:xfrm>
            <a:off x="543401" y="1350623"/>
            <a:ext cx="4304823" cy="290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Height* p1 = new Height(5, 7);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Height* p2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(6, 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p2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D1ED74-0D7E-4429-B1D6-794A0BE36B21}"/>
              </a:ext>
            </a:extLst>
          </p:cNvPr>
          <p:cNvSpPr/>
          <p:nvPr/>
        </p:nvSpPr>
        <p:spPr>
          <a:xfrm>
            <a:off x="9022155" y="521496"/>
            <a:ext cx="2155854" cy="406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Heap Manager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DD382C-1C34-41F0-8138-AF6BDA8B7095}"/>
              </a:ext>
            </a:extLst>
          </p:cNvPr>
          <p:cNvCxnSpPr/>
          <p:nvPr/>
        </p:nvCxnSpPr>
        <p:spPr>
          <a:xfrm>
            <a:off x="9184216" y="792078"/>
            <a:ext cx="0" cy="11170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62B645-3E50-4A47-9368-650629AF52FD}"/>
              </a:ext>
            </a:extLst>
          </p:cNvPr>
          <p:cNvSpPr txBox="1"/>
          <p:nvPr/>
        </p:nvSpPr>
        <p:spPr>
          <a:xfrm>
            <a:off x="543400" y="4551344"/>
            <a:ext cx="6670199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>
                <a:solidFill>
                  <a:srgbClr val="FF0000"/>
                </a:solidFill>
              </a:rPr>
              <a:t>p2 = </a:t>
            </a:r>
            <a:r>
              <a:rPr lang="en-US" dirty="0" err="1">
                <a:solidFill>
                  <a:srgbClr val="FF0000"/>
                </a:solidFill>
              </a:rPr>
              <a:t>nullptr</a:t>
            </a:r>
            <a:r>
              <a:rPr lang="en-US" dirty="0"/>
              <a:t>, p2 is pointing at nothing (well, strictly, it’s pointing at address 0x00000000.  (But that address is never made legal.  It’s never “mapped into” the process virtual address space)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3482BC2-F509-44E5-B142-9C92B3D03B3F}"/>
              </a:ext>
            </a:extLst>
          </p:cNvPr>
          <p:cNvCxnSpPr/>
          <p:nvPr/>
        </p:nvCxnSpPr>
        <p:spPr>
          <a:xfrm>
            <a:off x="7738533" y="3546213"/>
            <a:ext cx="279400" cy="458520"/>
          </a:xfrm>
          <a:prstGeom prst="bentConnector2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C3ECF-BD59-44EE-83F9-ABF66F99DA5F}"/>
              </a:ext>
            </a:extLst>
          </p:cNvPr>
          <p:cNvSpPr txBox="1"/>
          <p:nvPr/>
        </p:nvSpPr>
        <p:spPr>
          <a:xfrm>
            <a:off x="543399" y="5649559"/>
            <a:ext cx="6670199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Any subsequent attempt to dereference </a:t>
            </a:r>
            <a:r>
              <a:rPr lang="en-US">
                <a:solidFill>
                  <a:srgbClr val="FF0000"/>
                </a:solidFill>
              </a:rPr>
              <a:t>p2</a:t>
            </a:r>
            <a:r>
              <a:rPr lang="en-US"/>
              <a:t> will crash the program: much better than accessing memory that may hold a different object altogether by then!</a:t>
            </a:r>
          </a:p>
        </p:txBody>
      </p:sp>
    </p:spTree>
    <p:extLst>
      <p:ext uri="{BB962C8B-B14F-4D97-AF65-F5344CB8AC3E}">
        <p14:creationId xmlns:p14="http://schemas.microsoft.com/office/powerpoint/2010/main" val="358737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5195A8-E825-41B7-B2BA-17667C578052}"/>
              </a:ext>
            </a:extLst>
          </p:cNvPr>
          <p:cNvSpPr txBox="1"/>
          <p:nvPr/>
        </p:nvSpPr>
        <p:spPr>
          <a:xfrm>
            <a:off x="3496827" y="1907478"/>
            <a:ext cx="4933740" cy="193899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Pointers.  Leaks, Orphans, Dangling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Reading a Text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Dynamic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Linked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Defining Our Own Templates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9F42B-EC44-48B0-89E9-9FCF8D325A35}"/>
              </a:ext>
            </a:extLst>
          </p:cNvPr>
          <p:cNvSpPr txBox="1"/>
          <p:nvPr/>
        </p:nvSpPr>
        <p:spPr>
          <a:xfrm>
            <a:off x="4075387" y="724471"/>
            <a:ext cx="51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Topics for 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95D1D-8FB6-4D94-8E28-41A1ED37B10E}"/>
              </a:ext>
            </a:extLst>
          </p:cNvPr>
          <p:cNvSpPr txBox="1"/>
          <p:nvPr/>
        </p:nvSpPr>
        <p:spPr>
          <a:xfrm>
            <a:off x="2195001" y="4383146"/>
            <a:ext cx="7537392" cy="92333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Lab01 and Lab02 kept up a fast pace, in order to match the needs of CSS-342.</a:t>
            </a:r>
          </a:p>
          <a:p>
            <a:endParaRPr lang="en-US"/>
          </a:p>
          <a:p>
            <a:r>
              <a:rPr lang="en-US"/>
              <a:t>With that </a:t>
            </a:r>
            <a:r>
              <a:rPr lang="en-US" i="1"/>
              <a:t>mostly</a:t>
            </a:r>
            <a:r>
              <a:rPr lang="en-US"/>
              <a:t> done, we now slow down, and cover topics more carefully.</a:t>
            </a:r>
          </a:p>
        </p:txBody>
      </p:sp>
    </p:spTree>
    <p:extLst>
      <p:ext uri="{BB962C8B-B14F-4D97-AF65-F5344CB8AC3E}">
        <p14:creationId xmlns:p14="http://schemas.microsoft.com/office/powerpoint/2010/main" val="32325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B373F14-5693-4D14-B035-08D9B3317333}"/>
              </a:ext>
            </a:extLst>
          </p:cNvPr>
          <p:cNvSpPr/>
          <p:nvPr/>
        </p:nvSpPr>
        <p:spPr>
          <a:xfrm>
            <a:off x="8825795" y="1022357"/>
            <a:ext cx="2565400" cy="5153520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16646-5375-4A9D-840C-9D9BF14B1B32}"/>
              </a:ext>
            </a:extLst>
          </p:cNvPr>
          <p:cNvSpPr txBox="1"/>
          <p:nvPr/>
        </p:nvSpPr>
        <p:spPr>
          <a:xfrm>
            <a:off x="800805" y="468912"/>
            <a:ext cx="3668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Memory Leak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913C8E-0C7B-4D9F-8161-C8ADE89F8AF6}"/>
              </a:ext>
            </a:extLst>
          </p:cNvPr>
          <p:cNvSpPr/>
          <p:nvPr/>
        </p:nvSpPr>
        <p:spPr>
          <a:xfrm>
            <a:off x="6096000" y="2177244"/>
            <a:ext cx="1642533" cy="48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0x003DF850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539C8-1ECD-4329-8B27-67127CC2BD49}"/>
              </a:ext>
            </a:extLst>
          </p:cNvPr>
          <p:cNvSpPr txBox="1"/>
          <p:nvPr/>
        </p:nvSpPr>
        <p:spPr>
          <a:xfrm>
            <a:off x="4906434" y="2233878"/>
            <a:ext cx="154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Height* 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3D765-F239-4CB3-9ED7-5B6D330FF436}"/>
              </a:ext>
            </a:extLst>
          </p:cNvPr>
          <p:cNvSpPr/>
          <p:nvPr/>
        </p:nvSpPr>
        <p:spPr>
          <a:xfrm>
            <a:off x="6096000" y="3304913"/>
            <a:ext cx="1642533" cy="482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943EC-806F-43C6-9581-BADFD3A94E3D}"/>
              </a:ext>
            </a:extLst>
          </p:cNvPr>
          <p:cNvSpPr txBox="1"/>
          <p:nvPr/>
        </p:nvSpPr>
        <p:spPr>
          <a:xfrm>
            <a:off x="4864099" y="3361547"/>
            <a:ext cx="154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Height* p2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A0F076-083A-4264-8FD4-D7219354A091}"/>
              </a:ext>
            </a:extLst>
          </p:cNvPr>
          <p:cNvSpPr/>
          <p:nvPr/>
        </p:nvSpPr>
        <p:spPr>
          <a:xfrm>
            <a:off x="9152466" y="2186654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ph1-&gt;inches = 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2000F-23CB-4BCC-9D1F-AC5B3A1A97B6}"/>
              </a:ext>
            </a:extLst>
          </p:cNvPr>
          <p:cNvSpPr/>
          <p:nvPr/>
        </p:nvSpPr>
        <p:spPr>
          <a:xfrm>
            <a:off x="9152466" y="1909169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ph1-&gt;feet = 5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76B9075-FB7B-4692-A54C-1A5D94547A6E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7738533" y="2066641"/>
            <a:ext cx="1413933" cy="35190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8600E-DFBC-4039-AFCF-ED8B2DA9767C}"/>
              </a:ext>
            </a:extLst>
          </p:cNvPr>
          <p:cNvSpPr/>
          <p:nvPr/>
        </p:nvSpPr>
        <p:spPr>
          <a:xfrm>
            <a:off x="9152466" y="3533157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ph2-&gt;inches =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2EFE1-584E-4A9D-B506-6A83207B01E1}"/>
              </a:ext>
            </a:extLst>
          </p:cNvPr>
          <p:cNvSpPr/>
          <p:nvPr/>
        </p:nvSpPr>
        <p:spPr>
          <a:xfrm>
            <a:off x="9152466" y="3255672"/>
            <a:ext cx="2000740" cy="3149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ph2-&gt;feet =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3CF0FD-DCC7-48A7-82B6-464486956BEB}"/>
              </a:ext>
            </a:extLst>
          </p:cNvPr>
          <p:cNvSpPr txBox="1"/>
          <p:nvPr/>
        </p:nvSpPr>
        <p:spPr>
          <a:xfrm>
            <a:off x="9563101" y="6111224"/>
            <a:ext cx="146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Heap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B9B086-B0F1-4EB4-A081-2564BF16E7A3}"/>
              </a:ext>
            </a:extLst>
          </p:cNvPr>
          <p:cNvSpPr/>
          <p:nvPr/>
        </p:nvSpPr>
        <p:spPr>
          <a:xfrm>
            <a:off x="543401" y="1350623"/>
            <a:ext cx="4304823" cy="290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Height* p1 = new Height(5, 7);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Height* p2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(6, 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//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p2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D1ED74-0D7E-4429-B1D6-794A0BE36B21}"/>
              </a:ext>
            </a:extLst>
          </p:cNvPr>
          <p:cNvSpPr/>
          <p:nvPr/>
        </p:nvSpPr>
        <p:spPr>
          <a:xfrm>
            <a:off x="9022155" y="521496"/>
            <a:ext cx="2155854" cy="406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Heap Manager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DD382C-1C34-41F0-8138-AF6BDA8B7095}"/>
              </a:ext>
            </a:extLst>
          </p:cNvPr>
          <p:cNvCxnSpPr/>
          <p:nvPr/>
        </p:nvCxnSpPr>
        <p:spPr>
          <a:xfrm>
            <a:off x="9184216" y="792078"/>
            <a:ext cx="0" cy="11170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62B645-3E50-4A47-9368-650629AF52FD}"/>
              </a:ext>
            </a:extLst>
          </p:cNvPr>
          <p:cNvSpPr txBox="1"/>
          <p:nvPr/>
        </p:nvSpPr>
        <p:spPr>
          <a:xfrm>
            <a:off x="543401" y="4723199"/>
            <a:ext cx="6670199" cy="14773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What if we forgot the </a:t>
            </a:r>
            <a:r>
              <a:rPr lang="en-US">
                <a:solidFill>
                  <a:srgbClr val="FF0000"/>
                </a:solidFill>
              </a:rPr>
              <a:t>delete(p2)</a:t>
            </a:r>
            <a:r>
              <a:rPr lang="en-US"/>
              <a:t>?  The Heap Manager still thinks that the memory used by the second Height object is still in use.</a:t>
            </a:r>
          </a:p>
          <a:p>
            <a:endParaRPr lang="en-US"/>
          </a:p>
          <a:p>
            <a:r>
              <a:rPr lang="en-US"/>
              <a:t>But our program can no longer reach that memory.  We have a Memory Leak!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3482BC2-F509-44E5-B142-9C92B3D03B3F}"/>
              </a:ext>
            </a:extLst>
          </p:cNvPr>
          <p:cNvCxnSpPr/>
          <p:nvPr/>
        </p:nvCxnSpPr>
        <p:spPr>
          <a:xfrm>
            <a:off x="7738533" y="3546213"/>
            <a:ext cx="279400" cy="458520"/>
          </a:xfrm>
          <a:prstGeom prst="bentConnector2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2BA16-78CF-44D7-B165-DA491528A1A2}"/>
              </a:ext>
            </a:extLst>
          </p:cNvPr>
          <p:cNvCxnSpPr>
            <a:cxnSpLocks/>
          </p:cNvCxnSpPr>
          <p:nvPr/>
        </p:nvCxnSpPr>
        <p:spPr>
          <a:xfrm>
            <a:off x="9336616" y="792077"/>
            <a:ext cx="0" cy="24635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2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7F0718-2581-4DB7-A0BE-9D02D90650C1}"/>
              </a:ext>
            </a:extLst>
          </p:cNvPr>
          <p:cNvSpPr txBox="1"/>
          <p:nvPr/>
        </p:nvSpPr>
        <p:spPr>
          <a:xfrm>
            <a:off x="1154105" y="1558745"/>
            <a:ext cx="921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Leaks, </a:t>
            </a:r>
            <a:r>
              <a:rPr lang="en-US" sz="3600" dirty="0" err="1"/>
              <a:t>etc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538B4-A4B3-407B-B7DD-2C37E59F61CB}"/>
              </a:ext>
            </a:extLst>
          </p:cNvPr>
          <p:cNvSpPr txBox="1"/>
          <p:nvPr/>
        </p:nvSpPr>
        <p:spPr>
          <a:xfrm>
            <a:off x="1154105" y="2549703"/>
            <a:ext cx="9883790" cy="193899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a file called </a:t>
            </a:r>
            <a:r>
              <a:rPr lang="en-US" sz="2000" dirty="0">
                <a:solidFill>
                  <a:srgbClr val="FF0000"/>
                </a:solidFill>
              </a:rPr>
              <a:t>Time.cpp</a:t>
            </a:r>
            <a:r>
              <a:rPr lang="en-US" sz="2000" dirty="0"/>
              <a:t>, write a class to represent </a:t>
            </a:r>
            <a:r>
              <a:rPr lang="en-US" sz="2000" dirty="0">
                <a:solidFill>
                  <a:srgbClr val="FF0000"/>
                </a:solidFill>
              </a:rPr>
              <a:t>Time</a:t>
            </a:r>
            <a:r>
              <a:rPr lang="en-US" sz="2000" dirty="0"/>
              <a:t>: 3 </a:t>
            </a:r>
            <a:r>
              <a:rPr lang="en-US" sz="2000" dirty="0" err="1"/>
              <a:t>int</a:t>
            </a:r>
            <a:r>
              <a:rPr lang="en-US" sz="2000" dirty="0"/>
              <a:t> fields for </a:t>
            </a:r>
            <a:r>
              <a:rPr lang="en-US" sz="2000" i="1" dirty="0"/>
              <a:t>hours</a:t>
            </a:r>
            <a:r>
              <a:rPr lang="en-US" sz="2000" dirty="0"/>
              <a:t>, </a:t>
            </a:r>
            <a:r>
              <a:rPr lang="en-US" sz="2000" i="1" dirty="0"/>
              <a:t>minutes</a:t>
            </a:r>
            <a:r>
              <a:rPr lang="en-US" sz="2000" dirty="0"/>
              <a:t> and </a:t>
            </a:r>
            <a:r>
              <a:rPr lang="en-US" sz="2000" i="1" dirty="0"/>
              <a:t>seconds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Define a default </a:t>
            </a:r>
            <a:r>
              <a:rPr lang="en-US" sz="2000" dirty="0" err="1"/>
              <a:t>ctor</a:t>
            </a:r>
            <a:r>
              <a:rPr lang="en-US" sz="2000" dirty="0"/>
              <a:t>, and 3-parameter </a:t>
            </a:r>
            <a:r>
              <a:rPr lang="en-US" sz="2000" dirty="0" err="1"/>
              <a:t>ctor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Define a method, called </a:t>
            </a:r>
            <a:r>
              <a:rPr lang="en-US" sz="2000" i="1" dirty="0">
                <a:solidFill>
                  <a:srgbClr val="FF0000"/>
                </a:solidFill>
              </a:rPr>
              <a:t>rep</a:t>
            </a:r>
            <a:r>
              <a:rPr lang="en-US" sz="2000" dirty="0"/>
              <a:t>, to report the fields of any </a:t>
            </a:r>
            <a:r>
              <a:rPr lang="en-US" sz="2000" dirty="0">
                <a:solidFill>
                  <a:srgbClr val="FF0000"/>
                </a:solidFill>
              </a:rPr>
              <a:t>Time</a:t>
            </a:r>
            <a:r>
              <a:rPr lang="en-US" sz="2000" dirty="0"/>
              <a:t> object.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4213" y="0"/>
            <a:ext cx="290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Task 2 : Time</a:t>
            </a:r>
          </a:p>
        </p:txBody>
      </p:sp>
    </p:spTree>
    <p:extLst>
      <p:ext uri="{BB962C8B-B14F-4D97-AF65-F5344CB8AC3E}">
        <p14:creationId xmlns:p14="http://schemas.microsoft.com/office/powerpoint/2010/main" val="16892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7F0718-2581-4DB7-A0BE-9D02D90650C1}"/>
              </a:ext>
            </a:extLst>
          </p:cNvPr>
          <p:cNvSpPr txBox="1"/>
          <p:nvPr/>
        </p:nvSpPr>
        <p:spPr>
          <a:xfrm>
            <a:off x="615942" y="687181"/>
            <a:ext cx="921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Leaks, </a:t>
            </a:r>
            <a:r>
              <a:rPr lang="en-US" sz="3600" dirty="0" err="1"/>
              <a:t>etc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3FF48-7E98-4B0F-BF52-4C991E5B88BB}"/>
              </a:ext>
            </a:extLst>
          </p:cNvPr>
          <p:cNvSpPr/>
          <p:nvPr/>
        </p:nvSpPr>
        <p:spPr>
          <a:xfrm>
            <a:off x="1483762" y="1333512"/>
            <a:ext cx="4323598" cy="50783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Time* t1 =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Time* t2 =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Time* t3 =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Time* t4 =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Time* t5 =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Time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t1;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t1 =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t2;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t3 = t4;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t2 = t4;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t5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79CD50-BF0D-434C-BFAF-9EAA795D7E98}"/>
              </a:ext>
            </a:extLst>
          </p:cNvPr>
          <p:cNvSpPr/>
          <p:nvPr/>
        </p:nvSpPr>
        <p:spPr>
          <a:xfrm>
            <a:off x="744470" y="1333513"/>
            <a:ext cx="567890" cy="50783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18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A71D3-9EF5-43B5-957F-7C1B5395B047}"/>
              </a:ext>
            </a:extLst>
          </p:cNvPr>
          <p:cNvSpPr txBox="1"/>
          <p:nvPr/>
        </p:nvSpPr>
        <p:spPr>
          <a:xfrm>
            <a:off x="5978762" y="1338371"/>
            <a:ext cx="5820076" cy="440120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In file </a:t>
            </a:r>
            <a:r>
              <a:rPr lang="en-US" sz="2000">
                <a:solidFill>
                  <a:srgbClr val="FF0000"/>
                </a:solidFill>
              </a:rPr>
              <a:t>Time.cpp</a:t>
            </a:r>
            <a:r>
              <a:rPr lang="en-US" sz="2000"/>
              <a:t>, write the </a:t>
            </a:r>
            <a:r>
              <a:rPr lang="en-US" sz="2000">
                <a:solidFill>
                  <a:srgbClr val="FF0000"/>
                </a:solidFill>
              </a:rPr>
              <a:t>main</a:t>
            </a:r>
            <a:r>
              <a:rPr lang="en-US" sz="2000"/>
              <a:t> function shown on the left and run it.</a:t>
            </a:r>
          </a:p>
          <a:p>
            <a:endParaRPr lang="en-US" sz="2000"/>
          </a:p>
          <a:p>
            <a:r>
              <a:rPr lang="en-US" sz="2000"/>
              <a:t>After each of lines 8 thru 17 executes, answer the following questions:</a:t>
            </a:r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Does this create a dangling pointer?  If so, which?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Does this create a leak?  If so, which object?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Will this statement execute, or crash?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/>
              <a:t>When we reach line 18:</a:t>
            </a:r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What objects still exist in the heap?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Which are reachable?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53CEA-DD97-4994-9F67-D5EF4D950A2D}"/>
              </a:ext>
            </a:extLst>
          </p:cNvPr>
          <p:cNvSpPr txBox="1"/>
          <p:nvPr/>
        </p:nvSpPr>
        <p:spPr>
          <a:xfrm>
            <a:off x="3997513" y="5842816"/>
            <a:ext cx="4665402" cy="70788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Submit Time.cpp, with embedded comments answering the above questions.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4213" y="0"/>
            <a:ext cx="222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Task 2 : Time</a:t>
            </a:r>
          </a:p>
        </p:txBody>
      </p:sp>
    </p:spTree>
    <p:extLst>
      <p:ext uri="{BB962C8B-B14F-4D97-AF65-F5344CB8AC3E}">
        <p14:creationId xmlns:p14="http://schemas.microsoft.com/office/powerpoint/2010/main" val="270715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4F3A0-DDA3-4A5E-AA2D-159545F7C287}"/>
              </a:ext>
            </a:extLst>
          </p:cNvPr>
          <p:cNvSpPr txBox="1"/>
          <p:nvPr/>
        </p:nvSpPr>
        <p:spPr>
          <a:xfrm>
            <a:off x="1763486" y="1077685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if we forget to delete (or delete [])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F4335-DAEA-41DD-93A7-160E41261FBF}"/>
              </a:ext>
            </a:extLst>
          </p:cNvPr>
          <p:cNvSpPr txBox="1"/>
          <p:nvPr/>
        </p:nvSpPr>
        <p:spPr>
          <a:xfrm>
            <a:off x="1763486" y="2623457"/>
            <a:ext cx="9056914" cy="230832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Nothing much!</a:t>
            </a:r>
          </a:p>
          <a:p>
            <a:endParaRPr lang="en-US" dirty="0"/>
          </a:p>
          <a:p>
            <a:r>
              <a:rPr lang="en-US" dirty="0"/>
              <a:t>For small programs, like in class, you will </a:t>
            </a:r>
            <a:r>
              <a:rPr lang="en-US" i="1" dirty="0"/>
              <a:t>never</a:t>
            </a:r>
            <a:r>
              <a:rPr lang="en-US" dirty="0"/>
              <a:t> run out of memory.  When the program finishes, the Operating System reclaims </a:t>
            </a:r>
            <a:r>
              <a:rPr lang="en-US" i="1" dirty="0"/>
              <a:t>all </a:t>
            </a:r>
            <a:r>
              <a:rPr lang="en-US" dirty="0"/>
              <a:t>the memory we were using.</a:t>
            </a:r>
          </a:p>
          <a:p>
            <a:endParaRPr lang="en-US" dirty="0"/>
          </a:p>
          <a:p>
            <a:r>
              <a:rPr lang="en-US" dirty="0"/>
              <a:t>Forgetting to free up memory is, however, serious for long-running programs – a server that runs for weeks or months at-a-time, a Database engine (ditto), and the Operating system itself.  Running out of memory will eventually crash the machine</a:t>
            </a:r>
          </a:p>
        </p:txBody>
      </p:sp>
    </p:spTree>
    <p:extLst>
      <p:ext uri="{BB962C8B-B14F-4D97-AF65-F5344CB8AC3E}">
        <p14:creationId xmlns:p14="http://schemas.microsoft.com/office/powerpoint/2010/main" val="824307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236AD-0212-4F6D-B616-D3C80B3F1B36}"/>
              </a:ext>
            </a:extLst>
          </p:cNvPr>
          <p:cNvSpPr txBox="1"/>
          <p:nvPr/>
        </p:nvSpPr>
        <p:spPr>
          <a:xfrm>
            <a:off x="1867301" y="3173400"/>
            <a:ext cx="830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Reading a Text File</a:t>
            </a:r>
          </a:p>
        </p:txBody>
      </p:sp>
    </p:spTree>
    <p:extLst>
      <p:ext uri="{BB962C8B-B14F-4D97-AF65-F5344CB8AC3E}">
        <p14:creationId xmlns:p14="http://schemas.microsoft.com/office/powerpoint/2010/main" val="2810736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A0F8CF-15DC-4721-B16C-27B06E2B9E59}"/>
              </a:ext>
            </a:extLst>
          </p:cNvPr>
          <p:cNvSpPr/>
          <p:nvPr/>
        </p:nvSpPr>
        <p:spPr>
          <a:xfrm>
            <a:off x="1164772" y="1326446"/>
            <a:ext cx="5889171" cy="5509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string line;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ifs(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"Poem"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!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ifs.is_open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())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"Cannot find Poem"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exit(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(ifs, line))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line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ifs.close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AB144-8244-4E1D-A18C-B45736140B58}"/>
              </a:ext>
            </a:extLst>
          </p:cNvPr>
          <p:cNvSpPr txBox="1"/>
          <p:nvPr/>
        </p:nvSpPr>
        <p:spPr>
          <a:xfrm>
            <a:off x="468085" y="326572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Read a Text File, Line-by-Line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6113F-3B80-4F10-9E30-0D01282A1F7F}"/>
              </a:ext>
            </a:extLst>
          </p:cNvPr>
          <p:cNvSpPr txBox="1"/>
          <p:nvPr/>
        </p:nvSpPr>
        <p:spPr>
          <a:xfrm>
            <a:off x="6455228" y="1861457"/>
            <a:ext cx="3559629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so much depends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upon</a:t>
            </a:r>
          </a:p>
          <a:p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a red wheel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barrow</a:t>
            </a:r>
          </a:p>
          <a:p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glazed with rain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water</a:t>
            </a:r>
          </a:p>
          <a:p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beside the white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chickens</a:t>
            </a:r>
          </a:p>
        </p:txBody>
      </p:sp>
    </p:spTree>
    <p:extLst>
      <p:ext uri="{BB962C8B-B14F-4D97-AF65-F5344CB8AC3E}">
        <p14:creationId xmlns:p14="http://schemas.microsoft.com/office/powerpoint/2010/main" val="312677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A0F8CF-15DC-4721-B16C-27B06E2B9E59}"/>
              </a:ext>
            </a:extLst>
          </p:cNvPr>
          <p:cNvSpPr/>
          <p:nvPr/>
        </p:nvSpPr>
        <p:spPr>
          <a:xfrm>
            <a:off x="696686" y="1152275"/>
            <a:ext cx="4833257" cy="526297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ifs(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"Poem"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ifs.read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ifs.close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num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number of lines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++num;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"Number of lines =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num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AB144-8244-4E1D-A18C-B45736140B58}"/>
              </a:ext>
            </a:extLst>
          </p:cNvPr>
          <p:cNvSpPr txBox="1"/>
          <p:nvPr/>
        </p:nvSpPr>
        <p:spPr>
          <a:xfrm>
            <a:off x="468085" y="326572"/>
            <a:ext cx="711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Read a Whole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9AC12-2FCE-456B-8BFC-31CD6B128E1C}"/>
              </a:ext>
            </a:extLst>
          </p:cNvPr>
          <p:cNvSpPr txBox="1"/>
          <p:nvPr/>
        </p:nvSpPr>
        <p:spPr>
          <a:xfrm>
            <a:off x="3592285" y="1828562"/>
            <a:ext cx="7990114" cy="160043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0x6dfaf0: 73 6f 20 6d 75 63 68 20|64 65 70 65 6e 64 73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0a</a:t>
            </a:r>
            <a:r>
              <a:rPr lang="en-US" sz="1400" dirty="0">
                <a:latin typeface="Consolas" panose="020B0609020204030204" pitchFamily="49" charset="0"/>
              </a:rPr>
              <a:t>    so much depends.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0x6dfb00: 75 70 6f 6e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0a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0a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61 20|72 65 64 20 77 68 65 65    </a:t>
            </a:r>
            <a:r>
              <a:rPr lang="en-US" sz="1400" dirty="0" err="1">
                <a:latin typeface="Consolas" panose="020B0609020204030204" pitchFamily="49" charset="0"/>
              </a:rPr>
              <a:t>upon..a</a:t>
            </a:r>
            <a:r>
              <a:rPr lang="en-US" sz="1400" dirty="0">
                <a:latin typeface="Consolas" panose="020B0609020204030204" pitchFamily="49" charset="0"/>
              </a:rPr>
              <a:t> red </a:t>
            </a:r>
            <a:r>
              <a:rPr lang="en-US" sz="1400" dirty="0" err="1">
                <a:latin typeface="Consolas" panose="020B0609020204030204" pitchFamily="49" charset="0"/>
              </a:rPr>
              <a:t>whee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0x6dfb10: 6c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0a</a:t>
            </a:r>
            <a:r>
              <a:rPr lang="en-US" sz="1400" dirty="0">
                <a:latin typeface="Consolas" panose="020B0609020204030204" pitchFamily="49" charset="0"/>
              </a:rPr>
              <a:t> 62 61 72 72 6f 77|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0a 0a</a:t>
            </a:r>
            <a:r>
              <a:rPr lang="en-US" sz="1400" dirty="0">
                <a:latin typeface="Consolas" panose="020B0609020204030204" pitchFamily="49" charset="0"/>
              </a:rPr>
              <a:t> 67 6c 61 7a 65 64    </a:t>
            </a:r>
            <a:r>
              <a:rPr lang="en-US" sz="1400" dirty="0" err="1">
                <a:latin typeface="Consolas" panose="020B0609020204030204" pitchFamily="49" charset="0"/>
              </a:rPr>
              <a:t>l.barrow..glazed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0x6dfb20: 20 77 69 74 68 20 72 61|69 6e 0a 77 61 74 65 72     with </a:t>
            </a:r>
            <a:r>
              <a:rPr lang="en-US" sz="1400" dirty="0" err="1">
                <a:latin typeface="Consolas" panose="020B0609020204030204" pitchFamily="49" charset="0"/>
              </a:rPr>
              <a:t>rain.water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0x6dfb30: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0a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0a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62 65 73 69 64 65|20 74 68 65 20 77 68 69    ..beside the </a:t>
            </a:r>
            <a:r>
              <a:rPr lang="en-US" sz="1400" dirty="0" err="1">
                <a:latin typeface="Consolas" panose="020B0609020204030204" pitchFamily="49" charset="0"/>
              </a:rPr>
              <a:t>whi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0x6dfb40: 74 65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0a</a:t>
            </a:r>
            <a:r>
              <a:rPr lang="en-US" sz="1400" dirty="0">
                <a:latin typeface="Consolas" panose="020B0609020204030204" pitchFamily="49" charset="0"/>
              </a:rPr>
              <a:t> 63 68 69 63 6b|65 6e 73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0d 0a</a:t>
            </a:r>
            <a:r>
              <a:rPr lang="en-US" sz="1400" dirty="0">
                <a:latin typeface="Consolas" panose="020B0609020204030204" pitchFamily="49" charset="0"/>
              </a:rPr>
              <a:t> 63 68 69    </a:t>
            </a:r>
            <a:r>
              <a:rPr lang="en-US" sz="1400" dirty="0" err="1">
                <a:latin typeface="Consolas" panose="020B0609020204030204" pitchFamily="49" charset="0"/>
              </a:rPr>
              <a:t>te.chickens..chi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0x6dfb50: 63 6b 65 6e 73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00</a:t>
            </a:r>
            <a:r>
              <a:rPr lang="en-US" sz="1400" dirty="0">
                <a:latin typeface="Consolas" panose="020B0609020204030204" pitchFamily="49" charset="0"/>
              </a:rPr>
              <a:t> 00 00|00 00 8a 00 00 00 00 00    </a:t>
            </a:r>
            <a:r>
              <a:rPr lang="en-US" sz="1400" dirty="0" err="1">
                <a:latin typeface="Consolas" panose="020B0609020204030204" pitchFamily="49" charset="0"/>
              </a:rPr>
              <a:t>ckens</a:t>
            </a:r>
            <a:r>
              <a:rPr lang="en-US" sz="1400" dirty="0">
                <a:latin typeface="Consolas" panose="020B0609020204030204" pitchFamily="49" charset="0"/>
              </a:rPr>
              <a:t>..........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4939C-0E19-4473-9BF6-0D38AC929263}"/>
              </a:ext>
            </a:extLst>
          </p:cNvPr>
          <p:cNvSpPr txBox="1"/>
          <p:nvPr/>
        </p:nvSpPr>
        <p:spPr>
          <a:xfrm>
            <a:off x="6466113" y="1371600"/>
            <a:ext cx="41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Dump from 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D266A-EA09-4A9B-96B0-3A03C0FD0646}"/>
              </a:ext>
            </a:extLst>
          </p:cNvPr>
          <p:cNvSpPr txBox="1"/>
          <p:nvPr/>
        </p:nvSpPr>
        <p:spPr>
          <a:xfrm>
            <a:off x="6988628" y="3638328"/>
            <a:ext cx="3559629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so much depends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upon</a:t>
            </a:r>
          </a:p>
          <a:p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a red wheel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barrow</a:t>
            </a:r>
          </a:p>
          <a:p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glazed with rain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water</a:t>
            </a:r>
          </a:p>
          <a:p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beside the white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chickens</a:t>
            </a:r>
          </a:p>
        </p:txBody>
      </p:sp>
    </p:spTree>
    <p:extLst>
      <p:ext uri="{BB962C8B-B14F-4D97-AF65-F5344CB8AC3E}">
        <p14:creationId xmlns:p14="http://schemas.microsoft.com/office/powerpoint/2010/main" val="791463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E78F1-8192-418E-A20C-D527B50D5BF4}"/>
              </a:ext>
            </a:extLst>
          </p:cNvPr>
          <p:cNvSpPr txBox="1"/>
          <p:nvPr/>
        </p:nvSpPr>
        <p:spPr>
          <a:xfrm>
            <a:off x="4924213" y="0"/>
            <a:ext cx="284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Task 3 : </a:t>
            </a:r>
            <a:r>
              <a:rPr lang="en-US" sz="2800" dirty="0" err="1">
                <a:solidFill>
                  <a:schemeClr val="bg1"/>
                </a:solidFill>
              </a:rPr>
              <a:t>ReadBook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52649-A9A1-4D9A-B15C-D0BE53A17786}"/>
              </a:ext>
            </a:extLst>
          </p:cNvPr>
          <p:cNvSpPr txBox="1"/>
          <p:nvPr/>
        </p:nvSpPr>
        <p:spPr>
          <a:xfrm>
            <a:off x="1676400" y="2188028"/>
            <a:ext cx="8545286" cy="230832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a program, in a file called </a:t>
            </a:r>
            <a:r>
              <a:rPr lang="en-US" u="sng" dirty="0">
                <a:solidFill>
                  <a:srgbClr val="FF0000"/>
                </a:solidFill>
              </a:rPr>
              <a:t>ReadBook.cpp</a:t>
            </a:r>
            <a:r>
              <a:rPr lang="en-US" dirty="0"/>
              <a:t>, to read a text file and count the number of characters, number of words, and number of lines in that file.</a:t>
            </a:r>
          </a:p>
          <a:p>
            <a:endParaRPr lang="en-US" dirty="0"/>
          </a:p>
          <a:p>
            <a:r>
              <a:rPr lang="en-US" dirty="0"/>
              <a:t>Print out these 3 values.</a:t>
            </a:r>
          </a:p>
          <a:p>
            <a:endParaRPr lang="en-US" dirty="0"/>
          </a:p>
          <a:p>
            <a:r>
              <a:rPr lang="en-US" dirty="0"/>
              <a:t>Test your program by making it read itself – </a:t>
            </a:r>
            <a:r>
              <a:rPr lang="en-US" dirty="0">
                <a:solidFill>
                  <a:srgbClr val="FF0000"/>
                </a:solidFill>
              </a:rPr>
              <a:t>ReadBook.cpp</a:t>
            </a:r>
          </a:p>
          <a:p>
            <a:endParaRPr lang="en-US" dirty="0"/>
          </a:p>
          <a:p>
            <a:r>
              <a:rPr lang="en-US" dirty="0"/>
              <a:t>Submit the file </a:t>
            </a:r>
            <a:r>
              <a:rPr lang="en-US" u="sng" dirty="0">
                <a:solidFill>
                  <a:srgbClr val="FF0000"/>
                </a:solidFill>
              </a:rPr>
              <a:t>ReadBook.cpp</a:t>
            </a:r>
          </a:p>
        </p:txBody>
      </p:sp>
    </p:spTree>
    <p:extLst>
      <p:ext uri="{BB962C8B-B14F-4D97-AF65-F5344CB8AC3E}">
        <p14:creationId xmlns:p14="http://schemas.microsoft.com/office/powerpoint/2010/main" val="840246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236AD-0212-4F6D-B616-D3C80B3F1B36}"/>
              </a:ext>
            </a:extLst>
          </p:cNvPr>
          <p:cNvSpPr txBox="1"/>
          <p:nvPr/>
        </p:nvSpPr>
        <p:spPr>
          <a:xfrm>
            <a:off x="1867301" y="3173400"/>
            <a:ext cx="830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Arrays in the Heap</a:t>
            </a:r>
          </a:p>
        </p:txBody>
      </p:sp>
    </p:spTree>
    <p:extLst>
      <p:ext uri="{BB962C8B-B14F-4D97-AF65-F5344CB8AC3E}">
        <p14:creationId xmlns:p14="http://schemas.microsoft.com/office/powerpoint/2010/main" val="203157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F17A0039-E33B-4052-9DED-C18838A2665F}"/>
              </a:ext>
            </a:extLst>
          </p:cNvPr>
          <p:cNvSpPr txBox="1"/>
          <p:nvPr/>
        </p:nvSpPr>
        <p:spPr>
          <a:xfrm>
            <a:off x="868477" y="390141"/>
            <a:ext cx="750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Fixed-sized Array on the Stack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0D0EB-65AE-45E8-BE69-23273109D1EB}"/>
              </a:ext>
            </a:extLst>
          </p:cNvPr>
          <p:cNvSpPr txBox="1"/>
          <p:nvPr/>
        </p:nvSpPr>
        <p:spPr>
          <a:xfrm>
            <a:off x="718052" y="3081322"/>
            <a:ext cx="6900997" cy="329320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SIZE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fixed[SIZE];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fixed[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fixed[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00153" y="1289593"/>
            <a:ext cx="6882713" cy="286232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fixed</a:t>
            </a:r>
            <a:r>
              <a:rPr lang="en-US" dirty="0"/>
              <a:t> has 3, </a:t>
            </a: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/>
              <a:t>, elements.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cannot change this size as the program runs; it's </a:t>
            </a:r>
            <a:r>
              <a:rPr lang="en-US" i="1" dirty="0"/>
              <a:t>burned-in</a:t>
            </a:r>
            <a:r>
              <a:rPr lang="en-US" dirty="0"/>
              <a:t> at compile time. 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 should be declared </a:t>
            </a:r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/>
              <a:t> (although it works without)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fixed</a:t>
            </a:r>
            <a:r>
              <a:rPr lang="en-US" dirty="0"/>
              <a:t> is created on the runtime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memory occupied by </a:t>
            </a:r>
            <a:r>
              <a:rPr lang="en-US" dirty="0">
                <a:solidFill>
                  <a:srgbClr val="FF0000"/>
                </a:solidFill>
              </a:rPr>
              <a:t>fixed</a:t>
            </a:r>
            <a:r>
              <a:rPr lang="en-US" dirty="0"/>
              <a:t> is automatically reclaimed when the function finishes execution.</a:t>
            </a:r>
          </a:p>
        </p:txBody>
      </p:sp>
    </p:spTree>
    <p:extLst>
      <p:ext uri="{BB962C8B-B14F-4D97-AF65-F5344CB8AC3E}">
        <p14:creationId xmlns:p14="http://schemas.microsoft.com/office/powerpoint/2010/main" val="279414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796B3-9EF7-4AA3-9E3D-ACD611D45538}"/>
              </a:ext>
            </a:extLst>
          </p:cNvPr>
          <p:cNvSpPr txBox="1"/>
          <p:nvPr/>
        </p:nvSpPr>
        <p:spPr>
          <a:xfrm>
            <a:off x="5116565" y="2641600"/>
            <a:ext cx="235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530348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F17A0039-E33B-4052-9DED-C18838A2665F}"/>
              </a:ext>
            </a:extLst>
          </p:cNvPr>
          <p:cNvSpPr txBox="1"/>
          <p:nvPr/>
        </p:nvSpPr>
        <p:spPr>
          <a:xfrm>
            <a:off x="868477" y="390141"/>
            <a:ext cx="669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Dynamic-sized Array in the Heap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0D0EB-65AE-45E8-BE69-23273109D1EB}"/>
              </a:ext>
            </a:extLst>
          </p:cNvPr>
          <p:cNvSpPr txBox="1"/>
          <p:nvPr/>
        </p:nvSpPr>
        <p:spPr>
          <a:xfrm>
            <a:off x="583926" y="1573092"/>
            <a:ext cx="7081229" cy="40318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size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 dynamic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dynamic[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dynamic[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[]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dynamic;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0375" y="1131549"/>
            <a:ext cx="6882713" cy="20313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dynamic</a:t>
            </a:r>
            <a:r>
              <a:rPr lang="en-US" dirty="0"/>
              <a:t> has 5, </a:t>
            </a: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/>
              <a:t>, elements. 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dynamic </a:t>
            </a:r>
            <a:r>
              <a:rPr lang="en-US" dirty="0"/>
              <a:t>is created on the runtime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memory occupied by </a:t>
            </a:r>
            <a:r>
              <a:rPr lang="en-US" dirty="0">
                <a:solidFill>
                  <a:srgbClr val="FF0000"/>
                </a:solidFill>
              </a:rPr>
              <a:t>dynamic </a:t>
            </a:r>
            <a:r>
              <a:rPr lang="en-US" dirty="0"/>
              <a:t>should be returned to the free store, or heap, when we are finished using it.  Else we create a memory leak.  Use the </a:t>
            </a:r>
            <a:r>
              <a:rPr lang="en-US" dirty="0">
                <a:solidFill>
                  <a:srgbClr val="FF0000"/>
                </a:solidFill>
              </a:rPr>
              <a:t>delete[]</a:t>
            </a:r>
            <a:r>
              <a:rPr lang="en-US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2296830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000D0EB-65AE-45E8-BE69-23273109D1EB}"/>
              </a:ext>
            </a:extLst>
          </p:cNvPr>
          <p:cNvSpPr txBox="1"/>
          <p:nvPr/>
        </p:nvSpPr>
        <p:spPr>
          <a:xfrm>
            <a:off x="261699" y="1260940"/>
            <a:ext cx="7101479" cy="504753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size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dynamic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dynamic[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3.0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dynamic[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hold = dynamic;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     // hold on to original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dynamic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// double its size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dynamic[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hold[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delete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 hold;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              // free original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size;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dynamic[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4.0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dynamic[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delete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 dynamic;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7A0039-E33B-4052-9DED-C18838A2665F}"/>
              </a:ext>
            </a:extLst>
          </p:cNvPr>
          <p:cNvSpPr txBox="1"/>
          <p:nvPr/>
        </p:nvSpPr>
        <p:spPr>
          <a:xfrm>
            <a:off x="882588" y="347909"/>
            <a:ext cx="715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Re-sizing a Dynamic Array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96064" y="2538212"/>
            <a:ext cx="4046569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dynamic</a:t>
            </a:r>
            <a:r>
              <a:rPr lang="en-US" dirty="0"/>
              <a:t> starts with 5 elements.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i="1" dirty="0"/>
              <a:t>grow</a:t>
            </a:r>
            <a:r>
              <a:rPr lang="en-US" dirty="0"/>
              <a:t> it by allocating 10 elements and copy original to new.</a:t>
            </a:r>
          </a:p>
        </p:txBody>
      </p:sp>
    </p:spTree>
    <p:extLst>
      <p:ext uri="{BB962C8B-B14F-4D97-AF65-F5344CB8AC3E}">
        <p14:creationId xmlns:p14="http://schemas.microsoft.com/office/powerpoint/2010/main" val="2911827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7300" y="1051560"/>
            <a:ext cx="9189720" cy="440120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one file, called </a:t>
            </a:r>
            <a:r>
              <a:rPr lang="en-US" sz="2000" i="1" dirty="0">
                <a:solidFill>
                  <a:srgbClr val="FF0000"/>
                </a:solidFill>
              </a:rPr>
              <a:t>DynArray.cpp</a:t>
            </a:r>
            <a:r>
              <a:rPr lang="en-US" sz="2000" dirty="0"/>
              <a:t>, create a class called </a:t>
            </a:r>
            <a:r>
              <a:rPr lang="en-US" sz="2000" i="1" dirty="0" err="1">
                <a:solidFill>
                  <a:srgbClr val="FF0000"/>
                </a:solidFill>
              </a:rPr>
              <a:t>DynArray</a:t>
            </a:r>
            <a:r>
              <a:rPr lang="en-US" sz="2000" dirty="0"/>
              <a:t>.  </a:t>
            </a:r>
          </a:p>
          <a:p>
            <a:endParaRPr lang="en-US" sz="2000" dirty="0"/>
          </a:p>
          <a:p>
            <a:r>
              <a:rPr lang="en-US" sz="2000" dirty="0"/>
              <a:t>Define a default </a:t>
            </a:r>
            <a:r>
              <a:rPr lang="en-US" sz="2000" dirty="0" err="1"/>
              <a:t>ctor</a:t>
            </a:r>
            <a:r>
              <a:rPr lang="en-US" sz="2000" dirty="0"/>
              <a:t> that creates an array of </a:t>
            </a:r>
            <a:r>
              <a:rPr lang="en-US" sz="2000" i="1" dirty="0">
                <a:solidFill>
                  <a:srgbClr val="FF0000"/>
                </a:solidFill>
              </a:rPr>
              <a:t>double</a:t>
            </a:r>
            <a:r>
              <a:rPr lang="en-US" sz="2000" dirty="0"/>
              <a:t>s that is 5 elements in size, and sets all their values to 0.0.  </a:t>
            </a:r>
          </a:p>
          <a:p>
            <a:endParaRPr lang="en-US" sz="2000" dirty="0"/>
          </a:p>
          <a:p>
            <a:r>
              <a:rPr lang="en-US" sz="2000" dirty="0"/>
              <a:t>Define a </a:t>
            </a:r>
            <a:r>
              <a:rPr lang="en-US" sz="2000" dirty="0" err="1"/>
              <a:t>ctor</a:t>
            </a:r>
            <a:r>
              <a:rPr lang="en-US" sz="2000" dirty="0"/>
              <a:t> that takes an unsigned </a:t>
            </a:r>
            <a:r>
              <a:rPr lang="en-US" sz="2000" dirty="0" err="1"/>
              <a:t>int</a:t>
            </a:r>
            <a:r>
              <a:rPr lang="en-US" sz="2000" dirty="0"/>
              <a:t>, specifying the initial size of the array.</a:t>
            </a:r>
          </a:p>
          <a:p>
            <a:endParaRPr lang="en-US" sz="2000" dirty="0"/>
          </a:p>
          <a:p>
            <a:r>
              <a:rPr lang="en-US" sz="2000" dirty="0"/>
              <a:t>Define method </a:t>
            </a:r>
            <a:r>
              <a:rPr lang="en-US" sz="2000" i="1" dirty="0">
                <a:solidFill>
                  <a:srgbClr val="FF0000"/>
                </a:solidFill>
              </a:rPr>
              <a:t>set(</a:t>
            </a:r>
            <a:r>
              <a:rPr lang="en-US" sz="2000" i="1" dirty="0" err="1">
                <a:solidFill>
                  <a:srgbClr val="FF0000"/>
                </a:solidFill>
              </a:rPr>
              <a:t>i</a:t>
            </a:r>
            <a:r>
              <a:rPr lang="en-US" sz="2000" i="1" dirty="0">
                <a:solidFill>
                  <a:srgbClr val="FF0000"/>
                </a:solidFill>
              </a:rPr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val</a:t>
            </a:r>
            <a:r>
              <a:rPr lang="en-US" sz="2000" i="1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 that sets the value of the array, at index </a:t>
            </a:r>
            <a:r>
              <a:rPr lang="en-US" sz="2000" i="1" dirty="0" err="1">
                <a:solidFill>
                  <a:srgbClr val="FF0000"/>
                </a:solidFill>
              </a:rPr>
              <a:t>i</a:t>
            </a:r>
            <a:r>
              <a:rPr lang="en-US" sz="2000" dirty="0"/>
              <a:t>, to </a:t>
            </a:r>
            <a:r>
              <a:rPr lang="en-US" sz="2000" i="1" dirty="0">
                <a:solidFill>
                  <a:srgbClr val="FF0000"/>
                </a:solidFill>
              </a:rPr>
              <a:t>val</a:t>
            </a:r>
            <a:r>
              <a:rPr lang="en-US" sz="2000" dirty="0"/>
              <a:t>.</a:t>
            </a:r>
          </a:p>
          <a:p>
            <a:r>
              <a:rPr lang="en-US" sz="2000" dirty="0"/>
              <a:t>Define method </a:t>
            </a:r>
            <a:r>
              <a:rPr lang="en-US" sz="2000" i="1" dirty="0">
                <a:solidFill>
                  <a:srgbClr val="FF0000"/>
                </a:solidFill>
              </a:rPr>
              <a:t>get(</a:t>
            </a:r>
            <a:r>
              <a:rPr lang="en-US" sz="2000" i="1" dirty="0" err="1">
                <a:solidFill>
                  <a:srgbClr val="FF0000"/>
                </a:solidFill>
              </a:rPr>
              <a:t>i</a:t>
            </a:r>
            <a:r>
              <a:rPr lang="en-US" sz="2000" i="1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 that returns the value at index </a:t>
            </a:r>
            <a:r>
              <a:rPr lang="en-US" sz="2000" i="1" dirty="0" err="1">
                <a:solidFill>
                  <a:srgbClr val="FF0000"/>
                </a:solidFill>
              </a:rPr>
              <a:t>i</a:t>
            </a:r>
            <a:r>
              <a:rPr lang="en-US" sz="2000" dirty="0"/>
              <a:t> of the array. </a:t>
            </a:r>
          </a:p>
          <a:p>
            <a:endParaRPr lang="en-US" sz="2000" dirty="0"/>
          </a:p>
          <a:p>
            <a:r>
              <a:rPr lang="en-US" sz="2000" dirty="0"/>
              <a:t>Define method grow() that doubles the size of the object's array, preserving its previous values.</a:t>
            </a:r>
          </a:p>
          <a:p>
            <a:endParaRPr lang="en-US" sz="2000" dirty="0"/>
          </a:p>
          <a:p>
            <a:r>
              <a:rPr lang="en-US" sz="2000" dirty="0"/>
              <a:t>Write a </a:t>
            </a:r>
            <a:r>
              <a:rPr lang="en-US" sz="2000" i="1" dirty="0">
                <a:solidFill>
                  <a:srgbClr val="FF0000"/>
                </a:solidFill>
              </a:rPr>
              <a:t>main</a:t>
            </a:r>
            <a:r>
              <a:rPr lang="en-US" sz="2000" dirty="0"/>
              <a:t> function to test your 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2C844-6F54-4BBE-B587-322BC29EFFD0}"/>
              </a:ext>
            </a:extLst>
          </p:cNvPr>
          <p:cNvSpPr txBox="1"/>
          <p:nvPr/>
        </p:nvSpPr>
        <p:spPr>
          <a:xfrm>
            <a:off x="4557217" y="5826052"/>
            <a:ext cx="2609541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4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Submit </a:t>
            </a:r>
            <a:r>
              <a:rPr lang="en-US" sz="2000" dirty="0">
                <a:solidFill>
                  <a:srgbClr val="FF0000"/>
                </a:solidFill>
              </a:rPr>
              <a:t>DynArray.cpp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4213" y="0"/>
            <a:ext cx="3076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Task 4 : </a:t>
            </a:r>
            <a:r>
              <a:rPr lang="en-US" sz="2800" dirty="0" err="1">
                <a:solidFill>
                  <a:schemeClr val="bg1"/>
                </a:solidFill>
              </a:rPr>
              <a:t>DynArray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81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F17A0039-E33B-4052-9DED-C18838A2665F}"/>
              </a:ext>
            </a:extLst>
          </p:cNvPr>
          <p:cNvSpPr txBox="1"/>
          <p:nvPr/>
        </p:nvSpPr>
        <p:spPr>
          <a:xfrm>
            <a:off x="1353899" y="413372"/>
            <a:ext cx="715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Dynamic Arrays : Summary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3864" y="1522212"/>
            <a:ext cx="8432936" cy="17543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allocate an array of any required size, on the heap, at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effectively </a:t>
            </a:r>
            <a:r>
              <a:rPr lang="en-US" i="1" dirty="0"/>
              <a:t>grow </a:t>
            </a:r>
            <a:r>
              <a:rPr lang="en-US" dirty="0"/>
              <a:t>that array by allocating a new, bigger array; then copying the original contents into the new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to delete[] arrays when no longer used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3864" y="3986012"/>
            <a:ext cx="8432936" cy="17543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However, the most important take-away should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Do not use these C-style arrays - neither static nor dynamic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Instead use </a:t>
            </a:r>
            <a:r>
              <a:rPr lang="en-US" dirty="0">
                <a:solidFill>
                  <a:srgbClr val="FF0000"/>
                </a:solidFill>
              </a:rPr>
              <a:t>vector&lt;</a:t>
            </a:r>
            <a:r>
              <a:rPr lang="en-US" dirty="0" err="1">
                <a:solidFill>
                  <a:srgbClr val="FF0000"/>
                </a:solidFill>
              </a:rPr>
              <a:t>typename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from the STL - safer to use (it remembers its own size) and self-expanding</a:t>
            </a:r>
          </a:p>
        </p:txBody>
      </p:sp>
    </p:spTree>
    <p:extLst>
      <p:ext uri="{BB962C8B-B14F-4D97-AF65-F5344CB8AC3E}">
        <p14:creationId xmlns:p14="http://schemas.microsoft.com/office/powerpoint/2010/main" val="2932991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1C91C-CB4C-4541-B84A-554A031CA0C8}"/>
              </a:ext>
            </a:extLst>
          </p:cNvPr>
          <p:cNvSpPr txBox="1"/>
          <p:nvPr/>
        </p:nvSpPr>
        <p:spPr>
          <a:xfrm>
            <a:off x="2695787" y="3105834"/>
            <a:ext cx="680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Singly-Linked Lists</a:t>
            </a:r>
          </a:p>
        </p:txBody>
      </p:sp>
    </p:spTree>
    <p:extLst>
      <p:ext uri="{BB962C8B-B14F-4D97-AF65-F5344CB8AC3E}">
        <p14:creationId xmlns:p14="http://schemas.microsoft.com/office/powerpoint/2010/main" val="3184877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5D4FF4-1713-4B5A-9C14-F539816FFD0A}"/>
              </a:ext>
            </a:extLst>
          </p:cNvPr>
          <p:cNvSpPr/>
          <p:nvPr/>
        </p:nvSpPr>
        <p:spPr>
          <a:xfrm>
            <a:off x="533399" y="928207"/>
            <a:ext cx="4484915" cy="20313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Node 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data;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Node* 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Node(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d) { data = d; next =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C6CB9-013F-4F72-967E-9FDA830E661E}"/>
              </a:ext>
            </a:extLst>
          </p:cNvPr>
          <p:cNvSpPr/>
          <p:nvPr/>
        </p:nvSpPr>
        <p:spPr>
          <a:xfrm>
            <a:off x="533399" y="3192435"/>
            <a:ext cx="3995058" cy="33239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List 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Node* head;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List() {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List(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v) { head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Node(v);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print()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Node* p = head;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(p !=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p-&gt;data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p = p-&gt;next;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B9F82-4911-42EC-B82A-DBB3FF7E727B}"/>
              </a:ext>
            </a:extLst>
          </p:cNvPr>
          <p:cNvSpPr/>
          <p:nvPr/>
        </p:nvSpPr>
        <p:spPr>
          <a:xfrm>
            <a:off x="6215742" y="1905402"/>
            <a:ext cx="4865913" cy="224676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List*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List();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-&gt;prepend(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-&gt;prepend(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-&gt;append(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-&gt;penultimate(33);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-&gt;print();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"biggest =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-&gt;max()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192EE-9A7B-4C6B-809F-DEFD32357FA2}"/>
              </a:ext>
            </a:extLst>
          </p:cNvPr>
          <p:cNvSpPr txBox="1"/>
          <p:nvPr/>
        </p:nvSpPr>
        <p:spPr>
          <a:xfrm>
            <a:off x="3810001" y="165424"/>
            <a:ext cx="598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Linked List : Starter Code</a:t>
            </a:r>
          </a:p>
        </p:txBody>
      </p:sp>
    </p:spTree>
    <p:extLst>
      <p:ext uri="{BB962C8B-B14F-4D97-AF65-F5344CB8AC3E}">
        <p14:creationId xmlns:p14="http://schemas.microsoft.com/office/powerpoint/2010/main" val="3827465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192EE-9A7B-4C6B-809F-DEFD32357FA2}"/>
              </a:ext>
            </a:extLst>
          </p:cNvPr>
          <p:cNvSpPr txBox="1"/>
          <p:nvPr/>
        </p:nvSpPr>
        <p:spPr>
          <a:xfrm>
            <a:off x="5301341" y="646382"/>
            <a:ext cx="394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Linked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0D76E8-43C5-45AC-9128-FF63DB9D5835}"/>
              </a:ext>
            </a:extLst>
          </p:cNvPr>
          <p:cNvSpPr/>
          <p:nvPr/>
        </p:nvSpPr>
        <p:spPr>
          <a:xfrm>
            <a:off x="925288" y="750696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7E22-54F5-4FA1-9E51-29FF6622AD7B}"/>
              </a:ext>
            </a:extLst>
          </p:cNvPr>
          <p:cNvSpPr txBox="1"/>
          <p:nvPr/>
        </p:nvSpPr>
        <p:spPr>
          <a:xfrm>
            <a:off x="957945" y="337038"/>
            <a:ext cx="718457" cy="37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D734E-CEBA-43B4-A516-3E4A168A77BB}"/>
              </a:ext>
            </a:extLst>
          </p:cNvPr>
          <p:cNvSpPr txBox="1"/>
          <p:nvPr/>
        </p:nvSpPr>
        <p:spPr>
          <a:xfrm>
            <a:off x="3341916" y="1512449"/>
            <a:ext cx="587830" cy="37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4BCDC0-8B17-4F8D-A2AB-67C00F7B707E}"/>
              </a:ext>
            </a:extLst>
          </p:cNvPr>
          <p:cNvSpPr/>
          <p:nvPr/>
        </p:nvSpPr>
        <p:spPr>
          <a:xfrm>
            <a:off x="3211289" y="1862253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C39F5-E21A-4E79-9C87-ED8507D5622D}"/>
              </a:ext>
            </a:extLst>
          </p:cNvPr>
          <p:cNvSpPr/>
          <p:nvPr/>
        </p:nvSpPr>
        <p:spPr>
          <a:xfrm>
            <a:off x="4648202" y="2693882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A46211-DD26-44B6-8939-7CA3C5DBB4A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73289" y="2057466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B0063E-6C66-4B24-8441-B3FD63B15E9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73289" y="2960583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3A00C9-F3BB-4DE1-AD03-809547418E5E}"/>
              </a:ext>
            </a:extLst>
          </p:cNvPr>
          <p:cNvSpPr/>
          <p:nvPr/>
        </p:nvSpPr>
        <p:spPr>
          <a:xfrm>
            <a:off x="3211289" y="2765370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2F58A5-1757-484C-BCE7-1DDDD829B221}"/>
              </a:ext>
            </a:extLst>
          </p:cNvPr>
          <p:cNvCxnSpPr>
            <a:cxnSpLocks/>
          </p:cNvCxnSpPr>
          <p:nvPr/>
        </p:nvCxnSpPr>
        <p:spPr>
          <a:xfrm>
            <a:off x="5410202" y="3128972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322CD27-5CFB-4484-8760-A81D163AE220}"/>
              </a:ext>
            </a:extLst>
          </p:cNvPr>
          <p:cNvSpPr/>
          <p:nvPr/>
        </p:nvSpPr>
        <p:spPr>
          <a:xfrm>
            <a:off x="4648202" y="366848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4BF33F-5849-46F1-BF81-55D7FA82340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973289" y="3935186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2BB37E-C1A3-4BD4-95F2-F0E85F9D9420}"/>
              </a:ext>
            </a:extLst>
          </p:cNvPr>
          <p:cNvSpPr/>
          <p:nvPr/>
        </p:nvSpPr>
        <p:spPr>
          <a:xfrm>
            <a:off x="3211289" y="3739973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2AA3CE-BCB9-4B43-942B-418BB2D284E9}"/>
              </a:ext>
            </a:extLst>
          </p:cNvPr>
          <p:cNvSpPr txBox="1"/>
          <p:nvPr/>
        </p:nvSpPr>
        <p:spPr>
          <a:xfrm>
            <a:off x="598717" y="1905796"/>
            <a:ext cx="212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List* </a:t>
            </a:r>
            <a:r>
              <a:rPr lang="en-US" sz="1600" dirty="0" err="1"/>
              <a:t>lis</a:t>
            </a:r>
            <a:r>
              <a:rPr lang="en-US" sz="1600" dirty="0"/>
              <a:t> = new List();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F1F7EC-EF60-499C-A5EC-E722DC0F5ACC}"/>
              </a:ext>
            </a:extLst>
          </p:cNvPr>
          <p:cNvSpPr txBox="1"/>
          <p:nvPr/>
        </p:nvSpPr>
        <p:spPr>
          <a:xfrm>
            <a:off x="598717" y="2804801"/>
            <a:ext cx="212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Lis-&gt;prepend(5);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6A4979-DF99-4769-BA4D-2B4ED31FEB47}"/>
              </a:ext>
            </a:extLst>
          </p:cNvPr>
          <p:cNvSpPr txBox="1"/>
          <p:nvPr/>
        </p:nvSpPr>
        <p:spPr>
          <a:xfrm>
            <a:off x="598717" y="3733460"/>
            <a:ext cx="212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Lis-&gt;prepend(9);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22BECC-156D-4D16-A298-95CECD98EFDA}"/>
              </a:ext>
            </a:extLst>
          </p:cNvPr>
          <p:cNvSpPr/>
          <p:nvPr/>
        </p:nvSpPr>
        <p:spPr>
          <a:xfrm>
            <a:off x="6085115" y="366848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2C41B3-8817-4D9D-8FA0-53BE24C9DD3D}"/>
              </a:ext>
            </a:extLst>
          </p:cNvPr>
          <p:cNvCxnSpPr>
            <a:cxnSpLocks/>
          </p:cNvCxnSpPr>
          <p:nvPr/>
        </p:nvCxnSpPr>
        <p:spPr>
          <a:xfrm>
            <a:off x="6847115" y="4103575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FD1F75-FBC1-4B26-B9D2-65F15D75FCA6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5410202" y="3935185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4C8076B-8168-4ED7-8658-E7433F7F5B5F}"/>
              </a:ext>
            </a:extLst>
          </p:cNvPr>
          <p:cNvSpPr/>
          <p:nvPr/>
        </p:nvSpPr>
        <p:spPr>
          <a:xfrm>
            <a:off x="4648202" y="463697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DBE920-3B8D-47B4-BA57-92C31979C17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973289" y="4903676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438FF41-3684-4A78-BF2F-042503F0F82E}"/>
              </a:ext>
            </a:extLst>
          </p:cNvPr>
          <p:cNvSpPr/>
          <p:nvPr/>
        </p:nvSpPr>
        <p:spPr>
          <a:xfrm>
            <a:off x="3211289" y="4708463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E94732-59E3-47B1-8D1C-2AFE50676ABA}"/>
              </a:ext>
            </a:extLst>
          </p:cNvPr>
          <p:cNvSpPr txBox="1"/>
          <p:nvPr/>
        </p:nvSpPr>
        <p:spPr>
          <a:xfrm>
            <a:off x="598717" y="4701950"/>
            <a:ext cx="212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Lis-&gt;append(2);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829B26-EB98-4357-820E-314F8AA956BA}"/>
              </a:ext>
            </a:extLst>
          </p:cNvPr>
          <p:cNvSpPr/>
          <p:nvPr/>
        </p:nvSpPr>
        <p:spPr>
          <a:xfrm>
            <a:off x="7707086" y="463697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EDB61C-2DEE-4B9B-A972-27BAD9438AB6}"/>
              </a:ext>
            </a:extLst>
          </p:cNvPr>
          <p:cNvCxnSpPr>
            <a:cxnSpLocks/>
          </p:cNvCxnSpPr>
          <p:nvPr/>
        </p:nvCxnSpPr>
        <p:spPr>
          <a:xfrm>
            <a:off x="8469086" y="5072065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47365A-D386-425C-80F0-4F75982777A9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>
            <a:off x="5410202" y="4903675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7D8245C-D28A-4F9F-8A65-F957C26D2445}"/>
              </a:ext>
            </a:extLst>
          </p:cNvPr>
          <p:cNvSpPr/>
          <p:nvPr/>
        </p:nvSpPr>
        <p:spPr>
          <a:xfrm>
            <a:off x="6085115" y="463697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68BCF2-6933-4CBE-90F9-C817F57C2466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6847115" y="4903675"/>
            <a:ext cx="8599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B273BD9-32C8-4FB3-9891-B1BB3868EDFA}"/>
              </a:ext>
            </a:extLst>
          </p:cNvPr>
          <p:cNvSpPr/>
          <p:nvPr/>
        </p:nvSpPr>
        <p:spPr>
          <a:xfrm>
            <a:off x="4648202" y="5652621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DFD5C-6508-4D2C-8A14-BE489C65EC3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973289" y="5919322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EE47200-B261-4614-845F-1B159BFBD3E3}"/>
              </a:ext>
            </a:extLst>
          </p:cNvPr>
          <p:cNvSpPr/>
          <p:nvPr/>
        </p:nvSpPr>
        <p:spPr>
          <a:xfrm>
            <a:off x="3211289" y="5724109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5C95E9-DDEB-4AB6-A534-DDE548CF218E}"/>
              </a:ext>
            </a:extLst>
          </p:cNvPr>
          <p:cNvSpPr txBox="1"/>
          <p:nvPr/>
        </p:nvSpPr>
        <p:spPr>
          <a:xfrm>
            <a:off x="598717" y="5717596"/>
            <a:ext cx="212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Lis-&gt;penultimate(7);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D95F36-1475-46DB-B6DE-AD170FE8CEA5}"/>
              </a:ext>
            </a:extLst>
          </p:cNvPr>
          <p:cNvSpPr/>
          <p:nvPr/>
        </p:nvSpPr>
        <p:spPr>
          <a:xfrm>
            <a:off x="9329057" y="5657386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EDD9F9-01D9-4EB0-AE8F-7FB5F976AD23}"/>
              </a:ext>
            </a:extLst>
          </p:cNvPr>
          <p:cNvCxnSpPr>
            <a:cxnSpLocks/>
          </p:cNvCxnSpPr>
          <p:nvPr/>
        </p:nvCxnSpPr>
        <p:spPr>
          <a:xfrm>
            <a:off x="10091057" y="6092476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6A01D1E-5305-4245-87ED-0374F28E423B}"/>
              </a:ext>
            </a:extLst>
          </p:cNvPr>
          <p:cNvCxnSpPr>
            <a:cxnSpLocks/>
            <a:stCxn id="52" idx="3"/>
            <a:endCxn id="59" idx="1"/>
          </p:cNvCxnSpPr>
          <p:nvPr/>
        </p:nvCxnSpPr>
        <p:spPr>
          <a:xfrm>
            <a:off x="5410202" y="5919321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4A4B420-0632-4D91-8BFB-4AF3C37EB8FE}"/>
              </a:ext>
            </a:extLst>
          </p:cNvPr>
          <p:cNvSpPr/>
          <p:nvPr/>
        </p:nvSpPr>
        <p:spPr>
          <a:xfrm>
            <a:off x="6085115" y="5652621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EF43BD-C8AA-430B-97BA-2B90EB4A1F5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6847115" y="5919321"/>
            <a:ext cx="8599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48ACD66-4F90-44B9-AD63-2102DF70D5EF}"/>
              </a:ext>
            </a:extLst>
          </p:cNvPr>
          <p:cNvSpPr/>
          <p:nvPr/>
        </p:nvSpPr>
        <p:spPr>
          <a:xfrm>
            <a:off x="7707086" y="5650858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9669B5-4FED-4604-BC3C-CEAAC8313BD4}"/>
              </a:ext>
            </a:extLst>
          </p:cNvPr>
          <p:cNvCxnSpPr>
            <a:cxnSpLocks/>
            <a:stCxn id="64" idx="3"/>
            <a:endCxn id="56" idx="1"/>
          </p:cNvCxnSpPr>
          <p:nvPr/>
        </p:nvCxnSpPr>
        <p:spPr>
          <a:xfrm>
            <a:off x="8469086" y="5917558"/>
            <a:ext cx="859971" cy="6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687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108DDF-E9D7-4E78-8D3F-C575CE60EE90}"/>
              </a:ext>
            </a:extLst>
          </p:cNvPr>
          <p:cNvSpPr txBox="1"/>
          <p:nvPr/>
        </p:nvSpPr>
        <p:spPr>
          <a:xfrm>
            <a:off x="4924213" y="0"/>
            <a:ext cx="337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Task 5 : LinkedList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F0029-5331-466F-920E-BC623BCC9091}"/>
              </a:ext>
            </a:extLst>
          </p:cNvPr>
          <p:cNvSpPr txBox="1"/>
          <p:nvPr/>
        </p:nvSpPr>
        <p:spPr>
          <a:xfrm>
            <a:off x="2536372" y="2645934"/>
            <a:ext cx="7815943" cy="14773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to the starter code, the methods:  prepend, append, penultimate and max (find the biggest data value in the </a:t>
            </a:r>
            <a:r>
              <a:rPr lang="en-US"/>
              <a:t>linked list)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Submit your solution in </a:t>
            </a:r>
            <a:r>
              <a:rPr lang="en-US" u="sng" dirty="0">
                <a:solidFill>
                  <a:srgbClr val="FF0000"/>
                </a:solidFill>
              </a:rPr>
              <a:t>LinkedList.cpp</a:t>
            </a:r>
          </a:p>
        </p:txBody>
      </p:sp>
    </p:spTree>
    <p:extLst>
      <p:ext uri="{BB962C8B-B14F-4D97-AF65-F5344CB8AC3E}">
        <p14:creationId xmlns:p14="http://schemas.microsoft.com/office/powerpoint/2010/main" val="2745104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1C91C-CB4C-4541-B84A-554A031CA0C8}"/>
              </a:ext>
            </a:extLst>
          </p:cNvPr>
          <p:cNvSpPr txBox="1"/>
          <p:nvPr/>
        </p:nvSpPr>
        <p:spPr>
          <a:xfrm>
            <a:off x="2695787" y="3105834"/>
            <a:ext cx="680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Writing Template Classes</a:t>
            </a:r>
          </a:p>
        </p:txBody>
      </p:sp>
    </p:spTree>
    <p:extLst>
      <p:ext uri="{BB962C8B-B14F-4D97-AF65-F5344CB8AC3E}">
        <p14:creationId xmlns:p14="http://schemas.microsoft.com/office/powerpoint/2010/main" val="3308614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014AEA-FF9C-4373-83CF-8D2904E79E28}"/>
              </a:ext>
            </a:extLst>
          </p:cNvPr>
          <p:cNvSpPr txBox="1"/>
          <p:nvPr/>
        </p:nvSpPr>
        <p:spPr>
          <a:xfrm>
            <a:off x="268427" y="79073"/>
            <a:ext cx="78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Template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4EF4A-AB32-4DD0-B271-7260014C92F4}"/>
              </a:ext>
            </a:extLst>
          </p:cNvPr>
          <p:cNvSpPr/>
          <p:nvPr/>
        </p:nvSpPr>
        <p:spPr>
          <a:xfrm>
            <a:off x="307005" y="1059258"/>
            <a:ext cx="6232306" cy="5544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template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typename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Pair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{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Pair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xx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267F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yy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(xx),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(yy) { }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Pair r;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 x +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 y +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r;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say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cout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y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 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 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1B609-AEE0-4539-9020-C7BDD6BF3925}"/>
              </a:ext>
            </a:extLst>
          </p:cNvPr>
          <p:cNvSpPr txBox="1"/>
          <p:nvPr/>
        </p:nvSpPr>
        <p:spPr>
          <a:xfrm>
            <a:off x="4736327" y="531888"/>
            <a:ext cx="6773621" cy="14773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Pair</a:t>
            </a:r>
            <a:r>
              <a:rPr lang="en-US"/>
              <a:t> class uses </a:t>
            </a:r>
            <a:r>
              <a:rPr lang="en-US">
                <a:solidFill>
                  <a:srgbClr val="FF0000"/>
                </a:solidFill>
              </a:rPr>
              <a:t>int</a:t>
            </a:r>
            <a:r>
              <a:rPr lang="en-US"/>
              <a:t>s to store the coordinate values.  If we wanted another class that stored coordinate values as </a:t>
            </a:r>
            <a:r>
              <a:rPr lang="en-US">
                <a:solidFill>
                  <a:srgbClr val="FF0000"/>
                </a:solidFill>
              </a:rPr>
              <a:t>double</a:t>
            </a:r>
            <a:r>
              <a:rPr lang="en-US"/>
              <a:t>s, we would have to write almost identical code, all over again.</a:t>
            </a:r>
          </a:p>
          <a:p>
            <a:endParaRPr lang="en-US"/>
          </a:p>
          <a:p>
            <a:r>
              <a:rPr lang="en-US"/>
              <a:t>Templates avoid repeating code; as left, in Pair.h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8A845-13E6-4741-9B43-3C3D8D30EA5A}"/>
              </a:ext>
            </a:extLst>
          </p:cNvPr>
          <p:cNvSpPr/>
          <p:nvPr/>
        </p:nvSpPr>
        <p:spPr>
          <a:xfrm>
            <a:off x="7459987" y="2562014"/>
            <a:ext cx="3370573" cy="2122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"Pair.h"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Pair&lt;</a:t>
            </a:r>
            <a:r>
              <a:rPr lang="en-US" sz="16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Pair&lt;</a:t>
            </a:r>
            <a:r>
              <a:rPr lang="en-US" sz="16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Pair&lt;</a:t>
            </a:r>
            <a:r>
              <a:rPr lang="en-US" sz="16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r =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(q);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say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55986-9805-4B1F-AA28-E91983792445}"/>
              </a:ext>
            </a:extLst>
          </p:cNvPr>
          <p:cNvSpPr txBox="1"/>
          <p:nvPr/>
        </p:nvSpPr>
        <p:spPr>
          <a:xfrm>
            <a:off x="3361388" y="1167255"/>
            <a:ext cx="90852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Pair.h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429AB0-0935-4A8A-926C-2213D40651C3}"/>
              </a:ext>
            </a:extLst>
          </p:cNvPr>
          <p:cNvSpPr txBox="1"/>
          <p:nvPr/>
        </p:nvSpPr>
        <p:spPr>
          <a:xfrm>
            <a:off x="3738468" y="5198577"/>
            <a:ext cx="7880718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Note: we wrote code in our .h header file, rather than a separate .cpp file.</a:t>
            </a:r>
          </a:p>
          <a:p>
            <a:r>
              <a:rPr lang="en-US"/>
              <a:t>Because the C++ compiler only compiles code for a template class when it sees it being instantiated – only then does it know the actual type for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.  So the template definition needs to be in-memory at that time.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9683508" y="2728808"/>
            <a:ext cx="1147052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Test.cpp</a:t>
            </a:r>
          </a:p>
        </p:txBody>
      </p:sp>
    </p:spTree>
    <p:extLst>
      <p:ext uri="{BB962C8B-B14F-4D97-AF65-F5344CB8AC3E}">
        <p14:creationId xmlns:p14="http://schemas.microsoft.com/office/powerpoint/2010/main" val="29120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CDD08C-ED6F-4EFA-AB11-BB0F894CF3D3}"/>
              </a:ext>
            </a:extLst>
          </p:cNvPr>
          <p:cNvSpPr/>
          <p:nvPr/>
        </p:nvSpPr>
        <p:spPr>
          <a:xfrm>
            <a:off x="5115169" y="58846"/>
            <a:ext cx="5117402" cy="67403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&lt;cfloat&gt;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 DBL_MIN, DBL_MAX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&lt;cstdlib&gt;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 rand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 cout, endl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SIZE = 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ds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 i &lt; SIZE; ++i) 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ds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[i] = 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1.0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200">
                <a:solidFill>
                  <a:srgbClr val="795E26"/>
                </a:solidFill>
                <a:latin typeface="Consolas" panose="020B0609020204030204" pitchFamily="49" charset="0"/>
              </a:rPr>
              <a:t>rand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 % 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 i &lt; SIZE; ++i) cout &lt;&lt; 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ds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[i] &lt;&lt; 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cout &lt;&lt; endl;</a:t>
            </a:r>
          </a:p>
          <a:p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min = DBL_MAX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max = DBL_MIN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 i &lt; SIZE; ++i) 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d = 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ds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(d &lt; min) min = d;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(d &gt; max) max = d;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  sum += d;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avg = sum / SIZE;</a:t>
            </a:r>
          </a:p>
          <a:p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"average: "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&lt;&lt; avg &lt;&lt; endl;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"minimum: "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&lt;&lt; min &lt;&lt; endl;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"maximum: "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&lt;&lt; max &lt;&lt; endl;</a:t>
            </a:r>
          </a:p>
          <a:p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7589F-9E13-47CE-961C-3E45B400EDB9}"/>
              </a:ext>
            </a:extLst>
          </p:cNvPr>
          <p:cNvSpPr txBox="1"/>
          <p:nvPr/>
        </p:nvSpPr>
        <p:spPr>
          <a:xfrm>
            <a:off x="1407886" y="286434"/>
            <a:ext cx="45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ArrayOps.cpp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B6B6E-B7D2-4979-A2B0-BBF5A7739974}"/>
              </a:ext>
            </a:extLst>
          </p:cNvPr>
          <p:cNvSpPr txBox="1"/>
          <p:nvPr/>
        </p:nvSpPr>
        <p:spPr>
          <a:xfrm>
            <a:off x="478971" y="2307771"/>
            <a:ext cx="4252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if you run the program twice, the stream of random numbers is the same!</a:t>
            </a:r>
          </a:p>
          <a:p>
            <a:endParaRPr lang="en-US"/>
          </a:p>
          <a:p>
            <a:r>
              <a:rPr lang="en-US"/>
              <a:t>This is by-design.  If you want a different stream each time, use the </a:t>
            </a:r>
            <a:r>
              <a:rPr lang="en-US" u="sng">
                <a:solidFill>
                  <a:srgbClr val="FF0000"/>
                </a:solidFill>
              </a:rPr>
              <a:t>srand</a:t>
            </a:r>
            <a:r>
              <a:rPr lang="en-US"/>
              <a:t> function to create a new ‘seed’</a:t>
            </a:r>
          </a:p>
        </p:txBody>
      </p:sp>
    </p:spTree>
    <p:extLst>
      <p:ext uri="{BB962C8B-B14F-4D97-AF65-F5344CB8AC3E}">
        <p14:creationId xmlns:p14="http://schemas.microsoft.com/office/powerpoint/2010/main" val="2178530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7D3C7D-D1EC-4821-8A75-6DC376D8975C}"/>
              </a:ext>
            </a:extLst>
          </p:cNvPr>
          <p:cNvSpPr txBox="1"/>
          <p:nvPr/>
        </p:nvSpPr>
        <p:spPr>
          <a:xfrm>
            <a:off x="3842656" y="647601"/>
            <a:ext cx="482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Nomenclature /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8D813-F6FF-4E3C-AF6C-278B3FE7B16E}"/>
              </a:ext>
            </a:extLst>
          </p:cNvPr>
          <p:cNvSpPr txBox="1"/>
          <p:nvPr/>
        </p:nvSpPr>
        <p:spPr>
          <a:xfrm>
            <a:off x="1828796" y="1489812"/>
            <a:ext cx="90678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“Walls &amp; Mirrors” uses long variable names and long </a:t>
            </a:r>
            <a:r>
              <a:rPr lang="en-US" dirty="0" err="1"/>
              <a:t>typenames</a:t>
            </a:r>
            <a:r>
              <a:rPr lang="en-US" dirty="0"/>
              <a:t>.  For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04FE4-86AF-43B0-843B-F9A2E8A41225}"/>
              </a:ext>
            </a:extLst>
          </p:cNvPr>
          <p:cNvSpPr txBox="1"/>
          <p:nvPr/>
        </p:nvSpPr>
        <p:spPr>
          <a:xfrm>
            <a:off x="1828796" y="1972979"/>
            <a:ext cx="9067800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template&lt;class ItemType&gt;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ToyBox</a:t>
            </a:r>
            <a:r>
              <a:rPr lang="en-US" dirty="0">
                <a:latin typeface="Consolas" panose="020B0609020204030204" pitchFamily="49" charset="0"/>
              </a:rPr>
              <a:t>&lt;ItemType&gt;::</a:t>
            </a:r>
            <a:r>
              <a:rPr lang="en-US" dirty="0" err="1">
                <a:latin typeface="Consolas" panose="020B0609020204030204" pitchFamily="49" charset="0"/>
              </a:rPr>
              <a:t>ToyBox</a:t>
            </a:r>
            <a:r>
              <a:rPr lang="en-US" dirty="0">
                <a:latin typeface="Consolas" panose="020B0609020204030204" pitchFamily="49" charset="0"/>
              </a:rPr>
              <a:t>(const Color&amp; </a:t>
            </a:r>
            <a:r>
              <a:rPr lang="en-US" dirty="0" err="1">
                <a:latin typeface="Consolas" panose="020B0609020204030204" pitchFamily="49" charset="0"/>
              </a:rPr>
              <a:t>theColor</a:t>
            </a:r>
            <a:r>
              <a:rPr lang="en-US" dirty="0">
                <a:latin typeface="Consolas" panose="020B0609020204030204" pitchFamily="49" charset="0"/>
              </a:rPr>
              <a:t>) : </a:t>
            </a:r>
            <a:r>
              <a:rPr lang="en-US" dirty="0" err="1">
                <a:latin typeface="Consolas" panose="020B0609020204030204" pitchFamily="49" charset="0"/>
              </a:rPr>
              <a:t>boxColor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theColor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9B9B0-B0A1-4DDA-AF33-F1F5888EFFDD}"/>
              </a:ext>
            </a:extLst>
          </p:cNvPr>
          <p:cNvSpPr txBox="1"/>
          <p:nvPr/>
        </p:nvSpPr>
        <p:spPr>
          <a:xfrm>
            <a:off x="1828796" y="4589636"/>
            <a:ext cx="9067804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</a:t>
            </a:r>
            <a:r>
              <a:rPr lang="en-US" dirty="0" err="1">
                <a:latin typeface="Consolas" panose="020B0609020204030204" pitchFamily="49" charset="0"/>
              </a:rPr>
              <a:t>ToyBox</a:t>
            </a:r>
            <a:r>
              <a:rPr lang="en-US" dirty="0">
                <a:latin typeface="Consolas" panose="020B0609020204030204" pitchFamily="49" charset="0"/>
              </a:rPr>
              <a:t>&lt;T&gt;::</a:t>
            </a:r>
            <a:r>
              <a:rPr lang="en-US" dirty="0" err="1">
                <a:latin typeface="Consolas" panose="020B0609020204030204" pitchFamily="49" charset="0"/>
              </a:rPr>
              <a:t>ToyBox</a:t>
            </a:r>
            <a:r>
              <a:rPr lang="en-US" dirty="0">
                <a:latin typeface="Consolas" panose="020B0609020204030204" pitchFamily="49" charset="0"/>
              </a:rPr>
              <a:t>(const Color&amp; c) : </a:t>
            </a:r>
            <a:r>
              <a:rPr lang="en-US" dirty="0" err="1">
                <a:latin typeface="Consolas" panose="020B0609020204030204" pitchFamily="49" charset="0"/>
              </a:rPr>
              <a:t>boxColor</a:t>
            </a:r>
            <a:r>
              <a:rPr lang="en-US" dirty="0">
                <a:latin typeface="Consolas" panose="020B0609020204030204" pitchFamily="49" charset="0"/>
              </a:rPr>
              <a:t>(c);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75F82-8E4B-4920-91B1-D29F09EF2E2B}"/>
              </a:ext>
            </a:extLst>
          </p:cNvPr>
          <p:cNvSpPr txBox="1"/>
          <p:nvPr/>
        </p:nvSpPr>
        <p:spPr>
          <a:xfrm>
            <a:off x="1828793" y="3859751"/>
            <a:ext cx="9067803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My code uses short variable names, and </a:t>
            </a:r>
            <a:r>
              <a:rPr lang="en-US" dirty="0" err="1"/>
              <a:t>typenames</a:t>
            </a:r>
            <a:r>
              <a:rPr lang="en-US" dirty="0"/>
              <a:t> of just a single, uppercase letter, such as T, U or V.  So I would write the above code as: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8FCC2-A1C5-40C4-B157-240DF1A2880B}"/>
              </a:ext>
            </a:extLst>
          </p:cNvPr>
          <p:cNvSpPr txBox="1"/>
          <p:nvPr/>
        </p:nvSpPr>
        <p:spPr>
          <a:xfrm>
            <a:off x="1828796" y="5635706"/>
            <a:ext cx="9067800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 find that long names often clutter the code and make it </a:t>
            </a:r>
            <a:r>
              <a:rPr lang="en-US" i="1" dirty="0"/>
              <a:t>harder </a:t>
            </a:r>
            <a:r>
              <a:rPr lang="en-US" dirty="0"/>
              <a:t>to understand.  But either style works.  Choose whichever you, or your CSS-342 teacher, prefers</a:t>
            </a:r>
          </a:p>
        </p:txBody>
      </p:sp>
    </p:spTree>
    <p:extLst>
      <p:ext uri="{BB962C8B-B14F-4D97-AF65-F5344CB8AC3E}">
        <p14:creationId xmlns:p14="http://schemas.microsoft.com/office/powerpoint/2010/main" val="2427414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014AEA-FF9C-4373-83CF-8D2904E79E28}"/>
              </a:ext>
            </a:extLst>
          </p:cNvPr>
          <p:cNvSpPr txBox="1"/>
          <p:nvPr/>
        </p:nvSpPr>
        <p:spPr>
          <a:xfrm>
            <a:off x="682051" y="154729"/>
            <a:ext cx="78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Templates : How it 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2274671" y="2369183"/>
            <a:ext cx="1202307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main.cpp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794940" y="1762569"/>
            <a:ext cx="8217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abc.h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32062" y="3045159"/>
            <a:ext cx="11440765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we compile </a:t>
            </a:r>
            <a:r>
              <a:rPr lang="en-US" dirty="0">
                <a:solidFill>
                  <a:srgbClr val="FF0000"/>
                </a:solidFill>
              </a:rPr>
              <a:t>main.cpp</a:t>
            </a:r>
            <a:r>
              <a:rPr lang="en-US" dirty="0"/>
              <a:t>, all we know about class 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what's in header </a:t>
            </a:r>
            <a:r>
              <a:rPr lang="en-US" dirty="0" err="1">
                <a:solidFill>
                  <a:srgbClr val="FF0000"/>
                </a:solidFill>
              </a:rPr>
              <a:t>abc.h</a:t>
            </a:r>
            <a:r>
              <a:rPr lang="en-US" dirty="0"/>
              <a:t>: conventionally, no implementation code.  If </a:t>
            </a:r>
            <a:r>
              <a:rPr lang="en-US" dirty="0" err="1">
                <a:solidFill>
                  <a:srgbClr val="FF0000"/>
                </a:solidFill>
              </a:rPr>
              <a:t>abc.h</a:t>
            </a:r>
            <a:r>
              <a:rPr lang="en-US" dirty="0"/>
              <a:t> uses Template declarations, with no matching implementation code, then this approach </a:t>
            </a:r>
            <a:r>
              <a:rPr lang="en-US" dirty="0">
                <a:solidFill>
                  <a:srgbClr val="FF0000"/>
                </a:solidFill>
              </a:rPr>
              <a:t>WILL NOT WORK</a:t>
            </a:r>
          </a:p>
        </p:txBody>
      </p:sp>
      <p:cxnSp>
        <p:nvCxnSpPr>
          <p:cNvPr id="4" name="Straight Arrow Connector 3"/>
          <p:cNvCxnSpPr>
            <a:stCxn id="15" idx="3"/>
            <a:endCxn id="17" idx="1"/>
          </p:cNvCxnSpPr>
          <p:nvPr/>
        </p:nvCxnSpPr>
        <p:spPr>
          <a:xfrm flipV="1">
            <a:off x="1616670" y="1527596"/>
            <a:ext cx="658001" cy="435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2274671" y="1327541"/>
            <a:ext cx="106237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abc.cpp</a:t>
            </a:r>
          </a:p>
        </p:txBody>
      </p:sp>
      <p:cxnSp>
        <p:nvCxnSpPr>
          <p:cNvPr id="19" name="Straight Arrow Connector 18"/>
          <p:cNvCxnSpPr>
            <a:stCxn id="17" idx="3"/>
            <a:endCxn id="20" idx="1"/>
          </p:cNvCxnSpPr>
          <p:nvPr/>
        </p:nvCxnSpPr>
        <p:spPr>
          <a:xfrm>
            <a:off x="3337046" y="1527596"/>
            <a:ext cx="78682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4123867" y="1327541"/>
            <a:ext cx="106237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abc.obj</a:t>
            </a:r>
          </a:p>
        </p:txBody>
      </p:sp>
      <p:cxnSp>
        <p:nvCxnSpPr>
          <p:cNvPr id="21" name="Straight Arrow Connector 20"/>
          <p:cNvCxnSpPr>
            <a:stCxn id="15" idx="3"/>
            <a:endCxn id="13" idx="1"/>
          </p:cNvCxnSpPr>
          <p:nvPr/>
        </p:nvCxnSpPr>
        <p:spPr>
          <a:xfrm>
            <a:off x="1616670" y="1962624"/>
            <a:ext cx="658001" cy="6066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3983935" y="2369183"/>
            <a:ext cx="12023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main.obj</a:t>
            </a:r>
          </a:p>
        </p:txBody>
      </p:sp>
      <p:cxnSp>
        <p:nvCxnSpPr>
          <p:cNvPr id="23" name="Straight Arrow Connector 22"/>
          <p:cNvCxnSpPr>
            <a:stCxn id="13" idx="3"/>
            <a:endCxn id="22" idx="1"/>
          </p:cNvCxnSpPr>
          <p:nvPr/>
        </p:nvCxnSpPr>
        <p:spPr>
          <a:xfrm>
            <a:off x="3476978" y="2569238"/>
            <a:ext cx="50695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81511" y="1748335"/>
            <a:ext cx="1049867" cy="705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cxnSp>
        <p:nvCxnSpPr>
          <p:cNvPr id="29" name="Straight Arrow Connector 28"/>
          <p:cNvCxnSpPr>
            <a:stCxn id="20" idx="3"/>
            <a:endCxn id="28" idx="1"/>
          </p:cNvCxnSpPr>
          <p:nvPr/>
        </p:nvCxnSpPr>
        <p:spPr>
          <a:xfrm>
            <a:off x="5186242" y="1527596"/>
            <a:ext cx="849018" cy="3241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3"/>
            <a:endCxn id="28" idx="3"/>
          </p:cNvCxnSpPr>
          <p:nvPr/>
        </p:nvCxnSpPr>
        <p:spPr>
          <a:xfrm flipV="1">
            <a:off x="5186242" y="2350817"/>
            <a:ext cx="849018" cy="2184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7626647" y="1898761"/>
            <a:ext cx="12023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main.exe</a:t>
            </a:r>
          </a:p>
        </p:txBody>
      </p:sp>
      <p:cxnSp>
        <p:nvCxnSpPr>
          <p:cNvPr id="36" name="Straight Arrow Connector 35"/>
          <p:cNvCxnSpPr>
            <a:stCxn id="28" idx="6"/>
            <a:endCxn id="35" idx="1"/>
          </p:cNvCxnSpPr>
          <p:nvPr/>
        </p:nvCxnSpPr>
        <p:spPr>
          <a:xfrm flipV="1">
            <a:off x="6931378" y="2098816"/>
            <a:ext cx="695269" cy="24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3553716" y="4413634"/>
            <a:ext cx="1202307" cy="400110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main.cpp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1917181" y="4413634"/>
            <a:ext cx="941266" cy="400110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abc.h</a:t>
            </a:r>
            <a:endParaRPr lang="en-US" sz="2000" dirty="0"/>
          </a:p>
        </p:txBody>
      </p:sp>
      <p:cxnSp>
        <p:nvCxnSpPr>
          <p:cNvPr id="47" name="Straight Arrow Connector 46"/>
          <p:cNvCxnSpPr>
            <a:stCxn id="42" idx="3"/>
            <a:endCxn id="41" idx="1"/>
          </p:cNvCxnSpPr>
          <p:nvPr/>
        </p:nvCxnSpPr>
        <p:spPr>
          <a:xfrm>
            <a:off x="2858447" y="4613689"/>
            <a:ext cx="6952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5451292" y="4413634"/>
            <a:ext cx="12023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main.obj</a:t>
            </a:r>
          </a:p>
        </p:txBody>
      </p:sp>
      <p:cxnSp>
        <p:nvCxnSpPr>
          <p:cNvPr id="49" name="Straight Arrow Connector 48"/>
          <p:cNvCxnSpPr>
            <a:stCxn id="41" idx="3"/>
            <a:endCxn id="48" idx="1"/>
          </p:cNvCxnSpPr>
          <p:nvPr/>
        </p:nvCxnSpPr>
        <p:spPr>
          <a:xfrm>
            <a:off x="4756023" y="4613689"/>
            <a:ext cx="6952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68424" y="4260763"/>
            <a:ext cx="1049867" cy="705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cxnSp>
        <p:nvCxnSpPr>
          <p:cNvPr id="52" name="Straight Arrow Connector 51"/>
          <p:cNvCxnSpPr>
            <a:stCxn id="48" idx="3"/>
            <a:endCxn id="50" idx="2"/>
          </p:cNvCxnSpPr>
          <p:nvPr/>
        </p:nvCxnSpPr>
        <p:spPr>
          <a:xfrm>
            <a:off x="6653599" y="4613689"/>
            <a:ext cx="5148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8733116" y="4413634"/>
            <a:ext cx="12023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main.exe</a:t>
            </a:r>
          </a:p>
        </p:txBody>
      </p:sp>
      <p:cxnSp>
        <p:nvCxnSpPr>
          <p:cNvPr id="54" name="Straight Arrow Connector 53"/>
          <p:cNvCxnSpPr>
            <a:stCxn id="50" idx="6"/>
            <a:endCxn id="53" idx="1"/>
          </p:cNvCxnSpPr>
          <p:nvPr/>
        </p:nvCxnSpPr>
        <p:spPr>
          <a:xfrm>
            <a:off x="8218291" y="4613689"/>
            <a:ext cx="5148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3499" y="2197597"/>
            <a:ext cx="110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code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7181" y="4813744"/>
            <a:ext cx="110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</a:t>
            </a:r>
            <a:r>
              <a:rPr lang="en-US" i="1" dirty="0"/>
              <a:t>and</a:t>
            </a:r>
            <a:r>
              <a:rPr lang="en-US" dirty="0"/>
              <a:t> code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4969" y="5530459"/>
            <a:ext cx="10998025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we compile </a:t>
            </a:r>
            <a:r>
              <a:rPr lang="en-US" dirty="0">
                <a:solidFill>
                  <a:srgbClr val="FF0000"/>
                </a:solidFill>
              </a:rPr>
              <a:t>main.cpp</a:t>
            </a:r>
            <a:r>
              <a:rPr lang="en-US" dirty="0"/>
              <a:t>, we need to see the template code, so we can create the required instantiations.  For example, </a:t>
            </a:r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err="1">
                <a:solidFill>
                  <a:srgbClr val="FF0000"/>
                </a:solidFill>
              </a:rPr>
              <a:t>myMax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char </a:t>
            </a:r>
            <a:r>
              <a:rPr lang="en-US" dirty="0" err="1">
                <a:solidFill>
                  <a:srgbClr val="FF0000"/>
                </a:solidFill>
              </a:rPr>
              <a:t>myMax</a:t>
            </a:r>
            <a:r>
              <a:rPr lang="en-US" dirty="0"/>
              <a:t>.  So </a:t>
            </a:r>
            <a:r>
              <a:rPr lang="en-US" dirty="0" err="1">
                <a:solidFill>
                  <a:srgbClr val="FF0000"/>
                </a:solidFill>
              </a:rPr>
              <a:t>abc.h</a:t>
            </a:r>
            <a:r>
              <a:rPr lang="en-US" dirty="0"/>
              <a:t> must include both header (declarations) and code (implementation)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3607506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5646A-C7F8-4D19-A821-17DF00F88768}"/>
              </a:ext>
            </a:extLst>
          </p:cNvPr>
          <p:cNvSpPr txBox="1"/>
          <p:nvPr/>
        </p:nvSpPr>
        <p:spPr>
          <a:xfrm>
            <a:off x="612229" y="736036"/>
            <a:ext cx="10970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template class called </a:t>
            </a:r>
            <a:r>
              <a:rPr lang="en-US" dirty="0" err="1">
                <a:solidFill>
                  <a:srgbClr val="FF0000"/>
                </a:solidFill>
              </a:rPr>
              <a:t>ThreeD</a:t>
            </a:r>
            <a:r>
              <a:rPr lang="en-US" dirty="0"/>
              <a:t>, with 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T.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ThreeD</a:t>
            </a:r>
            <a:r>
              <a:rPr lang="en-US" dirty="0"/>
              <a:t> has three fields, called </a:t>
            </a:r>
            <a:r>
              <a:rPr lang="en-US" dirty="0">
                <a:solidFill>
                  <a:srgbClr val="FF0000"/>
                </a:solidFill>
              </a:rPr>
              <a:t>x, y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z</a:t>
            </a:r>
            <a:r>
              <a:rPr lang="en-US" dirty="0"/>
              <a:t>.  These represent the (x, y, z) coordinates of a point in 3-dimensional space.</a:t>
            </a:r>
          </a:p>
          <a:p>
            <a:endParaRPr lang="en-US" dirty="0"/>
          </a:p>
          <a:p>
            <a:r>
              <a:rPr lang="en-US" dirty="0"/>
              <a:t>Define a method, </a:t>
            </a:r>
            <a:r>
              <a:rPr lang="en-US" dirty="0">
                <a:solidFill>
                  <a:srgbClr val="FF0000"/>
                </a:solidFill>
              </a:rPr>
              <a:t>radius</a:t>
            </a:r>
            <a:r>
              <a:rPr lang="en-US" dirty="0"/>
              <a:t>, that calculates the distance of that that point from the origin, using the formula:</a:t>
            </a:r>
          </a:p>
          <a:p>
            <a:endParaRPr lang="en-US" dirty="0"/>
          </a:p>
          <a:p>
            <a:pPr lvl="1"/>
            <a:r>
              <a:rPr lang="en-US" dirty="0"/>
              <a:t>radius = </a:t>
            </a:r>
            <a:r>
              <a:rPr lang="en-US" dirty="0" err="1"/>
              <a:t>sqrt</a:t>
            </a:r>
            <a:r>
              <a:rPr lang="en-US" dirty="0"/>
              <a:t>(x</a:t>
            </a:r>
            <a:r>
              <a:rPr lang="en-US" baseline="30000" dirty="0"/>
              <a:t>2</a:t>
            </a:r>
            <a:r>
              <a:rPr lang="en-US" dirty="0"/>
              <a:t> + y</a:t>
            </a:r>
            <a:r>
              <a:rPr lang="en-US" baseline="30000" dirty="0"/>
              <a:t>2</a:t>
            </a:r>
            <a:r>
              <a:rPr lang="en-US" dirty="0"/>
              <a:t> + z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Use Google to find out how to get the C++ library function </a:t>
            </a:r>
            <a:r>
              <a:rPr lang="en-US" dirty="0" err="1"/>
              <a:t>sqrt</a:t>
            </a:r>
            <a:r>
              <a:rPr lang="en-US" dirty="0"/>
              <a:t>.  Test your solution with the following program: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A490C-DF43-4C59-BECE-908E3DB29CB3}"/>
              </a:ext>
            </a:extLst>
          </p:cNvPr>
          <p:cNvSpPr txBox="1"/>
          <p:nvPr/>
        </p:nvSpPr>
        <p:spPr>
          <a:xfrm>
            <a:off x="722646" y="3403926"/>
            <a:ext cx="4023359" cy="258532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"ThreeD.h"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ThreeD&lt;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radius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 &lt;&lt; endl;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C2AD2-96AA-49BB-B1E5-EBF468EF319E}"/>
              </a:ext>
            </a:extLst>
          </p:cNvPr>
          <p:cNvSpPr txBox="1"/>
          <p:nvPr/>
        </p:nvSpPr>
        <p:spPr>
          <a:xfrm>
            <a:off x="5520265" y="3713068"/>
            <a:ext cx="5283200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Change the main function to use </a:t>
            </a:r>
            <a:r>
              <a:rPr lang="en-US">
                <a:solidFill>
                  <a:srgbClr val="FF0000"/>
                </a:solidFill>
              </a:rPr>
              <a:t>double</a:t>
            </a:r>
            <a:r>
              <a:rPr lang="en-US"/>
              <a:t>s, rather than </a:t>
            </a:r>
            <a:r>
              <a:rPr lang="en-US">
                <a:solidFill>
                  <a:srgbClr val="FF0000"/>
                </a:solidFill>
              </a:rPr>
              <a:t>float</a:t>
            </a:r>
            <a:r>
              <a:rPr lang="en-US"/>
              <a:t>s.  Is the answer the same?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AA3DD-A7C3-4480-AEE0-8BB887E8F508}"/>
              </a:ext>
            </a:extLst>
          </p:cNvPr>
          <p:cNvSpPr txBox="1"/>
          <p:nvPr/>
        </p:nvSpPr>
        <p:spPr>
          <a:xfrm>
            <a:off x="5520265" y="4716806"/>
            <a:ext cx="1878726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Submit </a:t>
            </a:r>
            <a:r>
              <a:rPr lang="en-US">
                <a:solidFill>
                  <a:srgbClr val="FF0000"/>
                </a:solidFill>
              </a:rPr>
              <a:t>ThreeD.h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4213" y="0"/>
            <a:ext cx="3795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Task 6 : </a:t>
            </a:r>
            <a:r>
              <a:rPr lang="en-US" sz="2800" dirty="0" err="1">
                <a:solidFill>
                  <a:schemeClr val="bg1"/>
                </a:solidFill>
              </a:rPr>
              <a:t>ThreeD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64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59082-5139-4F4C-8483-F3E6CF0340A9}"/>
              </a:ext>
            </a:extLst>
          </p:cNvPr>
          <p:cNvSpPr txBox="1"/>
          <p:nvPr/>
        </p:nvSpPr>
        <p:spPr>
          <a:xfrm>
            <a:off x="4140200" y="2730500"/>
            <a:ext cx="546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Resume Here</a:t>
            </a:r>
          </a:p>
        </p:txBody>
      </p:sp>
    </p:spTree>
    <p:extLst>
      <p:ext uri="{BB962C8B-B14F-4D97-AF65-F5344CB8AC3E}">
        <p14:creationId xmlns:p14="http://schemas.microsoft.com/office/powerpoint/2010/main" val="1316183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2A8F2-5712-4633-827B-BD8401B8EE16}"/>
              </a:ext>
            </a:extLst>
          </p:cNvPr>
          <p:cNvSpPr txBox="1"/>
          <p:nvPr/>
        </p:nvSpPr>
        <p:spPr>
          <a:xfrm>
            <a:off x="821352" y="1793136"/>
            <a:ext cx="10549287" cy="36933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 file called Phone.cpp.  Inside, create a template class called </a:t>
            </a:r>
            <a:r>
              <a:rPr lang="en-US" dirty="0">
                <a:solidFill>
                  <a:srgbClr val="FF0000"/>
                </a:solidFill>
              </a:rPr>
              <a:t>Phone&lt;U, N&gt;</a:t>
            </a:r>
            <a:r>
              <a:rPr lang="en-US" dirty="0"/>
              <a:t>.  The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 </a:t>
            </a:r>
            <a:r>
              <a:rPr lang="en-US" dirty="0" err="1"/>
              <a:t>typename</a:t>
            </a:r>
            <a:r>
              <a:rPr lang="en-US" dirty="0"/>
              <a:t> represents a Username (typically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).  The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typename</a:t>
            </a:r>
            <a:r>
              <a:rPr lang="en-US" dirty="0"/>
              <a:t> represents the user’s telephone extension (typically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Define a default </a:t>
            </a:r>
            <a:r>
              <a:rPr lang="en-US" dirty="0" err="1"/>
              <a:t>ctor</a:t>
            </a:r>
            <a:r>
              <a:rPr lang="en-US" dirty="0"/>
              <a:t>, and a </a:t>
            </a:r>
            <a:r>
              <a:rPr lang="en-US" dirty="0" err="1"/>
              <a:t>ctor</a:t>
            </a:r>
            <a:r>
              <a:rPr lang="en-US" dirty="0"/>
              <a:t> that takes two parameters.</a:t>
            </a:r>
          </a:p>
          <a:p>
            <a:r>
              <a:rPr lang="en-US" dirty="0"/>
              <a:t>Define a setter that lets the caller set </a:t>
            </a:r>
            <a:r>
              <a:rPr lang="en-US" i="1" dirty="0"/>
              <a:t>username</a:t>
            </a:r>
            <a:r>
              <a:rPr lang="en-US" dirty="0"/>
              <a:t> and </a:t>
            </a:r>
            <a:r>
              <a:rPr lang="en-US" i="1" dirty="0"/>
              <a:t>number</a:t>
            </a:r>
            <a:r>
              <a:rPr lang="en-US" dirty="0"/>
              <a:t>.</a:t>
            </a:r>
          </a:p>
          <a:p>
            <a:r>
              <a:rPr lang="en-US" dirty="0"/>
              <a:t>Define a getter that returns the object’s </a:t>
            </a:r>
            <a:r>
              <a:rPr lang="en-US" i="1" dirty="0"/>
              <a:t>username</a:t>
            </a:r>
            <a:r>
              <a:rPr lang="en-US" dirty="0"/>
              <a:t>.</a:t>
            </a:r>
          </a:p>
          <a:p>
            <a:r>
              <a:rPr lang="en-US" dirty="0"/>
              <a:t>Define a getter that returns the object’s </a:t>
            </a:r>
            <a:r>
              <a:rPr lang="en-US" i="1" dirty="0"/>
              <a:t>number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Write a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function, also in Phone.cpp, that creates a default </a:t>
            </a:r>
            <a:r>
              <a:rPr lang="en-US" dirty="0">
                <a:solidFill>
                  <a:srgbClr val="FF0000"/>
                </a:solidFill>
              </a:rPr>
              <a:t>Phone</a:t>
            </a:r>
            <a:r>
              <a:rPr lang="en-US" dirty="0"/>
              <a:t> object, as a local variable, on the stack.  Set its </a:t>
            </a:r>
            <a:r>
              <a:rPr lang="en-US" i="1" dirty="0"/>
              <a:t>username</a:t>
            </a:r>
            <a:r>
              <a:rPr lang="en-US" dirty="0"/>
              <a:t> to “Joe” and </a:t>
            </a:r>
            <a:r>
              <a:rPr lang="en-US" i="1" dirty="0"/>
              <a:t>number</a:t>
            </a:r>
            <a:r>
              <a:rPr lang="en-US" dirty="0"/>
              <a:t> to 1234.  Print out the contents of the object.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, create a default </a:t>
            </a:r>
            <a:r>
              <a:rPr lang="en-US" dirty="0">
                <a:solidFill>
                  <a:srgbClr val="FF0000"/>
                </a:solidFill>
              </a:rPr>
              <a:t>Phone</a:t>
            </a:r>
            <a:r>
              <a:rPr lang="en-US" dirty="0"/>
              <a:t> object on the heap.  Set its </a:t>
            </a:r>
            <a:r>
              <a:rPr lang="en-US" i="1" dirty="0"/>
              <a:t>username</a:t>
            </a:r>
            <a:r>
              <a:rPr lang="en-US" dirty="0"/>
              <a:t> to “Mary” and </a:t>
            </a:r>
            <a:r>
              <a:rPr lang="en-US" i="1" dirty="0"/>
              <a:t>number</a:t>
            </a:r>
            <a:r>
              <a:rPr lang="en-US" dirty="0"/>
              <a:t> to 4321.  Print out the contents of the object.  Free the object (</a:t>
            </a:r>
            <a:r>
              <a:rPr lang="en-US" dirty="0" err="1"/>
              <a:t>ie</a:t>
            </a:r>
            <a:r>
              <a:rPr lang="en-US" dirty="0"/>
              <a:t>, return its memory to the heap for use by other functions).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C3697-48A2-401E-A9C3-85255161D8E1}"/>
              </a:ext>
            </a:extLst>
          </p:cNvPr>
          <p:cNvSpPr txBox="1"/>
          <p:nvPr/>
        </p:nvSpPr>
        <p:spPr>
          <a:xfrm>
            <a:off x="821352" y="777345"/>
            <a:ext cx="607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Phone&lt;U, N&gt;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549ED-FFDE-4E09-AB99-27E6D8B2121C}"/>
              </a:ext>
            </a:extLst>
          </p:cNvPr>
          <p:cNvSpPr txBox="1"/>
          <p:nvPr/>
        </p:nvSpPr>
        <p:spPr>
          <a:xfrm>
            <a:off x="4753272" y="5887308"/>
            <a:ext cx="2685449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Submit Phone.cpp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0961" y="36461"/>
            <a:ext cx="305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Task 7 : Phone</a:t>
            </a:r>
          </a:p>
        </p:txBody>
      </p:sp>
    </p:spTree>
    <p:extLst>
      <p:ext uri="{BB962C8B-B14F-4D97-AF65-F5344CB8AC3E}">
        <p14:creationId xmlns:p14="http://schemas.microsoft.com/office/powerpoint/2010/main" val="3955335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014AEA-FF9C-4373-83CF-8D2904E79E28}"/>
              </a:ext>
            </a:extLst>
          </p:cNvPr>
          <p:cNvSpPr txBox="1"/>
          <p:nvPr/>
        </p:nvSpPr>
        <p:spPr>
          <a:xfrm>
            <a:off x="682050" y="417142"/>
            <a:ext cx="78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Template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4EF4A-AB32-4DD0-B271-7260014C92F4}"/>
              </a:ext>
            </a:extLst>
          </p:cNvPr>
          <p:cNvSpPr/>
          <p:nvPr/>
        </p:nvSpPr>
        <p:spPr>
          <a:xfrm>
            <a:off x="7473415" y="2843440"/>
            <a:ext cx="2961516" cy="821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myMax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x, 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 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(x &gt; y) ? x : y;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599857" y="3054352"/>
            <a:ext cx="193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main.cpp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8A845-13E6-4741-9B43-3C3D8D30EA5A}"/>
              </a:ext>
            </a:extLst>
          </p:cNvPr>
          <p:cNvSpPr/>
          <p:nvPr/>
        </p:nvSpPr>
        <p:spPr>
          <a:xfrm>
            <a:off x="682050" y="3454461"/>
            <a:ext cx="5092025" cy="2607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MyMax.h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(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8A845-13E6-4741-9B43-3C3D8D30EA5A}"/>
              </a:ext>
            </a:extLst>
          </p:cNvPr>
          <p:cNvSpPr/>
          <p:nvPr/>
        </p:nvSpPr>
        <p:spPr>
          <a:xfrm>
            <a:off x="682051" y="1650668"/>
            <a:ext cx="5092024" cy="822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T&gt; T 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myMax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(T x, T y) 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(x &gt; y) ? x : y;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682050" y="1279313"/>
            <a:ext cx="193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MyMax.h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04EF4A-AB32-4DD0-B271-7260014C92F4}"/>
              </a:ext>
            </a:extLst>
          </p:cNvPr>
          <p:cNvSpPr/>
          <p:nvPr/>
        </p:nvSpPr>
        <p:spPr>
          <a:xfrm>
            <a:off x="7161620" y="4545278"/>
            <a:ext cx="3903647" cy="869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myMax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(char x, char y) 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(x &gt; y) ? x : y;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1620" y="1922907"/>
            <a:ext cx="4485948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Compiler generates a template </a:t>
            </a:r>
            <a:r>
              <a:rPr lang="en-US" dirty="0">
                <a:solidFill>
                  <a:srgbClr val="FF0000"/>
                </a:solidFill>
              </a:rPr>
              <a:t>instantiation</a:t>
            </a:r>
            <a:r>
              <a:rPr lang="en-US" dirty="0"/>
              <a:t> when it encounters the need</a:t>
            </a:r>
          </a:p>
        </p:txBody>
      </p:sp>
      <p:cxnSp>
        <p:nvCxnSpPr>
          <p:cNvPr id="4" name="Straight Arrow Connector 3"/>
          <p:cNvCxnSpPr>
            <a:endCxn id="12" idx="1"/>
          </p:cNvCxnSpPr>
          <p:nvPr/>
        </p:nvCxnSpPr>
        <p:spPr>
          <a:xfrm flipV="1">
            <a:off x="5260369" y="3254407"/>
            <a:ext cx="2213046" cy="18004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1"/>
          </p:cNvCxnSpPr>
          <p:nvPr/>
        </p:nvCxnSpPr>
        <p:spPr>
          <a:xfrm flipV="1">
            <a:off x="5260369" y="4979880"/>
            <a:ext cx="1901251" cy="325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95498" y="2342419"/>
            <a:ext cx="4485948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Note, crucially, that </a:t>
            </a:r>
            <a:r>
              <a:rPr lang="en-US" dirty="0" err="1">
                <a:solidFill>
                  <a:srgbClr val="FF0000"/>
                </a:solidFill>
              </a:rPr>
              <a:t>MyMax.h</a:t>
            </a:r>
            <a:r>
              <a:rPr lang="en-US" dirty="0"/>
              <a:t> includes code!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98D5E2-3113-462C-8F64-B6F132F00E5E}"/>
              </a:ext>
            </a:extLst>
          </p:cNvPr>
          <p:cNvSpPr txBox="1"/>
          <p:nvPr/>
        </p:nvSpPr>
        <p:spPr>
          <a:xfrm>
            <a:off x="5948982" y="954306"/>
            <a:ext cx="5698585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Previously, we created templatized </a:t>
            </a:r>
            <a:r>
              <a:rPr lang="en-US" i="1" dirty="0"/>
              <a:t>classes</a:t>
            </a:r>
            <a:r>
              <a:rPr lang="en-US" dirty="0"/>
              <a:t>.  In C++ we can also create (global) templatized </a:t>
            </a:r>
            <a:r>
              <a:rPr lang="en-US" i="1" dirty="0"/>
              <a:t>functions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5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2A8F2-5712-4633-827B-BD8401B8EE16}"/>
              </a:ext>
            </a:extLst>
          </p:cNvPr>
          <p:cNvSpPr txBox="1"/>
          <p:nvPr/>
        </p:nvSpPr>
        <p:spPr>
          <a:xfrm>
            <a:off x="821352" y="1793136"/>
            <a:ext cx="10549287" cy="203132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a template function (outside of any class), called </a:t>
            </a:r>
            <a:r>
              <a:rPr lang="en-US" u="sng" dirty="0">
                <a:solidFill>
                  <a:srgbClr val="FF0000"/>
                </a:solidFill>
              </a:rPr>
              <a:t>display</a:t>
            </a:r>
            <a:r>
              <a:rPr lang="en-US" dirty="0"/>
              <a:t>, that takes a Phone object and prints out:</a:t>
            </a:r>
          </a:p>
          <a:p>
            <a:endParaRPr lang="en-US" dirty="0"/>
          </a:p>
          <a:p>
            <a:pPr lvl="1"/>
            <a:r>
              <a:rPr lang="en-US" b="1" dirty="0"/>
              <a:t>Username ‘Joe’ has phone number ‘425-206-1234’</a:t>
            </a:r>
          </a:p>
          <a:p>
            <a:pPr lvl="1"/>
            <a:endParaRPr lang="en-US" dirty="0"/>
          </a:p>
          <a:p>
            <a:r>
              <a:rPr lang="en-US" dirty="0"/>
              <a:t>(In this example, the username is Joe, and his phone number is, as shown)</a:t>
            </a:r>
          </a:p>
          <a:p>
            <a:endParaRPr lang="en-US" dirty="0"/>
          </a:p>
          <a:p>
            <a:r>
              <a:rPr lang="en-US" dirty="0"/>
              <a:t>Add this function to your previous Phone.cpp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C3697-48A2-401E-A9C3-85255161D8E1}"/>
              </a:ext>
            </a:extLst>
          </p:cNvPr>
          <p:cNvSpPr txBox="1"/>
          <p:nvPr/>
        </p:nvSpPr>
        <p:spPr>
          <a:xfrm>
            <a:off x="821352" y="766459"/>
            <a:ext cx="607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Phone&lt;U, N&gt;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549ED-FFDE-4E09-AB99-27E6D8B2121C}"/>
              </a:ext>
            </a:extLst>
          </p:cNvPr>
          <p:cNvSpPr txBox="1"/>
          <p:nvPr/>
        </p:nvSpPr>
        <p:spPr>
          <a:xfrm>
            <a:off x="5033782" y="4503919"/>
            <a:ext cx="2685449" cy="46166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Submit Phone.cpp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0961" y="36461"/>
            <a:ext cx="429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Task 8 : Phone display</a:t>
            </a:r>
          </a:p>
        </p:txBody>
      </p:sp>
    </p:spTree>
    <p:extLst>
      <p:ext uri="{BB962C8B-B14F-4D97-AF65-F5344CB8AC3E}">
        <p14:creationId xmlns:p14="http://schemas.microsoft.com/office/powerpoint/2010/main" val="161000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F7589F-9E13-47CE-961C-3E45B400EDB9}"/>
              </a:ext>
            </a:extLst>
          </p:cNvPr>
          <p:cNvSpPr txBox="1"/>
          <p:nvPr/>
        </p:nvSpPr>
        <p:spPr>
          <a:xfrm>
            <a:off x="394956" y="257406"/>
            <a:ext cx="45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PointOverload.cpp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097C4-EA89-4BD7-A6F0-CB98189ED623}"/>
              </a:ext>
            </a:extLst>
          </p:cNvPr>
          <p:cNvSpPr/>
          <p:nvPr/>
        </p:nvSpPr>
        <p:spPr>
          <a:xfrm>
            <a:off x="322384" y="1416155"/>
            <a:ext cx="7384702" cy="4770537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&lt;cmath&gt;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xx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yy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{ x = xx; y = yy;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radius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(x * x  +  y * y); }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operator+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(x +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y +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F00D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operator-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(x -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y -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AF00D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operator==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(x ==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&amp;&amp; y ==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 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AF00DB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operator&lt;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radius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&lt;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radius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{ cout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y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endl;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9B2AD-7F34-41DF-9BB8-E3A2ACF28BBE}"/>
              </a:ext>
            </a:extLst>
          </p:cNvPr>
          <p:cNvSpPr/>
          <p:nvPr/>
        </p:nvSpPr>
        <p:spPr>
          <a:xfrm>
            <a:off x="7953829" y="1169935"/>
            <a:ext cx="3915787" cy="5262979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Point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Point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Point a = p + q;   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Point b = p - q;   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(p == q)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"p == q"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"p != q"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(p &lt; q)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"p &lt;  q"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"p &gt;= q"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2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38F4D5-8024-40EA-8E5C-1B455D6396D3}"/>
              </a:ext>
            </a:extLst>
          </p:cNvPr>
          <p:cNvSpPr/>
          <p:nvPr/>
        </p:nvSpPr>
        <p:spPr>
          <a:xfrm>
            <a:off x="2249714" y="257406"/>
            <a:ext cx="8603901" cy="6494085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string title;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 title = t;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title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f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7.2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&amp;f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f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string s 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&amp;s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s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Book  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"Harry Potter"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&amp;b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sz="1600" dirty="0" err="1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    pi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*pi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  pf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8.2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pf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*pf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string*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"Bye"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Book*   pb =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Book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"Dracula"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pb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sz="16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pb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795E2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7589F-9E13-47CE-961C-3E45B400EDB9}"/>
              </a:ext>
            </a:extLst>
          </p:cNvPr>
          <p:cNvSpPr txBox="1"/>
          <p:nvPr/>
        </p:nvSpPr>
        <p:spPr>
          <a:xfrm>
            <a:off x="7163916" y="257406"/>
            <a:ext cx="379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StackAndHeap.cpp</a:t>
            </a:r>
          </a:p>
        </p:txBody>
      </p:sp>
    </p:spTree>
    <p:extLst>
      <p:ext uri="{BB962C8B-B14F-4D97-AF65-F5344CB8AC3E}">
        <p14:creationId xmlns:p14="http://schemas.microsoft.com/office/powerpoint/2010/main" val="82106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38F4D5-8024-40EA-8E5C-1B455D6396D3}"/>
              </a:ext>
            </a:extLst>
          </p:cNvPr>
          <p:cNvSpPr/>
          <p:nvPr/>
        </p:nvSpPr>
        <p:spPr>
          <a:xfrm>
            <a:off x="333830" y="2063990"/>
            <a:ext cx="4441370" cy="2031325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struct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Node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val;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Node* next;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Node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{ val = v; next =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48CC1-3DC5-4A90-ABE9-302C8D90291D}"/>
              </a:ext>
            </a:extLst>
          </p:cNvPr>
          <p:cNvSpPr/>
          <p:nvPr/>
        </p:nvSpPr>
        <p:spPr>
          <a:xfrm>
            <a:off x="5579207" y="375777"/>
            <a:ext cx="6453136" cy="6340197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Node* head;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795E2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 { head = </a:t>
            </a:r>
            <a:r>
              <a:rPr lang="en-US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nullptr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795E2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append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(a); 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795E2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List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 { head = </a:t>
            </a:r>
            <a:r>
              <a:rPr lang="en-US" sz="14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nullptr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</a:t>
            </a:r>
            <a:r>
              <a:rPr lang="en-US" sz="1400">
                <a:solidFill>
                  <a:srgbClr val="795E2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append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(a); </a:t>
            </a:r>
            <a:r>
              <a:rPr lang="en-US" sz="1400">
                <a:solidFill>
                  <a:srgbClr val="795E2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append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(b); }</a:t>
            </a:r>
          </a:p>
          <a:p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Node* n =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Node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Node* p = head;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(p ==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head = n;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p = 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= n;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Node* p = head;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(p !=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cout &lt;&lt; 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val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  p = 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endl;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3C5185-BEB7-4A2A-A7B6-028144D9A789}"/>
              </a:ext>
            </a:extLst>
          </p:cNvPr>
          <p:cNvSpPr/>
          <p:nvPr/>
        </p:nvSpPr>
        <p:spPr>
          <a:xfrm>
            <a:off x="333830" y="5312672"/>
            <a:ext cx="4441370" cy="1169551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List* p =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List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7589F-9E13-47CE-961C-3E45B400EDB9}"/>
              </a:ext>
            </a:extLst>
          </p:cNvPr>
          <p:cNvSpPr txBox="1"/>
          <p:nvPr/>
        </p:nvSpPr>
        <p:spPr>
          <a:xfrm>
            <a:off x="493486" y="375777"/>
            <a:ext cx="412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List with extra ctors</a:t>
            </a:r>
          </a:p>
        </p:txBody>
      </p:sp>
    </p:spTree>
    <p:extLst>
      <p:ext uri="{BB962C8B-B14F-4D97-AF65-F5344CB8AC3E}">
        <p14:creationId xmlns:p14="http://schemas.microsoft.com/office/powerpoint/2010/main" val="36552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236AD-0212-4F6D-B616-D3C80B3F1B36}"/>
              </a:ext>
            </a:extLst>
          </p:cNvPr>
          <p:cNvSpPr txBox="1"/>
          <p:nvPr/>
        </p:nvSpPr>
        <p:spPr>
          <a:xfrm>
            <a:off x="3158836" y="3173400"/>
            <a:ext cx="624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373079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9D6EEA-2B4D-43E7-8DD4-59588CDDE741}"/>
              </a:ext>
            </a:extLst>
          </p:cNvPr>
          <p:cNvSpPr/>
          <p:nvPr/>
        </p:nvSpPr>
        <p:spPr>
          <a:xfrm>
            <a:off x="6094843" y="474345"/>
            <a:ext cx="5162145" cy="59093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Height 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feet, inches;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Height() { 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feet = </a:t>
            </a:r>
            <a:r>
              <a:rPr lang="en-US" sz="14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inches = </a:t>
            </a:r>
            <a:r>
              <a:rPr lang="en-US" sz="14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Height(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feet = f; inches = 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string 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feet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inches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buf.str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Height h(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Height*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Height(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ph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B3355-0A98-4ABF-8B76-2331420006B7}"/>
              </a:ext>
            </a:extLst>
          </p:cNvPr>
          <p:cNvSpPr txBox="1"/>
          <p:nvPr/>
        </p:nvSpPr>
        <p:spPr>
          <a:xfrm>
            <a:off x="272144" y="474345"/>
            <a:ext cx="5072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Object </a:t>
            </a:r>
            <a:r>
              <a:rPr lang="en-US" sz="3200" i="1" dirty="0"/>
              <a:t>vs</a:t>
            </a:r>
            <a:r>
              <a:rPr lang="en-US" sz="3200" dirty="0"/>
              <a:t> Pointer-to-Object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2FC50-5921-46E2-ACB7-11E12FE9239C}"/>
              </a:ext>
            </a:extLst>
          </p:cNvPr>
          <p:cNvSpPr txBox="1"/>
          <p:nvPr/>
        </p:nvSpPr>
        <p:spPr>
          <a:xfrm>
            <a:off x="272144" y="1872343"/>
            <a:ext cx="4942113" cy="14773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Default </a:t>
            </a:r>
            <a:r>
              <a:rPr lang="en-US" dirty="0" err="1"/>
              <a:t>ctor</a:t>
            </a:r>
            <a:r>
              <a:rPr lang="en-US" dirty="0"/>
              <a:t> – takes no arguments</a:t>
            </a:r>
          </a:p>
          <a:p>
            <a:endParaRPr lang="en-US" dirty="0"/>
          </a:p>
          <a:p>
            <a:r>
              <a:rPr lang="en-US" dirty="0"/>
              <a:t>Non-default </a:t>
            </a:r>
            <a:r>
              <a:rPr lang="en-US" dirty="0" err="1"/>
              <a:t>ctor</a:t>
            </a:r>
            <a:r>
              <a:rPr lang="en-US" dirty="0"/>
              <a:t> – takes arguments</a:t>
            </a:r>
          </a:p>
          <a:p>
            <a:endParaRPr lang="en-US" dirty="0"/>
          </a:p>
          <a:p>
            <a:r>
              <a:rPr lang="en-US" u="sng" dirty="0" err="1">
                <a:solidFill>
                  <a:srgbClr val="FF0000"/>
                </a:solidFill>
              </a:rPr>
              <a:t>toString</a:t>
            </a:r>
            <a:r>
              <a:rPr lang="en-US" dirty="0"/>
              <a:t> often useful – this is how you do it in C++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AF11A-A84D-47FA-BB17-628603C6F3AE}"/>
              </a:ext>
            </a:extLst>
          </p:cNvPr>
          <p:cNvSpPr txBox="1"/>
          <p:nvPr/>
        </p:nvSpPr>
        <p:spPr>
          <a:xfrm>
            <a:off x="1959429" y="4909458"/>
            <a:ext cx="1621971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h.</a:t>
            </a:r>
            <a:r>
              <a:rPr lang="en-US" dirty="0" err="1"/>
              <a:t>method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ph</a:t>
            </a:r>
            <a:r>
              <a:rPr lang="en-US" dirty="0">
                <a:highlight>
                  <a:srgbClr val="FFFF00"/>
                </a:highlight>
              </a:rPr>
              <a:t>-&gt;</a:t>
            </a:r>
            <a:r>
              <a:rPr lang="en-US" dirty="0"/>
              <a:t>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DE546-3D27-4B43-866A-D47EFF27CD9E}"/>
              </a:ext>
            </a:extLst>
          </p:cNvPr>
          <p:cNvSpPr txBox="1"/>
          <p:nvPr/>
        </p:nvSpPr>
        <p:spPr>
          <a:xfrm>
            <a:off x="272145" y="3646714"/>
            <a:ext cx="5072742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Height h(6, 4)                                   </a:t>
            </a:r>
            <a:r>
              <a:rPr lang="en-US" dirty="0">
                <a:solidFill>
                  <a:schemeClr val="accent6"/>
                </a:solidFill>
              </a:rPr>
              <a:t>// object on Stack</a:t>
            </a:r>
          </a:p>
          <a:p>
            <a:endParaRPr lang="en-US" dirty="0"/>
          </a:p>
          <a:p>
            <a:r>
              <a:rPr lang="en-US" dirty="0"/>
              <a:t>Height* </a:t>
            </a:r>
            <a:r>
              <a:rPr lang="en-US" dirty="0" err="1"/>
              <a:t>ph</a:t>
            </a:r>
            <a:r>
              <a:rPr lang="en-US" dirty="0"/>
              <a:t> = new Height(5, 10);   </a:t>
            </a:r>
            <a:r>
              <a:rPr lang="en-US" dirty="0">
                <a:solidFill>
                  <a:schemeClr val="accent6"/>
                </a:solidFill>
              </a:rPr>
              <a:t>// object in 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0B89E-87EC-47F6-941F-8A2899C7CF31}"/>
              </a:ext>
            </a:extLst>
          </p:cNvPr>
          <p:cNvSpPr txBox="1"/>
          <p:nvPr/>
        </p:nvSpPr>
        <p:spPr>
          <a:xfrm>
            <a:off x="1355525" y="6198989"/>
            <a:ext cx="2909560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How big is a Height object?</a:t>
            </a:r>
          </a:p>
        </p:txBody>
      </p:sp>
    </p:spTree>
    <p:extLst>
      <p:ext uri="{BB962C8B-B14F-4D97-AF65-F5344CB8AC3E}">
        <p14:creationId xmlns:p14="http://schemas.microsoft.com/office/powerpoint/2010/main" val="158257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6601</TotalTime>
  <Words>6318</Words>
  <Application>Microsoft Office PowerPoint</Application>
  <PresentationFormat>Widescreen</PresentationFormat>
  <Paragraphs>826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 Theme</vt:lpstr>
      <vt:lpstr>Custom Design</vt:lpstr>
      <vt:lpstr>CSSSKL 342   Programming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332: Programming Issues With Object-Oriented Languages</dc:title>
  <dc:creator>Yang Peng</dc:creator>
  <cp:lastModifiedBy>Jim Hogg</cp:lastModifiedBy>
  <cp:revision>195</cp:revision>
  <dcterms:created xsi:type="dcterms:W3CDTF">2015-10-01T16:33:54Z</dcterms:created>
  <dcterms:modified xsi:type="dcterms:W3CDTF">2020-04-18T00:23:49Z</dcterms:modified>
</cp:coreProperties>
</file>