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93" r:id="rId4"/>
    <p:sldId id="364" r:id="rId5"/>
    <p:sldId id="257" r:id="rId6"/>
    <p:sldId id="285" r:id="rId7"/>
    <p:sldId id="282" r:id="rId8"/>
    <p:sldId id="289" r:id="rId9"/>
    <p:sldId id="343" r:id="rId10"/>
    <p:sldId id="290" r:id="rId11"/>
    <p:sldId id="291" r:id="rId12"/>
    <p:sldId id="296" r:id="rId13"/>
    <p:sldId id="298" r:id="rId14"/>
    <p:sldId id="335" r:id="rId15"/>
    <p:sldId id="299" r:id="rId16"/>
    <p:sldId id="336" r:id="rId17"/>
    <p:sldId id="313" r:id="rId18"/>
    <p:sldId id="365" r:id="rId19"/>
    <p:sldId id="366" r:id="rId20"/>
    <p:sldId id="274" r:id="rId21"/>
    <p:sldId id="354" r:id="rId22"/>
    <p:sldId id="344" r:id="rId23"/>
    <p:sldId id="346" r:id="rId24"/>
    <p:sldId id="347" r:id="rId25"/>
    <p:sldId id="348" r:id="rId26"/>
    <p:sldId id="350" r:id="rId27"/>
    <p:sldId id="349" r:id="rId28"/>
    <p:sldId id="320" r:id="rId29"/>
    <p:sldId id="352" r:id="rId30"/>
    <p:sldId id="353" r:id="rId31"/>
    <p:sldId id="363" r:id="rId32"/>
    <p:sldId id="355" r:id="rId33"/>
    <p:sldId id="356" r:id="rId34"/>
    <p:sldId id="357" r:id="rId35"/>
    <p:sldId id="358" r:id="rId36"/>
    <p:sldId id="359" r:id="rId37"/>
    <p:sldId id="3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91EBC-3C85-4C9D-BD1F-D8A68B56FFBE}" v="334" dt="2020-03-26T01:50:51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Hogg" userId="34797abe98eaa765" providerId="LiveId" clId="{F6191EBC-3C85-4C9D-BD1F-D8A68B56FFBE}"/>
    <pc:docChg chg="undo custSel addSld delSld modSld sldOrd">
      <pc:chgData name="Jim Hogg" userId="34797abe98eaa765" providerId="LiveId" clId="{F6191EBC-3C85-4C9D-BD1F-D8A68B56FFBE}" dt="2020-03-26T01:51:00.498" v="11736" actId="1076"/>
      <pc:docMkLst>
        <pc:docMk/>
      </pc:docMkLst>
      <pc:sldChg chg="modSp">
        <pc:chgData name="Jim Hogg" userId="34797abe98eaa765" providerId="LiveId" clId="{F6191EBC-3C85-4C9D-BD1F-D8A68B56FFBE}" dt="2020-03-23T05:08:01.098" v="9243" actId="6549"/>
        <pc:sldMkLst>
          <pc:docMk/>
          <pc:sldMk cId="49370254" sldId="256"/>
        </pc:sldMkLst>
        <pc:spChg chg="mod">
          <ac:chgData name="Jim Hogg" userId="34797abe98eaa765" providerId="LiveId" clId="{F6191EBC-3C85-4C9D-BD1F-D8A68B56FFBE}" dt="2020-03-23T05:08:01.098" v="9243" actId="6549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F6191EBC-3C85-4C9D-BD1F-D8A68B56FFBE}" dt="2020-03-16T13:46:46.824" v="15" actId="6549"/>
          <ac:spMkLst>
            <pc:docMk/>
            <pc:sldMk cId="49370254" sldId="256"/>
            <ac:spMk id="4" creationId="{C86A591A-301E-44A8-871F-D66550F04703}"/>
          </ac:spMkLst>
        </pc:spChg>
      </pc:sldChg>
      <pc:sldChg chg="modSp">
        <pc:chgData name="Jim Hogg" userId="34797abe98eaa765" providerId="LiveId" clId="{F6191EBC-3C85-4C9D-BD1F-D8A68B56FFBE}" dt="2020-03-23T18:29:37.499" v="10262" actId="6549"/>
        <pc:sldMkLst>
          <pc:docMk/>
          <pc:sldMk cId="0" sldId="257"/>
        </pc:sldMkLst>
        <pc:spChg chg="mod">
          <ac:chgData name="Jim Hogg" userId="34797abe98eaa765" providerId="LiveId" clId="{F6191EBC-3C85-4C9D-BD1F-D8A68B56FFBE}" dt="2020-03-23T18:29:37.499" v="10262" actId="6549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F6191EBC-3C85-4C9D-BD1F-D8A68B56FFBE}" dt="2020-03-16T16:13:18.729" v="3010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 ord">
        <pc:chgData name="Jim Hogg" userId="34797abe98eaa765" providerId="LiveId" clId="{F6191EBC-3C85-4C9D-BD1F-D8A68B56FFBE}" dt="2020-03-16T23:15:25.932" v="9061" actId="47"/>
        <pc:sldMkLst>
          <pc:docMk/>
          <pc:sldMk cId="3660145597" sldId="270"/>
        </pc:sldMkLst>
      </pc:sldChg>
      <pc:sldChg chg="modSp">
        <pc:chgData name="Jim Hogg" userId="34797abe98eaa765" providerId="LiveId" clId="{F6191EBC-3C85-4C9D-BD1F-D8A68B56FFBE}" dt="2020-03-24T02:43:56.075" v="10337" actId="404"/>
        <pc:sldMkLst>
          <pc:docMk/>
          <pc:sldMk cId="2361658299" sldId="274"/>
        </pc:sldMkLst>
        <pc:spChg chg="mod">
          <ac:chgData name="Jim Hogg" userId="34797abe98eaa765" providerId="LiveId" clId="{F6191EBC-3C85-4C9D-BD1F-D8A68B56FFBE}" dt="2020-03-24T02:43:56.075" v="10337" actId="404"/>
          <ac:spMkLst>
            <pc:docMk/>
            <pc:sldMk cId="2361658299" sldId="274"/>
            <ac:spMk id="4" creationId="{00000000-0000-0000-0000-000000000000}"/>
          </ac:spMkLst>
        </pc:spChg>
      </pc:sldChg>
      <pc:sldChg chg="modSp del">
        <pc:chgData name="Jim Hogg" userId="34797abe98eaa765" providerId="LiveId" clId="{F6191EBC-3C85-4C9D-BD1F-D8A68B56FFBE}" dt="2020-03-16T14:59:26.736" v="1030" actId="47"/>
        <pc:sldMkLst>
          <pc:docMk/>
          <pc:sldMk cId="1629706086" sldId="280"/>
        </pc:sldMkLst>
        <pc:spChg chg="mod">
          <ac:chgData name="Jim Hogg" userId="34797abe98eaa765" providerId="LiveId" clId="{F6191EBC-3C85-4C9D-BD1F-D8A68B56FFBE}" dt="2020-03-16T14:01:21.866" v="379" actId="313"/>
          <ac:spMkLst>
            <pc:docMk/>
            <pc:sldMk cId="1629706086" sldId="280"/>
            <ac:spMk id="3" creationId="{FE1F79A0-B0E7-4471-AF68-0FED0715A31B}"/>
          </ac:spMkLst>
        </pc:spChg>
      </pc:sldChg>
      <pc:sldChg chg="modSp del">
        <pc:chgData name="Jim Hogg" userId="34797abe98eaa765" providerId="LiveId" clId="{F6191EBC-3C85-4C9D-BD1F-D8A68B56FFBE}" dt="2020-03-16T14:59:46.988" v="1033" actId="47"/>
        <pc:sldMkLst>
          <pc:docMk/>
          <pc:sldMk cId="654212494" sldId="281"/>
        </pc:sldMkLst>
        <pc:spChg chg="mod">
          <ac:chgData name="Jim Hogg" userId="34797abe98eaa765" providerId="LiveId" clId="{F6191EBC-3C85-4C9D-BD1F-D8A68B56FFBE}" dt="2020-03-16T14:03:02.592" v="455" actId="1076"/>
          <ac:spMkLst>
            <pc:docMk/>
            <pc:sldMk cId="654212494" sldId="281"/>
            <ac:spMk id="3" creationId="{FE1F79A0-B0E7-4471-AF68-0FED0715A31B}"/>
          </ac:spMkLst>
        </pc:spChg>
      </pc:sldChg>
      <pc:sldChg chg="modSp ord">
        <pc:chgData name="Jim Hogg" userId="34797abe98eaa765" providerId="LiveId" clId="{F6191EBC-3C85-4C9D-BD1F-D8A68B56FFBE}" dt="2020-03-23T18:31:10.010" v="10328" actId="20577"/>
        <pc:sldMkLst>
          <pc:docMk/>
          <pc:sldMk cId="2675087331" sldId="282"/>
        </pc:sldMkLst>
        <pc:spChg chg="mod">
          <ac:chgData name="Jim Hogg" userId="34797abe98eaa765" providerId="LiveId" clId="{F6191EBC-3C85-4C9D-BD1F-D8A68B56FFBE}" dt="2020-03-16T16:13:25.598" v="3011" actId="1076"/>
          <ac:spMkLst>
            <pc:docMk/>
            <pc:sldMk cId="2675087331" sldId="282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23T18:31:10.010" v="10328" actId="20577"/>
          <ac:spMkLst>
            <pc:docMk/>
            <pc:sldMk cId="2675087331" sldId="282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5:01:47.838" v="1081" actId="20577"/>
        <pc:sldMkLst>
          <pc:docMk/>
          <pc:sldMk cId="3469001751" sldId="283"/>
        </pc:sldMkLst>
        <pc:spChg chg="mod">
          <ac:chgData name="Jim Hogg" userId="34797abe98eaa765" providerId="LiveId" clId="{F6191EBC-3C85-4C9D-BD1F-D8A68B56FFBE}" dt="2020-03-16T15:00:19.705" v="1039" actId="14100"/>
          <ac:spMkLst>
            <pc:docMk/>
            <pc:sldMk cId="3469001751" sldId="283"/>
            <ac:spMk id="2" creationId="{B8FA6E88-FEB6-4A0B-AE3A-5CD8037D5EDB}"/>
          </ac:spMkLst>
        </pc:spChg>
        <pc:spChg chg="mod">
          <ac:chgData name="Jim Hogg" userId="34797abe98eaa765" providerId="LiveId" clId="{F6191EBC-3C85-4C9D-BD1F-D8A68B56FFBE}" dt="2020-03-16T15:01:47.838" v="108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">
        <pc:chgData name="Jim Hogg" userId="34797abe98eaa765" providerId="LiveId" clId="{F6191EBC-3C85-4C9D-BD1F-D8A68B56FFBE}" dt="2020-03-16T14:59:32.634" v="1031" actId="1076"/>
        <pc:sldMkLst>
          <pc:docMk/>
          <pc:sldMk cId="0" sldId="285"/>
        </pc:sldMkLst>
        <pc:spChg chg="mod">
          <ac:chgData name="Jim Hogg" userId="34797abe98eaa765" providerId="LiveId" clId="{F6191EBC-3C85-4C9D-BD1F-D8A68B56FFBE}" dt="2020-03-16T14:02:26.944" v="454" actId="20577"/>
          <ac:spMkLst>
            <pc:docMk/>
            <pc:sldMk cId="0" sldId="285"/>
            <ac:spMk id="248" creationId="{00000000-0000-0000-0000-000000000000}"/>
          </ac:spMkLst>
        </pc:spChg>
        <pc:spChg chg="mod">
          <ac:chgData name="Jim Hogg" userId="34797abe98eaa765" providerId="LiveId" clId="{F6191EBC-3C85-4C9D-BD1F-D8A68B56FFBE}" dt="2020-03-16T14:59:32.634" v="1031" actId="1076"/>
          <ac:spMkLst>
            <pc:docMk/>
            <pc:sldMk cId="0" sldId="285"/>
            <ac:spMk id="249" creationId="{00000000-0000-0000-0000-000000000000}"/>
          </ac:spMkLst>
        </pc:spChg>
      </pc:sldChg>
      <pc:sldChg chg="del">
        <pc:chgData name="Jim Hogg" userId="34797abe98eaa765" providerId="LiveId" clId="{F6191EBC-3C85-4C9D-BD1F-D8A68B56FFBE}" dt="2020-03-16T14:59:39.139" v="1032" actId="47"/>
        <pc:sldMkLst>
          <pc:docMk/>
          <pc:sldMk cId="0" sldId="286"/>
        </pc:sldMkLst>
      </pc:sldChg>
      <pc:sldChg chg="modSp">
        <pc:chgData name="Jim Hogg" userId="34797abe98eaa765" providerId="LiveId" clId="{F6191EBC-3C85-4C9D-BD1F-D8A68B56FFBE}" dt="2020-03-16T15:00:09.248" v="1037" actId="1076"/>
        <pc:sldMkLst>
          <pc:docMk/>
          <pc:sldMk cId="0" sldId="289"/>
        </pc:sldMkLst>
        <pc:spChg chg="mod">
          <ac:chgData name="Jim Hogg" userId="34797abe98eaa765" providerId="LiveId" clId="{F6191EBC-3C85-4C9D-BD1F-D8A68B56FFBE}" dt="2020-03-16T15:00:09.248" v="1037" actId="1076"/>
          <ac:spMkLst>
            <pc:docMk/>
            <pc:sldMk cId="0" sldId="289"/>
            <ac:spMk id="281" creationId="{00000000-0000-0000-0000-000000000000}"/>
          </ac:spMkLst>
        </pc:spChg>
      </pc:sldChg>
      <pc:sldChg chg="modSp">
        <pc:chgData name="Jim Hogg" userId="34797abe98eaa765" providerId="LiveId" clId="{F6191EBC-3C85-4C9D-BD1F-D8A68B56FFBE}" dt="2020-03-16T15:02:29.725" v="1082" actId="14100"/>
        <pc:sldMkLst>
          <pc:docMk/>
          <pc:sldMk cId="4273308628" sldId="290"/>
        </pc:sldMkLst>
        <pc:spChg chg="mod">
          <ac:chgData name="Jim Hogg" userId="34797abe98eaa765" providerId="LiveId" clId="{F6191EBC-3C85-4C9D-BD1F-D8A68B56FFBE}" dt="2020-03-16T15:02:29.725" v="1082" actId="14100"/>
          <ac:spMkLst>
            <pc:docMk/>
            <pc:sldMk cId="4273308628" sldId="290"/>
            <ac:spMk id="9" creationId="{059F0CC3-024D-48B4-B90F-531427D8BBDF}"/>
          </ac:spMkLst>
        </pc:spChg>
      </pc:sldChg>
      <pc:sldChg chg="modSp">
        <pc:chgData name="Jim Hogg" userId="34797abe98eaa765" providerId="LiveId" clId="{F6191EBC-3C85-4C9D-BD1F-D8A68B56FFBE}" dt="2020-03-16T14:13:57.351" v="698" actId="20577"/>
        <pc:sldMkLst>
          <pc:docMk/>
          <pc:sldMk cId="3225824422" sldId="291"/>
        </pc:sldMkLst>
        <pc:spChg chg="mod">
          <ac:chgData name="Jim Hogg" userId="34797abe98eaa765" providerId="LiveId" clId="{F6191EBC-3C85-4C9D-BD1F-D8A68B56FFBE}" dt="2020-03-16T14:13:57.351" v="698" actId="20577"/>
          <ac:spMkLst>
            <pc:docMk/>
            <pc:sldMk cId="3225824422" sldId="291"/>
            <ac:spMk id="4" creationId="{068D145C-96CF-49C9-BB22-01CA4CFBC92D}"/>
          </ac:spMkLst>
        </pc:spChg>
      </pc:sldChg>
      <pc:sldChg chg="modSp del">
        <pc:chgData name="Jim Hogg" userId="34797abe98eaa765" providerId="LiveId" clId="{F6191EBC-3C85-4C9D-BD1F-D8A68B56FFBE}" dt="2020-03-16T14:13:38.046" v="692" actId="47"/>
        <pc:sldMkLst>
          <pc:docMk/>
          <pc:sldMk cId="566521981" sldId="292"/>
        </pc:sldMkLst>
        <pc:spChg chg="mod">
          <ac:chgData name="Jim Hogg" userId="34797abe98eaa765" providerId="LiveId" clId="{F6191EBC-3C85-4C9D-BD1F-D8A68B56FFBE}" dt="2020-03-16T14:06:59.714" v="611" actId="14100"/>
          <ac:spMkLst>
            <pc:docMk/>
            <pc:sldMk cId="566521981" sldId="292"/>
            <ac:spMk id="8" creationId="{4887CF2C-9D44-49B1-A25D-A6169EE440B1}"/>
          </ac:spMkLst>
        </pc:spChg>
        <pc:spChg chg="mod">
          <ac:chgData name="Jim Hogg" userId="34797abe98eaa765" providerId="LiveId" clId="{F6191EBC-3C85-4C9D-BD1F-D8A68B56FFBE}" dt="2020-03-16T14:06:49.966" v="610" actId="6549"/>
          <ac:spMkLst>
            <pc:docMk/>
            <pc:sldMk cId="566521981" sldId="292"/>
            <ac:spMk id="12" creationId="{BA9AB984-C414-4E00-B227-0443C66A865D}"/>
          </ac:spMkLst>
        </pc:spChg>
      </pc:sldChg>
      <pc:sldChg chg="modSp ord">
        <pc:chgData name="Jim Hogg" userId="34797abe98eaa765" providerId="LiveId" clId="{F6191EBC-3C85-4C9D-BD1F-D8A68B56FFBE}" dt="2020-03-16T15:07:06.662" v="1260" actId="1076"/>
        <pc:sldMkLst>
          <pc:docMk/>
          <pc:sldMk cId="4133903256" sldId="293"/>
        </pc:sldMkLst>
        <pc:spChg chg="mod">
          <ac:chgData name="Jim Hogg" userId="34797abe98eaa765" providerId="LiveId" clId="{F6191EBC-3C85-4C9D-BD1F-D8A68B56FFBE}" dt="2020-03-16T15:07:06.662" v="1260" actId="1076"/>
          <ac:spMkLst>
            <pc:docMk/>
            <pc:sldMk cId="4133903256" sldId="293"/>
            <ac:spMk id="2" creationId="{66D5B777-E542-422D-8F65-C6AF783FA936}"/>
          </ac:spMkLst>
        </pc:spChg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438536890" sldId="294"/>
        </pc:sldMkLst>
      </pc:sldChg>
      <pc:sldChg chg="del">
        <pc:chgData name="Jim Hogg" userId="34797abe98eaa765" providerId="LiveId" clId="{F6191EBC-3C85-4C9D-BD1F-D8A68B56FFBE}" dt="2020-03-16T14:55:47.186" v="927" actId="47"/>
        <pc:sldMkLst>
          <pc:docMk/>
          <pc:sldMk cId="236702666" sldId="295"/>
        </pc:sldMkLst>
      </pc:sldChg>
      <pc:sldChg chg="delSp modSp">
        <pc:chgData name="Jim Hogg" userId="34797abe98eaa765" providerId="LiveId" clId="{F6191EBC-3C85-4C9D-BD1F-D8A68B56FFBE}" dt="2020-03-24T17:06:22.882" v="11304" actId="113"/>
        <pc:sldMkLst>
          <pc:docMk/>
          <pc:sldMk cId="2039247268" sldId="298"/>
        </pc:sldMkLst>
        <pc:spChg chg="mod">
          <ac:chgData name="Jim Hogg" userId="34797abe98eaa765" providerId="LiveId" clId="{F6191EBC-3C85-4C9D-BD1F-D8A68B56FFBE}" dt="2020-03-16T14:08:09.662" v="648" actId="1076"/>
          <ac:spMkLst>
            <pc:docMk/>
            <pc:sldMk cId="2039247268" sldId="298"/>
            <ac:spMk id="2" creationId="{A54AE2C9-FD9F-4BFE-9EB5-F9E8960283B4}"/>
          </ac:spMkLst>
        </pc:spChg>
        <pc:spChg chg="del">
          <ac:chgData name="Jim Hogg" userId="34797abe98eaa765" providerId="LiveId" clId="{F6191EBC-3C85-4C9D-BD1F-D8A68B56FFBE}" dt="2020-03-16T13:55:13.709" v="261" actId="478"/>
          <ac:spMkLst>
            <pc:docMk/>
            <pc:sldMk cId="2039247268" sldId="298"/>
            <ac:spMk id="3" creationId="{69FA208B-1B0C-41AD-B9D6-5751DCCCDAAD}"/>
          </ac:spMkLst>
        </pc:spChg>
        <pc:spChg chg="del">
          <ac:chgData name="Jim Hogg" userId="34797abe98eaa765" providerId="LiveId" clId="{F6191EBC-3C85-4C9D-BD1F-D8A68B56FFBE}" dt="2020-03-16T13:52:09.298" v="144" actId="478"/>
          <ac:spMkLst>
            <pc:docMk/>
            <pc:sldMk cId="2039247268" sldId="298"/>
            <ac:spMk id="4" creationId="{69FA208B-1B0C-41AD-B9D6-5751DCCCDAAD}"/>
          </ac:spMkLst>
        </pc:spChg>
        <pc:spChg chg="mod">
          <ac:chgData name="Jim Hogg" userId="34797abe98eaa765" providerId="LiveId" clId="{F6191EBC-3C85-4C9D-BD1F-D8A68B56FFBE}" dt="2020-03-24T17:06:22.882" v="11304" actId="113"/>
          <ac:spMkLst>
            <pc:docMk/>
            <pc:sldMk cId="2039247268" sldId="298"/>
            <ac:spMk id="5" creationId="{69FA208B-1B0C-41AD-B9D6-5751DCCCDAAD}"/>
          </ac:spMkLst>
        </pc:spChg>
      </pc:sldChg>
      <pc:sldChg chg="modSp ord">
        <pc:chgData name="Jim Hogg" userId="34797abe98eaa765" providerId="LiveId" clId="{F6191EBC-3C85-4C9D-BD1F-D8A68B56FFBE}" dt="2020-03-16T17:40:09.226" v="4268" actId="20578"/>
        <pc:sldMkLst>
          <pc:docMk/>
          <pc:sldMk cId="3671479564" sldId="299"/>
        </pc:sldMkLst>
        <pc:spChg chg="mod">
          <ac:chgData name="Jim Hogg" userId="34797abe98eaa765" providerId="LiveId" clId="{F6191EBC-3C85-4C9D-BD1F-D8A68B56FFBE}" dt="2020-03-16T15:13:50.784" v="1394" actId="1076"/>
          <ac:spMkLst>
            <pc:docMk/>
            <pc:sldMk cId="3671479564" sldId="299"/>
            <ac:spMk id="2" creationId="{AE3236AD-0212-4F6D-B616-D3C80B3F1B36}"/>
          </ac:spMkLst>
        </pc:spChg>
      </pc:sldChg>
      <pc:sldChg chg="del">
        <pc:chgData name="Jim Hogg" userId="34797abe98eaa765" providerId="LiveId" clId="{F6191EBC-3C85-4C9D-BD1F-D8A68B56FFBE}" dt="2020-03-16T23:15:15.803" v="9055" actId="47"/>
        <pc:sldMkLst>
          <pc:docMk/>
          <pc:sldMk cId="406292693" sldId="300"/>
        </pc:sldMkLst>
      </pc:sldChg>
      <pc:sldChg chg="modSp del ord">
        <pc:chgData name="Jim Hogg" userId="34797abe98eaa765" providerId="LiveId" clId="{F6191EBC-3C85-4C9D-BD1F-D8A68B56FFBE}" dt="2020-03-23T18:09:57.925" v="10195" actId="2696"/>
        <pc:sldMkLst>
          <pc:docMk/>
          <pc:sldMk cId="1840463432" sldId="301"/>
        </pc:sldMkLst>
        <pc:spChg chg="mod">
          <ac:chgData name="Jim Hogg" userId="34797abe98eaa765" providerId="LiveId" clId="{F6191EBC-3C85-4C9D-BD1F-D8A68B56FFBE}" dt="2020-03-23T18:09:10.091" v="10194" actId="1076"/>
          <ac:spMkLst>
            <pc:docMk/>
            <pc:sldMk cId="1840463432" sldId="301"/>
            <ac:spMk id="11" creationId="{91C0ADC4-6AF6-4150-95D5-E2447610DE26}"/>
          </ac:spMkLst>
        </pc:spChg>
      </pc:sldChg>
      <pc:sldChg chg="del">
        <pc:chgData name="Jim Hogg" userId="34797abe98eaa765" providerId="LiveId" clId="{F6191EBC-3C85-4C9D-BD1F-D8A68B56FFBE}" dt="2020-03-16T23:13:43.329" v="9042" actId="47"/>
        <pc:sldMkLst>
          <pc:docMk/>
          <pc:sldMk cId="2696392878" sldId="303"/>
        </pc:sldMkLst>
      </pc:sldChg>
      <pc:sldChg chg="del">
        <pc:chgData name="Jim Hogg" userId="34797abe98eaa765" providerId="LiveId" clId="{F6191EBC-3C85-4C9D-BD1F-D8A68B56FFBE}" dt="2020-03-16T23:13:44.946" v="9043" actId="47"/>
        <pc:sldMkLst>
          <pc:docMk/>
          <pc:sldMk cId="2805398544" sldId="304"/>
        </pc:sldMkLst>
      </pc:sldChg>
      <pc:sldChg chg="del">
        <pc:chgData name="Jim Hogg" userId="34797abe98eaa765" providerId="LiveId" clId="{F6191EBC-3C85-4C9D-BD1F-D8A68B56FFBE}" dt="2020-03-16T23:14:56.345" v="9046" actId="47"/>
        <pc:sldMkLst>
          <pc:docMk/>
          <pc:sldMk cId="3211993707" sldId="305"/>
        </pc:sldMkLst>
      </pc:sldChg>
      <pc:sldChg chg="del">
        <pc:chgData name="Jim Hogg" userId="34797abe98eaa765" providerId="LiveId" clId="{F6191EBC-3C85-4C9D-BD1F-D8A68B56FFBE}" dt="2020-03-16T23:15:04.524" v="9049" actId="47"/>
        <pc:sldMkLst>
          <pc:docMk/>
          <pc:sldMk cId="291207814" sldId="308"/>
        </pc:sldMkLst>
      </pc:sldChg>
      <pc:sldChg chg="del">
        <pc:chgData name="Jim Hogg" userId="34797abe98eaa765" providerId="LiveId" clId="{F6191EBC-3C85-4C9D-BD1F-D8A68B56FFBE}" dt="2020-03-16T23:15:11.891" v="9052" actId="47"/>
        <pc:sldMkLst>
          <pc:docMk/>
          <pc:sldMk cId="831864985" sldId="310"/>
        </pc:sldMkLst>
      </pc:sldChg>
      <pc:sldChg chg="modSp">
        <pc:chgData name="Jim Hogg" userId="34797abe98eaa765" providerId="LiveId" clId="{F6191EBC-3C85-4C9D-BD1F-D8A68B56FFBE}" dt="2020-03-26T01:51:00.498" v="11736" actId="1076"/>
        <pc:sldMkLst>
          <pc:docMk/>
          <pc:sldMk cId="2765603290" sldId="313"/>
        </pc:sldMkLst>
        <pc:spChg chg="mod">
          <ac:chgData name="Jim Hogg" userId="34797abe98eaa765" providerId="LiveId" clId="{F6191EBC-3C85-4C9D-BD1F-D8A68B56FFBE}" dt="2020-03-26T01:51:00.498" v="11736" actId="1076"/>
          <ac:spMkLst>
            <pc:docMk/>
            <pc:sldMk cId="2765603290" sldId="313"/>
            <ac:spMk id="2" creationId="{4F4A60D7-0CF8-4DF1-9C75-D532BC5E6273}"/>
          </ac:spMkLst>
        </pc:spChg>
        <pc:spChg chg="mod">
          <ac:chgData name="Jim Hogg" userId="34797abe98eaa765" providerId="LiveId" clId="{F6191EBC-3C85-4C9D-BD1F-D8A68B56FFBE}" dt="2020-03-26T01:50:51.114" v="11735"/>
          <ac:spMkLst>
            <pc:docMk/>
            <pc:sldMk cId="2765603290" sldId="313"/>
            <ac:spMk id="4" creationId="{4F4A60D7-0CF8-4DF1-9C75-D532BC5E6273}"/>
          </ac:spMkLst>
        </pc:spChg>
        <pc:spChg chg="mod">
          <ac:chgData name="Jim Hogg" userId="34797abe98eaa765" providerId="LiveId" clId="{F6191EBC-3C85-4C9D-BD1F-D8A68B56FFBE}" dt="2020-03-23T05:11:43.166" v="9386" actId="1076"/>
          <ac:spMkLst>
            <pc:docMk/>
            <pc:sldMk cId="2765603290" sldId="313"/>
            <ac:spMk id="6" creationId="{5000B2F1-402E-4078-91F8-11CF885BEEF5}"/>
          </ac:spMkLst>
        </pc:spChg>
      </pc:sldChg>
      <pc:sldChg chg="modSp">
        <pc:chgData name="Jim Hogg" userId="34797abe98eaa765" providerId="LiveId" clId="{F6191EBC-3C85-4C9D-BD1F-D8A68B56FFBE}" dt="2020-03-26T01:50:39.600" v="11732" actId="20577"/>
        <pc:sldMkLst>
          <pc:docMk/>
          <pc:sldMk cId="4105564688" sldId="316"/>
        </pc:sldMkLst>
        <pc:spChg chg="mod">
          <ac:chgData name="Jim Hogg" userId="34797abe98eaa765" providerId="LiveId" clId="{F6191EBC-3C85-4C9D-BD1F-D8A68B56FFBE}" dt="2020-03-26T01:50:39.600" v="11732" actId="20577"/>
          <ac:spMkLst>
            <pc:docMk/>
            <pc:sldMk cId="4105564688" sldId="316"/>
            <ac:spMk id="4" creationId="{F0467E49-6744-4EE9-BC04-67E5738FD04D}"/>
          </ac:spMkLst>
        </pc:spChg>
        <pc:spChg chg="mod">
          <ac:chgData name="Jim Hogg" userId="34797abe98eaa765" providerId="LiveId" clId="{F6191EBC-3C85-4C9D-BD1F-D8A68B56FFBE}" dt="2020-03-16T14:26:31.582" v="877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addSp modSp">
        <pc:chgData name="Jim Hogg" userId="34797abe98eaa765" providerId="LiveId" clId="{F6191EBC-3C85-4C9D-BD1F-D8A68B56FFBE}" dt="2020-03-24T02:43:18.598" v="10334" actId="403"/>
        <pc:sldMkLst>
          <pc:docMk/>
          <pc:sldMk cId="781542185" sldId="317"/>
        </pc:sldMkLst>
        <pc:spChg chg="mod">
          <ac:chgData name="Jim Hogg" userId="34797abe98eaa765" providerId="LiveId" clId="{F6191EBC-3C85-4C9D-BD1F-D8A68B56FFBE}" dt="2020-03-24T02:43:18.598" v="10334" actId="403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F6191EBC-3C85-4C9D-BD1F-D8A68B56FFBE}" dt="2020-03-24T02:43:18.598" v="10334" actId="403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F6191EBC-3C85-4C9D-BD1F-D8A68B56FFBE}" dt="2020-03-24T02:43:18.598" v="10334" actId="403"/>
          <ac:spMkLst>
            <pc:docMk/>
            <pc:sldMk cId="781542185" sldId="317"/>
            <ac:spMk id="5" creationId="{2E655AB3-734A-4516-8A53-6E432E52D8D4}"/>
          </ac:spMkLst>
        </pc:spChg>
        <pc:spChg chg="add mod">
          <ac:chgData name="Jim Hogg" userId="34797abe98eaa765" providerId="LiveId" clId="{F6191EBC-3C85-4C9D-BD1F-D8A68B56FFBE}" dt="2020-03-24T02:43:18.598" v="10334" actId="403"/>
          <ac:spMkLst>
            <pc:docMk/>
            <pc:sldMk cId="781542185" sldId="317"/>
            <ac:spMk id="7" creationId="{29F9A777-D86E-46C1-A46D-AB414BA0743C}"/>
          </ac:spMkLst>
        </pc:spChg>
      </pc:sldChg>
      <pc:sldChg chg="modSp ord">
        <pc:chgData name="Jim Hogg" userId="34797abe98eaa765" providerId="LiveId" clId="{F6191EBC-3C85-4C9D-BD1F-D8A68B56FFBE}" dt="2020-03-23T18:02:29.617" v="9944" actId="20577"/>
        <pc:sldMkLst>
          <pc:docMk/>
          <pc:sldMk cId="902611684" sldId="320"/>
        </pc:sldMkLst>
        <pc:spChg chg="mod">
          <ac:chgData name="Jim Hogg" userId="34797abe98eaa765" providerId="LiveId" clId="{F6191EBC-3C85-4C9D-BD1F-D8A68B56FFBE}" dt="2020-03-23T18:02:29.617" v="9944" actId="20577"/>
          <ac:spMkLst>
            <pc:docMk/>
            <pc:sldMk cId="902611684" sldId="320"/>
            <ac:spMk id="2" creationId="{6AA608C4-9185-4654-A2EF-3BF094B02C71}"/>
          </ac:spMkLst>
        </pc:spChg>
      </pc:sldChg>
      <pc:sldChg chg="del">
        <pc:chgData name="Jim Hogg" userId="34797abe98eaa765" providerId="LiveId" clId="{F6191EBC-3C85-4C9D-BD1F-D8A68B56FFBE}" dt="2020-03-16T23:15:02.894" v="9048" actId="47"/>
        <pc:sldMkLst>
          <pc:docMk/>
          <pc:sldMk cId="3184877701" sldId="321"/>
        </pc:sldMkLst>
      </pc:sldChg>
      <pc:sldChg chg="del">
        <pc:chgData name="Jim Hogg" userId="34797abe98eaa765" providerId="LiveId" clId="{F6191EBC-3C85-4C9D-BD1F-D8A68B56FFBE}" dt="2020-03-16T23:15:14.784" v="9054" actId="47"/>
        <pc:sldMkLst>
          <pc:docMk/>
          <pc:sldMk cId="97025864" sldId="323"/>
        </pc:sldMkLst>
      </pc:sldChg>
      <pc:sldChg chg="del">
        <pc:chgData name="Jim Hogg" userId="34797abe98eaa765" providerId="LiveId" clId="{F6191EBC-3C85-4C9D-BD1F-D8A68B56FFBE}" dt="2020-03-16T23:15:16.470" v="9056" actId="47"/>
        <pc:sldMkLst>
          <pc:docMk/>
          <pc:sldMk cId="4239759284" sldId="324"/>
        </pc:sldMkLst>
      </pc:sldChg>
      <pc:sldChg chg="del">
        <pc:chgData name="Jim Hogg" userId="34797abe98eaa765" providerId="LiveId" clId="{F6191EBC-3C85-4C9D-BD1F-D8A68B56FFBE}" dt="2020-03-16T23:15:17.961" v="9057" actId="47"/>
        <pc:sldMkLst>
          <pc:docMk/>
          <pc:sldMk cId="3802178109" sldId="325"/>
        </pc:sldMkLst>
      </pc:sldChg>
      <pc:sldChg chg="del">
        <pc:chgData name="Jim Hogg" userId="34797abe98eaa765" providerId="LiveId" clId="{F6191EBC-3C85-4C9D-BD1F-D8A68B56FFBE}" dt="2020-03-16T23:15:13.640" v="9053" actId="47"/>
        <pc:sldMkLst>
          <pc:docMk/>
          <pc:sldMk cId="3195145958" sldId="326"/>
        </pc:sldMkLst>
      </pc:sldChg>
      <pc:sldChg chg="del">
        <pc:chgData name="Jim Hogg" userId="34797abe98eaa765" providerId="LiveId" clId="{F6191EBC-3C85-4C9D-BD1F-D8A68B56FFBE}" dt="2020-03-16T23:15:23.163" v="9059" actId="47"/>
        <pc:sldMkLst>
          <pc:docMk/>
          <pc:sldMk cId="3892337471" sldId="327"/>
        </pc:sldMkLst>
      </pc:sldChg>
      <pc:sldChg chg="del">
        <pc:chgData name="Jim Hogg" userId="34797abe98eaa765" providerId="LiveId" clId="{F6191EBC-3C85-4C9D-BD1F-D8A68B56FFBE}" dt="2020-03-16T23:15:24.481" v="9060" actId="47"/>
        <pc:sldMkLst>
          <pc:docMk/>
          <pc:sldMk cId="1738773321" sldId="328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93712730" sldId="329"/>
        </pc:sldMkLst>
      </pc:sldChg>
      <pc:sldChg chg="del">
        <pc:chgData name="Jim Hogg" userId="34797abe98eaa765" providerId="LiveId" clId="{F6191EBC-3C85-4C9D-BD1F-D8A68B56FFBE}" dt="2020-03-16T23:15:21.243" v="9058" actId="47"/>
        <pc:sldMkLst>
          <pc:docMk/>
          <pc:sldMk cId="1118739207" sldId="330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1893130353" sldId="331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372863967" sldId="332"/>
        </pc:sldMkLst>
      </pc:sldChg>
      <pc:sldChg chg="del">
        <pc:chgData name="Jim Hogg" userId="34797abe98eaa765" providerId="LiveId" clId="{F6191EBC-3C85-4C9D-BD1F-D8A68B56FFBE}" dt="2020-03-16T23:13:29.663" v="9040" actId="47"/>
        <pc:sldMkLst>
          <pc:docMk/>
          <pc:sldMk cId="2407878479" sldId="333"/>
        </pc:sldMkLst>
      </pc:sldChg>
      <pc:sldChg chg="del">
        <pc:chgData name="Jim Hogg" userId="34797abe98eaa765" providerId="LiveId" clId="{F6191EBC-3C85-4C9D-BD1F-D8A68B56FFBE}" dt="2020-03-16T15:12:28.416" v="1391" actId="47"/>
        <pc:sldMkLst>
          <pc:docMk/>
          <pc:sldMk cId="3958033616" sldId="334"/>
        </pc:sldMkLst>
      </pc:sldChg>
      <pc:sldChg chg="addSp delSp modSp">
        <pc:chgData name="Jim Hogg" userId="34797abe98eaa765" providerId="LiveId" clId="{F6191EBC-3C85-4C9D-BD1F-D8A68B56FFBE}" dt="2020-03-23T18:32:03.321" v="10331" actId="1076"/>
        <pc:sldMkLst>
          <pc:docMk/>
          <pc:sldMk cId="323258792" sldId="335"/>
        </pc:sldMkLst>
        <pc:spChg chg="mod">
          <ac:chgData name="Jim Hogg" userId="34797abe98eaa765" providerId="LiveId" clId="{F6191EBC-3C85-4C9D-BD1F-D8A68B56FFBE}" dt="2020-03-23T18:32:03.321" v="10331" actId="1076"/>
          <ac:spMkLst>
            <pc:docMk/>
            <pc:sldMk cId="323258792" sldId="335"/>
            <ac:spMk id="3" creationId="{9C5195A8-E825-41B7-B2BA-17667C578052}"/>
          </ac:spMkLst>
        </pc:spChg>
        <pc:spChg chg="add del mod">
          <ac:chgData name="Jim Hogg" userId="34797abe98eaa765" providerId="LiveId" clId="{F6191EBC-3C85-4C9D-BD1F-D8A68B56FFBE}" dt="2020-03-23T17:01:54.850" v="9639" actId="478"/>
          <ac:spMkLst>
            <pc:docMk/>
            <pc:sldMk cId="323258792" sldId="335"/>
            <ac:spMk id="5" creationId="{871C6EE6-61A2-4B83-9B4C-53859D3DE0F8}"/>
          </ac:spMkLst>
        </pc:spChg>
      </pc:sldChg>
      <pc:sldChg chg="modSp">
        <pc:chgData name="Jim Hogg" userId="34797abe98eaa765" providerId="LiveId" clId="{F6191EBC-3C85-4C9D-BD1F-D8A68B56FFBE}" dt="2020-03-16T14:24:22.950" v="876" actId="20577"/>
        <pc:sldMkLst>
          <pc:docMk/>
          <pc:sldMk cId="1871017082" sldId="336"/>
        </pc:sldMkLst>
        <pc:spChg chg="mod">
          <ac:chgData name="Jim Hogg" userId="34797abe98eaa765" providerId="LiveId" clId="{F6191EBC-3C85-4C9D-BD1F-D8A68B56FFBE}" dt="2020-03-16T14:24:22.950" v="876" actId="20577"/>
          <ac:spMkLst>
            <pc:docMk/>
            <pc:sldMk cId="1871017082" sldId="336"/>
            <ac:spMk id="3" creationId="{D2B538B4-A4B3-407B-B7DD-2C37E59F61CB}"/>
          </ac:spMkLst>
        </pc:spChg>
      </pc:sldChg>
      <pc:sldChg chg="del">
        <pc:chgData name="Jim Hogg" userId="34797abe98eaa765" providerId="LiveId" clId="{F6191EBC-3C85-4C9D-BD1F-D8A68B56FFBE}" dt="2020-03-16T23:15:05.850" v="9050" actId="47"/>
        <pc:sldMkLst>
          <pc:docMk/>
          <pc:sldMk cId="38145940" sldId="337"/>
        </pc:sldMkLst>
      </pc:sldChg>
      <pc:sldChg chg="del">
        <pc:chgData name="Jim Hogg" userId="34797abe98eaa765" providerId="LiveId" clId="{F6191EBC-3C85-4C9D-BD1F-D8A68B56FFBE}" dt="2020-03-16T17:37:16.916" v="4260" actId="47"/>
        <pc:sldMkLst>
          <pc:docMk/>
          <pc:sldMk cId="4202235730" sldId="338"/>
        </pc:sldMkLst>
      </pc:sldChg>
      <pc:sldChg chg="del">
        <pc:chgData name="Jim Hogg" userId="34797abe98eaa765" providerId="LiveId" clId="{F6191EBC-3C85-4C9D-BD1F-D8A68B56FFBE}" dt="2020-03-16T23:14:58.702" v="9047" actId="47"/>
        <pc:sldMkLst>
          <pc:docMk/>
          <pc:sldMk cId="1733693246" sldId="339"/>
        </pc:sldMkLst>
      </pc:sldChg>
      <pc:sldChg chg="del">
        <pc:chgData name="Jim Hogg" userId="34797abe98eaa765" providerId="LiveId" clId="{F6191EBC-3C85-4C9D-BD1F-D8A68B56FFBE}" dt="2020-03-16T23:15:09.744" v="9051" actId="47"/>
        <pc:sldMkLst>
          <pc:docMk/>
          <pc:sldMk cId="3607506156" sldId="340"/>
        </pc:sldMkLst>
      </pc:sldChg>
      <pc:sldChg chg="modSp">
        <pc:chgData name="Jim Hogg" userId="34797abe98eaa765" providerId="LiveId" clId="{F6191EBC-3C85-4C9D-BD1F-D8A68B56FFBE}" dt="2020-03-24T02:43:32.556" v="10335" actId="403"/>
        <pc:sldMkLst>
          <pc:docMk/>
          <pc:sldMk cId="950750377" sldId="341"/>
        </pc:sldMkLst>
        <pc:spChg chg="mod">
          <ac:chgData name="Jim Hogg" userId="34797abe98eaa765" providerId="LiveId" clId="{F6191EBC-3C85-4C9D-BD1F-D8A68B56FFBE}" dt="2020-03-24T02:43:32.556" v="10335" actId="403"/>
          <ac:spMkLst>
            <pc:docMk/>
            <pc:sldMk cId="950750377" sldId="341"/>
            <ac:spMk id="2" creationId="{4F4A60D7-0CF8-4DF1-9C75-D532BC5E6273}"/>
          </ac:spMkLst>
        </pc:spChg>
        <pc:spChg chg="mod">
          <ac:chgData name="Jim Hogg" userId="34797abe98eaa765" providerId="LiveId" clId="{F6191EBC-3C85-4C9D-BD1F-D8A68B56FFBE}" dt="2020-03-24T02:43:32.556" v="10335" actId="403"/>
          <ac:spMkLst>
            <pc:docMk/>
            <pc:sldMk cId="950750377" sldId="341"/>
            <ac:spMk id="7" creationId="{4F4A60D7-0CF8-4DF1-9C75-D532BC5E6273}"/>
          </ac:spMkLst>
        </pc:spChg>
      </pc:sldChg>
      <pc:sldChg chg="del">
        <pc:chgData name="Jim Hogg" userId="34797abe98eaa765" providerId="LiveId" clId="{F6191EBC-3C85-4C9D-BD1F-D8A68B56FFBE}" dt="2020-03-16T23:02:29.069" v="8590" actId="47"/>
        <pc:sldMkLst>
          <pc:docMk/>
          <pc:sldMk cId="3087759547" sldId="342"/>
        </pc:sldMkLst>
      </pc:sldChg>
      <pc:sldChg chg="add">
        <pc:chgData name="Jim Hogg" userId="34797abe98eaa765" providerId="LiveId" clId="{F6191EBC-3C85-4C9D-BD1F-D8A68B56FFBE}" dt="2020-03-16T15:06:49.349" v="1251"/>
        <pc:sldMkLst>
          <pc:docMk/>
          <pc:sldMk cId="3697759579" sldId="343"/>
        </pc:sldMkLst>
      </pc:sldChg>
      <pc:sldChg chg="addSp delSp modSp add">
        <pc:chgData name="Jim Hogg" userId="34797abe98eaa765" providerId="LiveId" clId="{F6191EBC-3C85-4C9D-BD1F-D8A68B56FFBE}" dt="2020-03-24T17:12:32.465" v="11710" actId="14100"/>
        <pc:sldMkLst>
          <pc:docMk/>
          <pc:sldMk cId="1841557659" sldId="344"/>
        </pc:sldMkLst>
        <pc:spChg chg="add mod">
          <ac:chgData name="Jim Hogg" userId="34797abe98eaa765" providerId="LiveId" clId="{F6191EBC-3C85-4C9D-BD1F-D8A68B56FFBE}" dt="2020-03-24T03:02:18.301" v="10618" actId="403"/>
          <ac:spMkLst>
            <pc:docMk/>
            <pc:sldMk cId="1841557659" sldId="344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5:44:27.734" v="1607" actId="1076"/>
          <ac:spMkLst>
            <pc:docMk/>
            <pc:sldMk cId="1841557659" sldId="344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5:20.447" v="1642" actId="478"/>
          <ac:spMkLst>
            <pc:docMk/>
            <pc:sldMk cId="1841557659" sldId="344"/>
            <ac:spMk id="4" creationId="{A107957B-2C39-4568-BFE2-22EB2E76D6E1}"/>
          </ac:spMkLst>
        </pc:spChg>
        <pc:spChg chg="add mod">
          <ac:chgData name="Jim Hogg" userId="34797abe98eaa765" providerId="LiveId" clId="{F6191EBC-3C85-4C9D-BD1F-D8A68B56FFBE}" dt="2020-03-16T16:03:02.098" v="2251" actId="1076"/>
          <ac:spMkLst>
            <pc:docMk/>
            <pc:sldMk cId="1841557659" sldId="34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24T03:02:18.301" v="10618" actId="403"/>
          <ac:spMkLst>
            <pc:docMk/>
            <pc:sldMk cId="1841557659" sldId="344"/>
            <ac:spMk id="6" creationId="{9C75D1D9-5352-4085-9FDE-7D428E94A993}"/>
          </ac:spMkLst>
        </pc:spChg>
        <pc:spChg chg="add">
          <ac:chgData name="Jim Hogg" userId="34797abe98eaa765" providerId="LiveId" clId="{F6191EBC-3C85-4C9D-BD1F-D8A68B56FFBE}" dt="2020-03-16T16:02:19.122" v="2220"/>
          <ac:spMkLst>
            <pc:docMk/>
            <pc:sldMk cId="1841557659" sldId="344"/>
            <ac:spMk id="7" creationId="{6AA82415-7DF9-44D2-A922-25716CDAA6F5}"/>
          </ac:spMkLst>
        </pc:spChg>
        <pc:spChg chg="add mod">
          <ac:chgData name="Jim Hogg" userId="34797abe98eaa765" providerId="LiveId" clId="{F6191EBC-3C85-4C9D-BD1F-D8A68B56FFBE}" dt="2020-03-24T17:12:32.465" v="11710" actId="14100"/>
          <ac:spMkLst>
            <pc:docMk/>
            <pc:sldMk cId="1841557659" sldId="344"/>
            <ac:spMk id="8" creationId="{DAF5E858-9ADC-4520-8CC8-CE74A57014D2}"/>
          </ac:spMkLst>
        </pc:spChg>
        <pc:picChg chg="add del">
          <ac:chgData name="Jim Hogg" userId="34797abe98eaa765" providerId="LiveId" clId="{F6191EBC-3C85-4C9D-BD1F-D8A68B56FFBE}" dt="2020-03-24T17:07:57.543" v="11366"/>
          <ac:picMkLst>
            <pc:docMk/>
            <pc:sldMk cId="1841557659" sldId="344"/>
            <ac:picMk id="4" creationId="{E08C55CB-1F20-4F28-B66A-26A0818B04F1}"/>
          </ac:picMkLst>
        </pc:picChg>
      </pc:sldChg>
      <pc:sldChg chg="add del">
        <pc:chgData name="Jim Hogg" userId="34797abe98eaa765" providerId="LiveId" clId="{F6191EBC-3C85-4C9D-BD1F-D8A68B56FFBE}" dt="2020-03-16T23:13:41.484" v="9041" actId="47"/>
        <pc:sldMkLst>
          <pc:docMk/>
          <pc:sldMk cId="3794356901" sldId="345"/>
        </pc:sldMkLst>
      </pc:sldChg>
      <pc:sldChg chg="addSp delSp modSp add">
        <pc:chgData name="Jim Hogg" userId="34797abe98eaa765" providerId="LiveId" clId="{F6191EBC-3C85-4C9D-BD1F-D8A68B56FFBE}" dt="2020-03-16T23:17:01.879" v="9111" actId="14100"/>
        <pc:sldMkLst>
          <pc:docMk/>
          <pc:sldMk cId="3830354544" sldId="346"/>
        </pc:sldMkLst>
        <pc:spChg chg="del mod">
          <ac:chgData name="Jim Hogg" userId="34797abe98eaa765" providerId="LiveId" clId="{F6191EBC-3C85-4C9D-BD1F-D8A68B56FFBE}" dt="2020-03-16T15:50:07.854" v="1914" actId="478"/>
          <ac:spMkLst>
            <pc:docMk/>
            <pc:sldMk cId="3830354544" sldId="346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3" creationId="{CEDCA28E-F4AB-482B-B6B8-32DFF917FFAF}"/>
          </ac:spMkLst>
        </pc:spChg>
        <pc:spChg chg="add del mod">
          <ac:chgData name="Jim Hogg" userId="34797abe98eaa765" providerId="LiveId" clId="{F6191EBC-3C85-4C9D-BD1F-D8A68B56FFBE}" dt="2020-03-16T15:48:53.692" v="1900" actId="478"/>
          <ac:spMkLst>
            <pc:docMk/>
            <pc:sldMk cId="3830354544" sldId="346"/>
            <ac:spMk id="4" creationId="{F898479E-040C-45C0-8937-AF7A3155EDB9}"/>
          </ac:spMkLst>
        </pc:spChg>
        <pc:spChg chg="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5:48:14.681" v="1896" actId="478"/>
          <ac:spMkLst>
            <pc:docMk/>
            <pc:sldMk cId="3830354544" sldId="346"/>
            <ac:spMk id="6" creationId="{9C75D1D9-5352-4085-9FDE-7D428E94A993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7" creationId="{B1BAE83D-6B00-42C2-9579-921B8ACD97A9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8" creationId="{654C6EF1-E143-4AF5-AF1F-E0F9E7A05C46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9" creationId="{87B0B207-C800-47A2-8B49-B4BA2DBCDD1A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0" creationId="{EED195BB-1D36-49ED-8088-C41E840A2294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1" creationId="{34D2B66B-B699-41A8-AB9B-A8A3DEACADA8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2" creationId="{EADC8990-4181-4F5B-BC68-4F24CF5A026C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3" creationId="{F14A52F4-E4B0-4EAF-B21F-0B53CCBE5A9B}"/>
          </ac:spMkLst>
        </pc:spChg>
        <pc:spChg chg="add mod">
          <ac:chgData name="Jim Hogg" userId="34797abe98eaa765" providerId="LiveId" clId="{F6191EBC-3C85-4C9D-BD1F-D8A68B56FFBE}" dt="2020-03-16T16:03:17.420" v="2252" actId="1076"/>
          <ac:spMkLst>
            <pc:docMk/>
            <pc:sldMk cId="3830354544" sldId="346"/>
            <ac:spMk id="14" creationId="{47FBD27D-271A-4EC7-A9C9-8EBC2B6458F1}"/>
          </ac:spMkLst>
        </pc:spChg>
        <pc:spChg chg="add mod">
          <ac:chgData name="Jim Hogg" userId="34797abe98eaa765" providerId="LiveId" clId="{F6191EBC-3C85-4C9D-BD1F-D8A68B56FFBE}" dt="2020-03-16T23:17:01.879" v="9111" actId="14100"/>
          <ac:spMkLst>
            <pc:docMk/>
            <pc:sldMk cId="3830354544" sldId="346"/>
            <ac:spMk id="15" creationId="{8CE39F52-D410-41E3-83D3-AAD8A66C3217}"/>
          </ac:spMkLst>
        </pc:spChg>
      </pc:sldChg>
      <pc:sldChg chg="delSp modSp add ord">
        <pc:chgData name="Jim Hogg" userId="34797abe98eaa765" providerId="LiveId" clId="{F6191EBC-3C85-4C9D-BD1F-D8A68B56FFBE}" dt="2020-03-16T16:08:28.440" v="2608" actId="207"/>
        <pc:sldMkLst>
          <pc:docMk/>
          <pc:sldMk cId="2619534371" sldId="347"/>
        </pc:sldMkLst>
        <pc:spChg chg="mod">
          <ac:chgData name="Jim Hogg" userId="34797abe98eaa765" providerId="LiveId" clId="{F6191EBC-3C85-4C9D-BD1F-D8A68B56FFBE}" dt="2020-03-16T16:08:28.440" v="2608" actId="207"/>
          <ac:spMkLst>
            <pc:docMk/>
            <pc:sldMk cId="2619534371" sldId="347"/>
            <ac:spMk id="2" creationId="{AFC4618C-D572-4AD3-BC0B-5FF6327CCD45}"/>
          </ac:spMkLst>
        </pc:spChg>
        <pc:spChg chg="del">
          <ac:chgData name="Jim Hogg" userId="34797abe98eaa765" providerId="LiveId" clId="{F6191EBC-3C85-4C9D-BD1F-D8A68B56FFBE}" dt="2020-03-16T16:05:22.483" v="2429" actId="478"/>
          <ac:spMkLst>
            <pc:docMk/>
            <pc:sldMk cId="2619534371" sldId="347"/>
            <ac:spMk id="3" creationId="{CEDCA28E-F4AB-482B-B6B8-32DFF917FFAF}"/>
          </ac:spMkLst>
        </pc:spChg>
        <pc:spChg chg="mod">
          <ac:chgData name="Jim Hogg" userId="34797abe98eaa765" providerId="LiveId" clId="{F6191EBC-3C85-4C9D-BD1F-D8A68B56FFBE}" dt="2020-03-16T16:05:14.663" v="2427" actId="20577"/>
          <ac:spMkLst>
            <pc:docMk/>
            <pc:sldMk cId="2619534371" sldId="347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6:06:00.053" v="2491" actId="478"/>
          <ac:spMkLst>
            <pc:docMk/>
            <pc:sldMk cId="2619534371" sldId="347"/>
            <ac:spMk id="6" creationId="{9C75D1D9-5352-4085-9FDE-7D428E94A993}"/>
          </ac:spMkLst>
        </pc:spChg>
        <pc:spChg chg="del">
          <ac:chgData name="Jim Hogg" userId="34797abe98eaa765" providerId="LiveId" clId="{F6191EBC-3C85-4C9D-BD1F-D8A68B56FFBE}" dt="2020-03-16T16:05:18.793" v="2428" actId="478"/>
          <ac:spMkLst>
            <pc:docMk/>
            <pc:sldMk cId="2619534371" sldId="347"/>
            <ac:spMk id="7" creationId="{6AA82415-7DF9-44D2-A922-25716CDAA6F5}"/>
          </ac:spMkLst>
        </pc:spChg>
      </pc:sldChg>
      <pc:sldChg chg="modSp add">
        <pc:chgData name="Jim Hogg" userId="34797abe98eaa765" providerId="LiveId" clId="{F6191EBC-3C85-4C9D-BD1F-D8A68B56FFBE}" dt="2020-03-16T20:02:44.356" v="6134" actId="6549"/>
        <pc:sldMkLst>
          <pc:docMk/>
          <pc:sldMk cId="2441515734" sldId="348"/>
        </pc:sldMkLst>
        <pc:spChg chg="mod">
          <ac:chgData name="Jim Hogg" userId="34797abe98eaa765" providerId="LiveId" clId="{F6191EBC-3C85-4C9D-BD1F-D8A68B56FFBE}" dt="2020-03-16T20:02:44.356" v="6134" actId="6549"/>
          <ac:spMkLst>
            <pc:docMk/>
            <pc:sldMk cId="2441515734" sldId="348"/>
            <ac:spMk id="2" creationId="{AFC4618C-D572-4AD3-BC0B-5FF6327CCD45}"/>
          </ac:spMkLst>
        </pc:spChg>
        <pc:spChg chg="mod">
          <ac:chgData name="Jim Hogg" userId="34797abe98eaa765" providerId="LiveId" clId="{F6191EBC-3C85-4C9D-BD1F-D8A68B56FFBE}" dt="2020-03-16T16:07:05.517" v="2506" actId="20577"/>
          <ac:spMkLst>
            <pc:docMk/>
            <pc:sldMk cId="2441515734" sldId="348"/>
            <ac:spMk id="5" creationId="{E01991A0-12AA-4D7E-B57B-3E26902F0D13}"/>
          </ac:spMkLst>
        </pc:spChg>
      </pc:sldChg>
      <pc:sldChg chg="addSp delSp modSp add">
        <pc:chgData name="Jim Hogg" userId="34797abe98eaa765" providerId="LiveId" clId="{F6191EBC-3C85-4C9D-BD1F-D8A68B56FFBE}" dt="2020-03-24T03:23:43.636" v="10795" actId="20577"/>
        <pc:sldMkLst>
          <pc:docMk/>
          <pc:sldMk cId="1733479725" sldId="349"/>
        </pc:sldMkLst>
        <pc:spChg chg="del mod">
          <ac:chgData name="Jim Hogg" userId="34797abe98eaa765" providerId="LiveId" clId="{F6191EBC-3C85-4C9D-BD1F-D8A68B56FFBE}" dt="2020-03-16T16:12:47.794" v="3008" actId="478"/>
          <ac:spMkLst>
            <pc:docMk/>
            <pc:sldMk cId="1733479725" sldId="349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16T16:27:35.488" v="3050" actId="692"/>
          <ac:spMkLst>
            <pc:docMk/>
            <pc:sldMk cId="1733479725" sldId="349"/>
            <ac:spMk id="3" creationId="{E05C3539-B54C-47A4-A287-144AF30DDCD9}"/>
          </ac:spMkLst>
        </pc:spChg>
        <pc:spChg chg="add mod">
          <ac:chgData name="Jim Hogg" userId="34797abe98eaa765" providerId="LiveId" clId="{F6191EBC-3C85-4C9D-BD1F-D8A68B56FFBE}" dt="2020-03-24T03:06:18.812" v="10728" actId="403"/>
          <ac:spMkLst>
            <pc:docMk/>
            <pc:sldMk cId="1733479725" sldId="34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24T03:23:43.636" v="10795" actId="20577"/>
          <ac:spMkLst>
            <pc:docMk/>
            <pc:sldMk cId="1733479725" sldId="349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16:30:11.655" v="3219" actId="14100"/>
          <ac:spMkLst>
            <pc:docMk/>
            <pc:sldMk cId="1733479725" sldId="349"/>
            <ac:spMk id="6" creationId="{DAF5EDA4-0477-42BE-827A-774687F1D6AD}"/>
          </ac:spMkLst>
        </pc:spChg>
        <pc:spChg chg="add mod">
          <ac:chgData name="Jim Hogg" userId="34797abe98eaa765" providerId="LiveId" clId="{F6191EBC-3C85-4C9D-BD1F-D8A68B56FFBE}" dt="2020-03-16T16:31:47.024" v="3298" actId="14100"/>
          <ac:spMkLst>
            <pc:docMk/>
            <pc:sldMk cId="1733479725" sldId="349"/>
            <ac:spMk id="7" creationId="{C9C98262-4D7F-44FF-A53C-41248C9E6720}"/>
          </ac:spMkLst>
        </pc:spChg>
        <pc:spChg chg="add mod">
          <ac:chgData name="Jim Hogg" userId="34797abe98eaa765" providerId="LiveId" clId="{F6191EBC-3C85-4C9D-BD1F-D8A68B56FFBE}" dt="2020-03-24T03:06:18.812" v="10728" actId="403"/>
          <ac:spMkLst>
            <pc:docMk/>
            <pc:sldMk cId="1733479725" sldId="349"/>
            <ac:spMk id="8" creationId="{216488F6-92C6-43C1-ADA5-70340E7BE711}"/>
          </ac:spMkLst>
        </pc:spChg>
      </pc:sldChg>
      <pc:sldChg chg="addSp modSp add">
        <pc:chgData name="Jim Hogg" userId="34797abe98eaa765" providerId="LiveId" clId="{F6191EBC-3C85-4C9D-BD1F-D8A68B56FFBE}" dt="2020-03-24T03:23:38.647" v="10793" actId="20577"/>
        <pc:sldMkLst>
          <pc:docMk/>
          <pc:sldMk cId="2564709737" sldId="350"/>
        </pc:sldMkLst>
        <pc:spChg chg="mod">
          <ac:chgData name="Jim Hogg" userId="34797abe98eaa765" providerId="LiveId" clId="{F6191EBC-3C85-4C9D-BD1F-D8A68B56FFBE}" dt="2020-03-16T16:27:52.956" v="3051" actId="1076"/>
          <ac:spMkLst>
            <pc:docMk/>
            <pc:sldMk cId="2564709737" sldId="350"/>
            <ac:spMk id="2" creationId="{AFC4618C-D572-4AD3-BC0B-5FF6327CCD45}"/>
          </ac:spMkLst>
        </pc:spChg>
        <pc:spChg chg="add mod">
          <ac:chgData name="Jim Hogg" userId="34797abe98eaa765" providerId="LiveId" clId="{F6191EBC-3C85-4C9D-BD1F-D8A68B56FFBE}" dt="2020-03-24T03:03:46.880" v="10619" actId="207"/>
          <ac:spMkLst>
            <pc:docMk/>
            <pc:sldMk cId="2564709737" sldId="350"/>
            <ac:spMk id="4" creationId="{AAC7EF9D-8DF2-4D2D-A3D6-586458F97EAB}"/>
          </ac:spMkLst>
        </pc:spChg>
        <pc:spChg chg="mod">
          <ac:chgData name="Jim Hogg" userId="34797abe98eaa765" providerId="LiveId" clId="{F6191EBC-3C85-4C9D-BD1F-D8A68B56FFBE}" dt="2020-03-24T03:23:38.647" v="10793" actId="20577"/>
          <ac:spMkLst>
            <pc:docMk/>
            <pc:sldMk cId="2564709737" sldId="350"/>
            <ac:spMk id="5" creationId="{E01991A0-12AA-4D7E-B57B-3E26902F0D13}"/>
          </ac:spMkLst>
        </pc:spChg>
      </pc:sldChg>
      <pc:sldChg chg="addSp modSp add del setBg">
        <pc:chgData name="Jim Hogg" userId="34797abe98eaa765" providerId="LiveId" clId="{F6191EBC-3C85-4C9D-BD1F-D8A68B56FFBE}" dt="2020-03-23T05:13:32.479" v="9387" actId="47"/>
        <pc:sldMkLst>
          <pc:docMk/>
          <pc:sldMk cId="3291990510" sldId="351"/>
        </pc:sldMkLst>
        <pc:spChg chg="add mod">
          <ac:chgData name="Jim Hogg" userId="34797abe98eaa765" providerId="LiveId" clId="{F6191EBC-3C85-4C9D-BD1F-D8A68B56FFBE}" dt="2020-03-16T17:12:08.144" v="3435" actId="14100"/>
          <ac:spMkLst>
            <pc:docMk/>
            <pc:sldMk cId="3291990510" sldId="351"/>
            <ac:spMk id="2" creationId="{B1892230-FCFD-4F99-9731-D7CCE423CDD5}"/>
          </ac:spMkLst>
        </pc:spChg>
      </pc:sldChg>
      <pc:sldChg chg="addSp delSp modSp add">
        <pc:chgData name="Jim Hogg" userId="34797abe98eaa765" providerId="LiveId" clId="{F6191EBC-3C85-4C9D-BD1F-D8A68B56FFBE}" dt="2020-03-24T03:07:03.818" v="10733" actId="14100"/>
        <pc:sldMkLst>
          <pc:docMk/>
          <pc:sldMk cId="2675039614" sldId="352"/>
        </pc:sldMkLst>
        <pc:spChg chg="add del mod">
          <ac:chgData name="Jim Hogg" userId="34797abe98eaa765" providerId="LiveId" clId="{F6191EBC-3C85-4C9D-BD1F-D8A68B56FFBE}" dt="2020-03-16T17:12:29.285" v="3439"/>
          <ac:spMkLst>
            <pc:docMk/>
            <pc:sldMk cId="2675039614" sldId="352"/>
            <ac:spMk id="2" creationId="{F97E9BA6-8B7D-4F6B-A43C-400C90493C13}"/>
          </ac:spMkLst>
        </pc:spChg>
        <pc:spChg chg="add mod">
          <ac:chgData name="Jim Hogg" userId="34797abe98eaa765" providerId="LiveId" clId="{F6191EBC-3C85-4C9D-BD1F-D8A68B56FFBE}" dt="2020-03-16T20:13:51.664" v="6144" actId="14100"/>
          <ac:spMkLst>
            <pc:docMk/>
            <pc:sldMk cId="2675039614" sldId="352"/>
            <ac:spMk id="3" creationId="{D98B5468-27FD-4690-BBCE-768E5F9FE0C3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4" creationId="{03EED9F4-509E-49C9-9F59-BC5671F40B5B}"/>
          </ac:spMkLst>
        </pc:spChg>
        <pc:spChg chg="add mod ord">
          <ac:chgData name="Jim Hogg" userId="34797abe98eaa765" providerId="LiveId" clId="{F6191EBC-3C85-4C9D-BD1F-D8A68B56FFBE}" dt="2020-03-24T03:06:56.064" v="10731" actId="14100"/>
          <ac:spMkLst>
            <pc:docMk/>
            <pc:sldMk cId="2675039614" sldId="352"/>
            <ac:spMk id="5" creationId="{0F4521C6-9C3C-4D4D-A4ED-24760A2B1639}"/>
          </ac:spMkLst>
        </pc:spChg>
        <pc:spChg chg="add mod">
          <ac:chgData name="Jim Hogg" userId="34797abe98eaa765" providerId="LiveId" clId="{F6191EBC-3C85-4C9D-BD1F-D8A68B56FFBE}" dt="2020-03-24T03:07:03.818" v="10733" actId="14100"/>
          <ac:spMkLst>
            <pc:docMk/>
            <pc:sldMk cId="2675039614" sldId="352"/>
            <ac:spMk id="6" creationId="{52A25D81-656E-44C8-BF44-33B0A052475D}"/>
          </ac:spMkLst>
        </pc:spChg>
        <pc:spChg chg="add mod">
          <ac:chgData name="Jim Hogg" userId="34797abe98eaa765" providerId="LiveId" clId="{F6191EBC-3C85-4C9D-BD1F-D8A68B56FFBE}" dt="2020-03-16T20:14:08.312" v="6145" actId="1076"/>
          <ac:spMkLst>
            <pc:docMk/>
            <pc:sldMk cId="2675039614" sldId="352"/>
            <ac:spMk id="7" creationId="{8F520F7A-2693-45C3-9472-30091DA5B5E0}"/>
          </ac:spMkLst>
        </pc:spChg>
      </pc:sldChg>
      <pc:sldChg chg="delSp modSp add ord">
        <pc:chgData name="Jim Hogg" userId="34797abe98eaa765" providerId="LiveId" clId="{F6191EBC-3C85-4C9D-BD1F-D8A68B56FFBE}" dt="2020-03-24T03:23:53.655" v="10797" actId="20577"/>
        <pc:sldMkLst>
          <pc:docMk/>
          <pc:sldMk cId="2744696539" sldId="353"/>
        </pc:sldMkLst>
        <pc:spChg chg="del">
          <ac:chgData name="Jim Hogg" userId="34797abe98eaa765" providerId="LiveId" clId="{F6191EBC-3C85-4C9D-BD1F-D8A68B56FFBE}" dt="2020-03-16T17:31:39.611" v="3931" actId="478"/>
          <ac:spMkLst>
            <pc:docMk/>
            <pc:sldMk cId="2744696539" sldId="353"/>
            <ac:spMk id="3" creationId="{E05C3539-B54C-47A4-A287-144AF30DDCD9}"/>
          </ac:spMkLst>
        </pc:spChg>
        <pc:spChg chg="mod">
          <ac:chgData name="Jim Hogg" userId="34797abe98eaa765" providerId="LiveId" clId="{F6191EBC-3C85-4C9D-BD1F-D8A68B56FFBE}" dt="2020-03-16T17:34:59.049" v="4259" actId="1076"/>
          <ac:spMkLst>
            <pc:docMk/>
            <pc:sldMk cId="2744696539" sldId="353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24T03:23:53.655" v="10797" actId="20577"/>
          <ac:spMkLst>
            <pc:docMk/>
            <pc:sldMk cId="2744696539" sldId="353"/>
            <ac:spMk id="5" creationId="{E01991A0-12AA-4D7E-B57B-3E26902F0D13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6" creationId="{DAF5EDA4-0477-42BE-827A-774687F1D6AD}"/>
          </ac:spMkLst>
        </pc:spChg>
        <pc:spChg chg="del">
          <ac:chgData name="Jim Hogg" userId="34797abe98eaa765" providerId="LiveId" clId="{F6191EBC-3C85-4C9D-BD1F-D8A68B56FFBE}" dt="2020-03-16T17:31:43.022" v="3932" actId="478"/>
          <ac:spMkLst>
            <pc:docMk/>
            <pc:sldMk cId="2744696539" sldId="353"/>
            <ac:spMk id="7" creationId="{C9C98262-4D7F-44FF-A53C-41248C9E6720}"/>
          </ac:spMkLst>
        </pc:spChg>
      </pc:sldChg>
      <pc:sldChg chg="modSp add ord">
        <pc:chgData name="Jim Hogg" userId="34797abe98eaa765" providerId="LiveId" clId="{F6191EBC-3C85-4C9D-BD1F-D8A68B56FFBE}" dt="2020-03-16T17:40:41.243" v="4285" actId="20577"/>
        <pc:sldMkLst>
          <pc:docMk/>
          <pc:sldMk cId="707671676" sldId="354"/>
        </pc:sldMkLst>
        <pc:spChg chg="mod">
          <ac:chgData name="Jim Hogg" userId="34797abe98eaa765" providerId="LiveId" clId="{F6191EBC-3C85-4C9D-BD1F-D8A68B56FFBE}" dt="2020-03-16T17:40:41.243" v="4285" actId="20577"/>
          <ac:spMkLst>
            <pc:docMk/>
            <pc:sldMk cId="707671676" sldId="354"/>
            <ac:spMk id="2" creationId="{AE3236AD-0212-4F6D-B616-D3C80B3F1B36}"/>
          </ac:spMkLst>
        </pc:spChg>
      </pc:sldChg>
      <pc:sldChg chg="modSp add ord">
        <pc:chgData name="Jim Hogg" userId="34797abe98eaa765" providerId="LiveId" clId="{F6191EBC-3C85-4C9D-BD1F-D8A68B56FFBE}" dt="2020-03-16T17:41:36.480" v="4303" actId="20577"/>
        <pc:sldMkLst>
          <pc:docMk/>
          <pc:sldMk cId="2728182862" sldId="355"/>
        </pc:sldMkLst>
        <pc:spChg chg="mod">
          <ac:chgData name="Jim Hogg" userId="34797abe98eaa765" providerId="LiveId" clId="{F6191EBC-3C85-4C9D-BD1F-D8A68B56FFBE}" dt="2020-03-16T17:41:36.480" v="4303" actId="20577"/>
          <ac:spMkLst>
            <pc:docMk/>
            <pc:sldMk cId="2728182862" sldId="355"/>
            <ac:spMk id="2" creationId="{6AA608C4-9185-4654-A2EF-3BF094B02C71}"/>
          </ac:spMkLst>
        </pc:spChg>
      </pc:sldChg>
      <pc:sldChg chg="addSp delSp modSp add modAnim">
        <pc:chgData name="Jim Hogg" userId="34797abe98eaa765" providerId="LiveId" clId="{F6191EBC-3C85-4C9D-BD1F-D8A68B56FFBE}" dt="2020-03-16T17:59:54.298" v="4585"/>
        <pc:sldMkLst>
          <pc:docMk/>
          <pc:sldMk cId="296233006" sldId="356"/>
        </pc:sldMkLst>
        <pc:spChg chg="add mod">
          <ac:chgData name="Jim Hogg" userId="34797abe98eaa765" providerId="LiveId" clId="{F6191EBC-3C85-4C9D-BD1F-D8A68B56FFBE}" dt="2020-03-16T17:54:15.577" v="4333" actId="1076"/>
          <ac:spMkLst>
            <pc:docMk/>
            <pc:sldMk cId="296233006" sldId="356"/>
            <ac:spMk id="2" creationId="{DF19E42F-2E35-4B22-815B-D2FECE190906}"/>
          </ac:spMkLst>
        </pc:spChg>
        <pc:spChg chg="add mod">
          <ac:chgData name="Jim Hogg" userId="34797abe98eaa765" providerId="LiveId" clId="{F6191EBC-3C85-4C9D-BD1F-D8A68B56FFBE}" dt="2020-03-16T17:54:21.366" v="4334" actId="1076"/>
          <ac:spMkLst>
            <pc:docMk/>
            <pc:sldMk cId="296233006" sldId="356"/>
            <ac:spMk id="3" creationId="{7E83E8F3-1B4D-4628-9E51-9125C7AFB18E}"/>
          </ac:spMkLst>
        </pc:spChg>
        <pc:spChg chg="add mod">
          <ac:chgData name="Jim Hogg" userId="34797abe98eaa765" providerId="LiveId" clId="{F6191EBC-3C85-4C9D-BD1F-D8A68B56FFBE}" dt="2020-03-16T17:54:13.251" v="4332" actId="255"/>
          <ac:spMkLst>
            <pc:docMk/>
            <pc:sldMk cId="296233006" sldId="356"/>
            <ac:spMk id="4" creationId="{84E71102-6715-411F-BC71-C1F662BEB548}"/>
          </ac:spMkLst>
        </pc:spChg>
        <pc:spChg chg="add mod">
          <ac:chgData name="Jim Hogg" userId="34797abe98eaa765" providerId="LiveId" clId="{F6191EBC-3C85-4C9D-BD1F-D8A68B56FFBE}" dt="2020-03-16T17:55:57.248" v="4414" actId="14100"/>
          <ac:spMkLst>
            <pc:docMk/>
            <pc:sldMk cId="296233006" sldId="356"/>
            <ac:spMk id="5" creationId="{21D8DF8F-CD97-4447-AA23-83189A3E51EB}"/>
          </ac:spMkLst>
        </pc:spChg>
        <pc:spChg chg="add mod">
          <ac:chgData name="Jim Hogg" userId="34797abe98eaa765" providerId="LiveId" clId="{F6191EBC-3C85-4C9D-BD1F-D8A68B56FFBE}" dt="2020-03-16T17:56:45.853" v="4475" actId="14100"/>
          <ac:spMkLst>
            <pc:docMk/>
            <pc:sldMk cId="296233006" sldId="356"/>
            <ac:spMk id="6" creationId="{87A6A09A-B934-492E-862E-E02D218923D6}"/>
          </ac:spMkLst>
        </pc:spChg>
        <pc:spChg chg="add mod">
          <ac:chgData name="Jim Hogg" userId="34797abe98eaa765" providerId="LiveId" clId="{F6191EBC-3C85-4C9D-BD1F-D8A68B56FFBE}" dt="2020-03-16T17:57:06.272" v="4494" actId="14100"/>
          <ac:spMkLst>
            <pc:docMk/>
            <pc:sldMk cId="296233006" sldId="356"/>
            <ac:spMk id="7" creationId="{2E543260-8402-41E3-AF8D-737C79AF61D7}"/>
          </ac:spMkLst>
        </pc:spChg>
        <pc:spChg chg="add mod">
          <ac:chgData name="Jim Hogg" userId="34797abe98eaa765" providerId="LiveId" clId="{F6191EBC-3C85-4C9D-BD1F-D8A68B56FFBE}" dt="2020-03-16T17:57:41.779" v="4508" actId="14100"/>
          <ac:spMkLst>
            <pc:docMk/>
            <pc:sldMk cId="296233006" sldId="356"/>
            <ac:spMk id="8" creationId="{77208D9B-888C-45A7-8050-A72EB929AF28}"/>
          </ac:spMkLst>
        </pc:spChg>
        <pc:spChg chg="add del mod">
          <ac:chgData name="Jim Hogg" userId="34797abe98eaa765" providerId="LiveId" clId="{F6191EBC-3C85-4C9D-BD1F-D8A68B56FFBE}" dt="2020-03-16T17:58:14.772" v="4516" actId="478"/>
          <ac:spMkLst>
            <pc:docMk/>
            <pc:sldMk cId="296233006" sldId="356"/>
            <ac:spMk id="9" creationId="{FD7501A5-83A9-4A21-8443-E27449484715}"/>
          </ac:spMkLst>
        </pc:spChg>
        <pc:graphicFrameChg chg="add del mod modGraphic">
          <ac:chgData name="Jim Hogg" userId="34797abe98eaa765" providerId="LiveId" clId="{F6191EBC-3C85-4C9D-BD1F-D8A68B56FFBE}" dt="2020-03-16T17:59:42.622" v="4584" actId="1076"/>
          <ac:graphicFrameMkLst>
            <pc:docMk/>
            <pc:sldMk cId="296233006" sldId="356"/>
            <ac:graphicFrameMk id="10" creationId="{B4698BA3-E013-408E-9BB4-78F387620AD3}"/>
          </ac:graphicFrameMkLst>
        </pc:graphicFrameChg>
      </pc:sldChg>
      <pc:sldChg chg="addSp modSp add">
        <pc:chgData name="Jim Hogg" userId="34797abe98eaa765" providerId="LiveId" clId="{F6191EBC-3C85-4C9D-BD1F-D8A68B56FFBE}" dt="2020-03-24T03:24:00.738" v="10799" actId="20577"/>
        <pc:sldMkLst>
          <pc:docMk/>
          <pc:sldMk cId="1704213665" sldId="357"/>
        </pc:sldMkLst>
        <pc:spChg chg="mod">
          <ac:chgData name="Jim Hogg" userId="34797abe98eaa765" providerId="LiveId" clId="{F6191EBC-3C85-4C9D-BD1F-D8A68B56FFBE}" dt="2020-03-24T03:20:31.535" v="10791" actId="207"/>
          <ac:spMkLst>
            <pc:docMk/>
            <pc:sldMk cId="1704213665" sldId="357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24T03:24:00.738" v="10799" actId="20577"/>
          <ac:spMkLst>
            <pc:docMk/>
            <pc:sldMk cId="1704213665" sldId="357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7T04:42:27.904" v="9207" actId="207"/>
          <ac:spMkLst>
            <pc:docMk/>
            <pc:sldMk cId="1704213665" sldId="357"/>
            <ac:spMk id="6" creationId="{7D5C69D8-DF2A-4365-B25E-5150C361DEF4}"/>
          </ac:spMkLst>
        </pc:spChg>
      </pc:sldChg>
      <pc:sldChg chg="delSp modSp add">
        <pc:chgData name="Jim Hogg" userId="34797abe98eaa765" providerId="LiveId" clId="{F6191EBC-3C85-4C9D-BD1F-D8A68B56FFBE}" dt="2020-03-24T03:24:09.008" v="10803" actId="20577"/>
        <pc:sldMkLst>
          <pc:docMk/>
          <pc:sldMk cId="2178893803" sldId="358"/>
        </pc:sldMkLst>
        <pc:spChg chg="mod">
          <ac:chgData name="Jim Hogg" userId="34797abe98eaa765" providerId="LiveId" clId="{F6191EBC-3C85-4C9D-BD1F-D8A68B56FFBE}" dt="2020-03-16T18:06:45.756" v="5184" actId="207"/>
          <ac:spMkLst>
            <pc:docMk/>
            <pc:sldMk cId="2178893803" sldId="358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24T03:24:09.008" v="10803" actId="20577"/>
          <ac:spMkLst>
            <pc:docMk/>
            <pc:sldMk cId="2178893803" sldId="358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18:06:08.699" v="5102" actId="478"/>
          <ac:spMkLst>
            <pc:docMk/>
            <pc:sldMk cId="2178893803" sldId="358"/>
            <ac:spMk id="6" creationId="{7D5C69D8-DF2A-4365-B25E-5150C361DEF4}"/>
          </ac:spMkLst>
        </pc:spChg>
      </pc:sldChg>
      <pc:sldChg chg="modSp add">
        <pc:chgData name="Jim Hogg" userId="34797abe98eaa765" providerId="LiveId" clId="{F6191EBC-3C85-4C9D-BD1F-D8A68B56FFBE}" dt="2020-03-24T03:24:17.216" v="10807" actId="1036"/>
        <pc:sldMkLst>
          <pc:docMk/>
          <pc:sldMk cId="1494083218" sldId="359"/>
        </pc:sldMkLst>
        <pc:spChg chg="mod">
          <ac:chgData name="Jim Hogg" userId="34797abe98eaa765" providerId="LiveId" clId="{F6191EBC-3C85-4C9D-BD1F-D8A68B56FFBE}" dt="2020-03-16T18:10:10.436" v="5541" actId="20577"/>
          <ac:spMkLst>
            <pc:docMk/>
            <pc:sldMk cId="1494083218" sldId="35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24T03:24:17.216" v="10807" actId="1036"/>
          <ac:spMkLst>
            <pc:docMk/>
            <pc:sldMk cId="1494083218" sldId="359"/>
            <ac:spMk id="5" creationId="{E01991A0-12AA-4D7E-B57B-3E26902F0D13}"/>
          </ac:spMkLst>
        </pc:spChg>
      </pc:sldChg>
      <pc:sldChg chg="modSp add del">
        <pc:chgData name="Jim Hogg" userId="34797abe98eaa765" providerId="LiveId" clId="{F6191EBC-3C85-4C9D-BD1F-D8A68B56FFBE}" dt="2020-03-23T18:04:18.767" v="9951" actId="2696"/>
        <pc:sldMkLst>
          <pc:docMk/>
          <pc:sldMk cId="3274415575" sldId="360"/>
        </pc:sldMkLst>
        <pc:spChg chg="mod">
          <ac:chgData name="Jim Hogg" userId="34797abe98eaa765" providerId="LiveId" clId="{F6191EBC-3C85-4C9D-BD1F-D8A68B56FFBE}" dt="2020-03-16T18:18:43.864" v="6108" actId="20577"/>
          <ac:spMkLst>
            <pc:docMk/>
            <pc:sldMk cId="3274415575" sldId="360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18:12:47.112" v="5553" actId="20577"/>
          <ac:spMkLst>
            <pc:docMk/>
            <pc:sldMk cId="3274415575" sldId="360"/>
            <ac:spMk id="5" creationId="{E01991A0-12AA-4D7E-B57B-3E26902F0D13}"/>
          </ac:spMkLst>
        </pc:spChg>
      </pc:sldChg>
      <pc:sldChg chg="modSp add del ord">
        <pc:chgData name="Jim Hogg" userId="34797abe98eaa765" providerId="LiveId" clId="{F6191EBC-3C85-4C9D-BD1F-D8A68B56FFBE}" dt="2020-03-23T18:04:18.767" v="9951" actId="2696"/>
        <pc:sldMkLst>
          <pc:docMk/>
          <pc:sldMk cId="2644331856" sldId="361"/>
        </pc:sldMkLst>
        <pc:spChg chg="mod">
          <ac:chgData name="Jim Hogg" userId="34797abe98eaa765" providerId="LiveId" clId="{F6191EBC-3C85-4C9D-BD1F-D8A68B56FFBE}" dt="2020-03-16T19:38:47.904" v="6117" actId="20577"/>
          <ac:spMkLst>
            <pc:docMk/>
            <pc:sldMk cId="2644331856" sldId="361"/>
            <ac:spMk id="2" creationId="{6AA608C4-9185-4654-A2EF-3BF094B02C71}"/>
          </ac:spMkLst>
        </pc:spChg>
      </pc:sldChg>
      <pc:sldChg chg="addSp modSp add del ord">
        <pc:chgData name="Jim Hogg" userId="34797abe98eaa765" providerId="LiveId" clId="{F6191EBC-3C85-4C9D-BD1F-D8A68B56FFBE}" dt="2020-03-23T18:04:18.767" v="9951" actId="2696"/>
        <pc:sldMkLst>
          <pc:docMk/>
          <pc:sldMk cId="719593256" sldId="362"/>
        </pc:sldMkLst>
        <pc:spChg chg="add mod">
          <ac:chgData name="Jim Hogg" userId="34797abe98eaa765" providerId="LiveId" clId="{F6191EBC-3C85-4C9D-BD1F-D8A68B56FFBE}" dt="2020-03-16T22:16:52.995" v="6762" actId="14100"/>
          <ac:spMkLst>
            <pc:docMk/>
            <pc:sldMk cId="719593256" sldId="362"/>
            <ac:spMk id="2" creationId="{34592FF7-6C8E-48EE-9683-879C767D63B8}"/>
          </ac:spMkLst>
        </pc:spChg>
        <pc:spChg chg="add mod">
          <ac:chgData name="Jim Hogg" userId="34797abe98eaa765" providerId="LiveId" clId="{F6191EBC-3C85-4C9D-BD1F-D8A68B56FFBE}" dt="2020-03-16T22:23:43.071" v="7089" actId="1076"/>
          <ac:spMkLst>
            <pc:docMk/>
            <pc:sldMk cId="719593256" sldId="362"/>
            <ac:spMk id="3" creationId="{EEC70574-67BC-4F57-8706-4D5025D58468}"/>
          </ac:spMkLst>
        </pc:spChg>
        <pc:spChg chg="add mod">
          <ac:chgData name="Jim Hogg" userId="34797abe98eaa765" providerId="LiveId" clId="{F6191EBC-3C85-4C9D-BD1F-D8A68B56FFBE}" dt="2020-03-16T22:22:48.504" v="7077" actId="14100"/>
          <ac:spMkLst>
            <pc:docMk/>
            <pc:sldMk cId="719593256" sldId="362"/>
            <ac:spMk id="4" creationId="{62C24075-B38D-4A38-B7A6-678F26FFFE83}"/>
          </ac:spMkLst>
        </pc:spChg>
        <pc:spChg chg="add mod">
          <ac:chgData name="Jim Hogg" userId="34797abe98eaa765" providerId="LiveId" clId="{F6191EBC-3C85-4C9D-BD1F-D8A68B56FFBE}" dt="2020-03-16T22:23:08.423" v="7088" actId="20577"/>
          <ac:spMkLst>
            <pc:docMk/>
            <pc:sldMk cId="719593256" sldId="362"/>
            <ac:spMk id="5" creationId="{2F20FF4C-1DE0-44AA-A143-0C476F1D863C}"/>
          </ac:spMkLst>
        </pc:spChg>
      </pc:sldChg>
      <pc:sldChg chg="addSp modSp add">
        <pc:chgData name="Jim Hogg" userId="34797abe98eaa765" providerId="LiveId" clId="{F6191EBC-3C85-4C9D-BD1F-D8A68B56FFBE}" dt="2020-03-24T03:07:52.055" v="10737" actId="692"/>
        <pc:sldMkLst>
          <pc:docMk/>
          <pc:sldMk cId="3649750106" sldId="363"/>
        </pc:sldMkLst>
        <pc:spChg chg="add mod">
          <ac:chgData name="Jim Hogg" userId="34797abe98eaa765" providerId="LiveId" clId="{F6191EBC-3C85-4C9D-BD1F-D8A68B56FFBE}" dt="2020-03-16T21:40:59.609" v="6530" actId="1076"/>
          <ac:spMkLst>
            <pc:docMk/>
            <pc:sldMk cId="3649750106" sldId="363"/>
            <ac:spMk id="2" creationId="{77524805-953D-4CC3-BEE7-1EDA1FFA78D3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3" creationId="{B14EFE53-E88F-4243-ABAE-516AFEB32219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4" creationId="{AD41D1A7-8B5A-430B-8C0A-62433EAE21B2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5" creationId="{0BE56CB5-4967-4264-9A4B-5B11F88623AF}"/>
          </ac:spMkLst>
        </pc:spChg>
        <pc:spChg chg="add mod">
          <ac:chgData name="Jim Hogg" userId="34797abe98eaa765" providerId="LiveId" clId="{F6191EBC-3C85-4C9D-BD1F-D8A68B56FFBE}" dt="2020-03-16T21:40:55.050" v="6529" actId="1076"/>
          <ac:spMkLst>
            <pc:docMk/>
            <pc:sldMk cId="3649750106" sldId="363"/>
            <ac:spMk id="18" creationId="{8FD2C585-A1F2-4595-9046-A60EE4267885}"/>
          </ac:spMkLst>
        </pc:spChg>
        <pc:spChg chg="add mod">
          <ac:chgData name="Jim Hogg" userId="34797abe98eaa765" providerId="LiveId" clId="{F6191EBC-3C85-4C9D-BD1F-D8A68B56FFBE}" dt="2020-03-16T22:08:33.389" v="6531" actId="1076"/>
          <ac:spMkLst>
            <pc:docMk/>
            <pc:sldMk cId="3649750106" sldId="363"/>
            <ac:spMk id="19" creationId="{9B475E5F-7FAF-4AF2-9C2E-FE60C09B19BC}"/>
          </ac:spMkLst>
        </pc:spChg>
        <pc:spChg chg="add mod">
          <ac:chgData name="Jim Hogg" userId="34797abe98eaa765" providerId="LiveId" clId="{F6191EBC-3C85-4C9D-BD1F-D8A68B56FFBE}" dt="2020-03-24T03:07:52.055" v="10737" actId="692"/>
          <ac:spMkLst>
            <pc:docMk/>
            <pc:sldMk cId="3649750106" sldId="363"/>
            <ac:spMk id="20" creationId="{3C2857D4-E459-45F4-998C-3C37CF7D7B2A}"/>
          </ac:spMkLst>
        </pc:sp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7" creationId="{508BD40A-9FBC-48E6-BE32-175A09F5BB90}"/>
          </ac:cxnSpMkLst>
        </pc:cxnChg>
        <pc:cxnChg chg="add mod">
          <ac:chgData name="Jim Hogg" userId="34797abe98eaa765" providerId="LiveId" clId="{F6191EBC-3C85-4C9D-BD1F-D8A68B56FFBE}" dt="2020-03-16T21:40:55.050" v="6529" actId="1076"/>
          <ac:cxnSpMkLst>
            <pc:docMk/>
            <pc:sldMk cId="3649750106" sldId="363"/>
            <ac:cxnSpMk id="12" creationId="{EA5224FC-ED43-4474-81B8-91D9F3903E6F}"/>
          </ac:cxnSpMkLst>
        </pc:cxnChg>
      </pc:sldChg>
      <pc:sldChg chg="addSp delSp modSp add">
        <pc:chgData name="Jim Hogg" userId="34797abe98eaa765" providerId="LiveId" clId="{F6191EBC-3C85-4C9D-BD1F-D8A68B56FFBE}" dt="2020-03-24T02:58:23.418" v="10558" actId="1076"/>
        <pc:sldMkLst>
          <pc:docMk/>
          <pc:sldMk cId="274408927" sldId="364"/>
        </pc:sldMkLst>
        <pc:spChg chg="add mod ord">
          <ac:chgData name="Jim Hogg" userId="34797abe98eaa765" providerId="LiveId" clId="{F6191EBC-3C85-4C9D-BD1F-D8A68B56FFBE}" dt="2020-03-24T02:53:46.281" v="10418" actId="1076"/>
          <ac:spMkLst>
            <pc:docMk/>
            <pc:sldMk cId="274408927" sldId="364"/>
            <ac:spMk id="2" creationId="{FBB0E70F-BD83-46FB-B7F3-6F42AA43713B}"/>
          </ac:spMkLst>
        </pc:spChg>
        <pc:spChg chg="add mod">
          <ac:chgData name="Jim Hogg" userId="34797abe98eaa765" providerId="LiveId" clId="{F6191EBC-3C85-4C9D-BD1F-D8A68B56FFBE}" dt="2020-03-24T02:58:23.418" v="10558" actId="1076"/>
          <ac:spMkLst>
            <pc:docMk/>
            <pc:sldMk cId="274408927" sldId="364"/>
            <ac:spMk id="3" creationId="{9859477D-DEEB-4680-A5AE-270F97FC7266}"/>
          </ac:spMkLst>
        </pc:spChg>
        <pc:spChg chg="add mod">
          <ac:chgData name="Jim Hogg" userId="34797abe98eaa765" providerId="LiveId" clId="{F6191EBC-3C85-4C9D-BD1F-D8A68B56FFBE}" dt="2020-03-24T02:58:23.418" v="10558" actId="1076"/>
          <ac:spMkLst>
            <pc:docMk/>
            <pc:sldMk cId="274408927" sldId="364"/>
            <ac:spMk id="5" creationId="{3F3BF425-5F8B-4204-B497-BB545C656F75}"/>
          </ac:spMkLst>
        </pc:spChg>
        <pc:spChg chg="add mod">
          <ac:chgData name="Jim Hogg" userId="34797abe98eaa765" providerId="LiveId" clId="{F6191EBC-3C85-4C9D-BD1F-D8A68B56FFBE}" dt="2020-03-24T02:58:23.418" v="10558" actId="1076"/>
          <ac:spMkLst>
            <pc:docMk/>
            <pc:sldMk cId="274408927" sldId="364"/>
            <ac:spMk id="6" creationId="{80E85861-3532-43E0-A909-91072237F4AF}"/>
          </ac:spMkLst>
        </pc:spChg>
        <pc:spChg chg="add del mod">
          <ac:chgData name="Jim Hogg" userId="34797abe98eaa765" providerId="LiveId" clId="{F6191EBC-3C85-4C9D-BD1F-D8A68B56FFBE}" dt="2020-03-24T02:58:10.794" v="10556" actId="478"/>
          <ac:spMkLst>
            <pc:docMk/>
            <pc:sldMk cId="274408927" sldId="364"/>
            <ac:spMk id="7" creationId="{E22D55F0-9E18-4425-B68F-F23E634DE271}"/>
          </ac:spMkLst>
        </pc:spChg>
        <pc:spChg chg="add mod">
          <ac:chgData name="Jim Hogg" userId="34797abe98eaa765" providerId="LiveId" clId="{F6191EBC-3C85-4C9D-BD1F-D8A68B56FFBE}" dt="2020-03-24T02:58:23.418" v="10558" actId="1076"/>
          <ac:spMkLst>
            <pc:docMk/>
            <pc:sldMk cId="274408927" sldId="364"/>
            <ac:spMk id="8" creationId="{4919A961-EEC0-4881-AEBE-D629BD241840}"/>
          </ac:spMkLst>
        </pc:spChg>
        <pc:picChg chg="add mod">
          <ac:chgData name="Jim Hogg" userId="34797abe98eaa765" providerId="LiveId" clId="{F6191EBC-3C85-4C9D-BD1F-D8A68B56FFBE}" dt="2020-03-24T02:53:31.546" v="10415" actId="1076"/>
          <ac:picMkLst>
            <pc:docMk/>
            <pc:sldMk cId="274408927" sldId="364"/>
            <ac:picMk id="4" creationId="{F0DE5E4B-DA06-4289-A969-FA583DEEBAAB}"/>
          </ac:picMkLst>
        </pc:picChg>
      </pc:sldChg>
      <pc:sldChg chg="addSp modSp add del">
        <pc:chgData name="Jim Hogg" userId="34797abe98eaa765" providerId="LiveId" clId="{F6191EBC-3C85-4C9D-BD1F-D8A68B56FFBE}" dt="2020-03-23T18:04:18.767" v="9951" actId="2696"/>
        <pc:sldMkLst>
          <pc:docMk/>
          <pc:sldMk cId="1860403671" sldId="364"/>
        </pc:sldMkLst>
        <pc:spChg chg="mod">
          <ac:chgData name="Jim Hogg" userId="34797abe98eaa765" providerId="LiveId" clId="{F6191EBC-3C85-4C9D-BD1F-D8A68B56FFBE}" dt="2020-03-16T22:26:54.663" v="7365" actId="1076"/>
          <ac:spMkLst>
            <pc:docMk/>
            <pc:sldMk cId="1860403671" sldId="364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4:15.606" v="7105" actId="6549"/>
          <ac:spMkLst>
            <pc:docMk/>
            <pc:sldMk cId="1860403671" sldId="364"/>
            <ac:spMk id="5" creationId="{E01991A0-12AA-4D7E-B57B-3E26902F0D13}"/>
          </ac:spMkLst>
        </pc:spChg>
        <pc:spChg chg="add mod">
          <ac:chgData name="Jim Hogg" userId="34797abe98eaa765" providerId="LiveId" clId="{F6191EBC-3C85-4C9D-BD1F-D8A68B56FFBE}" dt="2020-03-16T22:28:49.546" v="7688" actId="1076"/>
          <ac:spMkLst>
            <pc:docMk/>
            <pc:sldMk cId="1860403671" sldId="364"/>
            <ac:spMk id="6" creationId="{D49C40CB-D53E-4093-AEBD-B8836EEC483F}"/>
          </ac:spMkLst>
        </pc:spChg>
      </pc:sldChg>
      <pc:sldChg chg="modSp add del">
        <pc:chgData name="Jim Hogg" userId="34797abe98eaa765" providerId="LiveId" clId="{F6191EBC-3C85-4C9D-BD1F-D8A68B56FFBE}" dt="2020-03-23T18:04:18.767" v="9951" actId="2696"/>
        <pc:sldMkLst>
          <pc:docMk/>
          <pc:sldMk cId="2572462697" sldId="365"/>
        </pc:sldMkLst>
        <pc:spChg chg="mod">
          <ac:chgData name="Jim Hogg" userId="34797abe98eaa765" providerId="LiveId" clId="{F6191EBC-3C85-4C9D-BD1F-D8A68B56FFBE}" dt="2020-03-16T22:37:45.451" v="7931" actId="207"/>
          <ac:spMkLst>
            <pc:docMk/>
            <pc:sldMk cId="2572462697" sldId="365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2:29:26.630" v="7703" actId="20577"/>
          <ac:spMkLst>
            <pc:docMk/>
            <pc:sldMk cId="2572462697" sldId="365"/>
            <ac:spMk id="5" creationId="{E01991A0-12AA-4D7E-B57B-3E26902F0D13}"/>
          </ac:spMkLst>
        </pc:spChg>
      </pc:sldChg>
      <pc:sldChg chg="add del">
        <pc:chgData name="Jim Hogg" userId="34797abe98eaa765" providerId="LiveId" clId="{F6191EBC-3C85-4C9D-BD1F-D8A68B56FFBE}" dt="2020-03-24T02:51:34.045" v="10365"/>
        <pc:sldMkLst>
          <pc:docMk/>
          <pc:sldMk cId="3274415575" sldId="365"/>
        </pc:sldMkLst>
      </pc:sldChg>
      <pc:sldChg chg="add del">
        <pc:chgData name="Jim Hogg" userId="34797abe98eaa765" providerId="LiveId" clId="{F6191EBC-3C85-4C9D-BD1F-D8A68B56FFBE}" dt="2020-03-16T22:29:12.054" v="7690" actId="47"/>
        <pc:sldMkLst>
          <pc:docMk/>
          <pc:sldMk cId="4095211864" sldId="365"/>
        </pc:sldMkLst>
      </pc:sldChg>
      <pc:sldChg chg="addSp modSp add del">
        <pc:chgData name="Jim Hogg" userId="34797abe98eaa765" providerId="LiveId" clId="{F6191EBC-3C85-4C9D-BD1F-D8A68B56FFBE}" dt="2020-03-23T18:04:18.767" v="9951" actId="2696"/>
        <pc:sldMkLst>
          <pc:docMk/>
          <pc:sldMk cId="2518914309" sldId="366"/>
        </pc:sldMkLst>
        <pc:spChg chg="add mod">
          <ac:chgData name="Jim Hogg" userId="34797abe98eaa765" providerId="LiveId" clId="{F6191EBC-3C85-4C9D-BD1F-D8A68B56FFBE}" dt="2020-03-16T22:42:46.356" v="7984" actId="1076"/>
          <ac:spMkLst>
            <pc:docMk/>
            <pc:sldMk cId="2518914309" sldId="366"/>
            <ac:spMk id="2" creationId="{98BF897D-12AB-44A8-ACD6-753A4F5404FA}"/>
          </ac:spMkLst>
        </pc:spChg>
        <pc:spChg chg="add mod">
          <ac:chgData name="Jim Hogg" userId="34797abe98eaa765" providerId="LiveId" clId="{F6191EBC-3C85-4C9D-BD1F-D8A68B56FFBE}" dt="2020-03-16T22:43:50.205" v="7999" actId="1076"/>
          <ac:spMkLst>
            <pc:docMk/>
            <pc:sldMk cId="2518914309" sldId="366"/>
            <ac:spMk id="3" creationId="{B4780B7C-E57D-4C37-AEAD-2675BF353B99}"/>
          </ac:spMkLst>
        </pc:spChg>
        <pc:spChg chg="add mod">
          <ac:chgData name="Jim Hogg" userId="34797abe98eaa765" providerId="LiveId" clId="{F6191EBC-3C85-4C9D-BD1F-D8A68B56FFBE}" dt="2020-03-16T22:42:38.829" v="7982" actId="1076"/>
          <ac:spMkLst>
            <pc:docMk/>
            <pc:sldMk cId="2518914309" sldId="366"/>
            <ac:spMk id="4" creationId="{0143D1B0-B40B-4C6B-A76D-F1B92115702D}"/>
          </ac:spMkLst>
        </pc:spChg>
        <pc:spChg chg="add mod">
          <ac:chgData name="Jim Hogg" userId="34797abe98eaa765" providerId="LiveId" clId="{F6191EBC-3C85-4C9D-BD1F-D8A68B56FFBE}" dt="2020-03-16T23:14:29.820" v="9044" actId="207"/>
          <ac:spMkLst>
            <pc:docMk/>
            <pc:sldMk cId="2518914309" sldId="366"/>
            <ac:spMk id="5" creationId="{30478371-CF58-4243-9513-DADCF715B4D4}"/>
          </ac:spMkLst>
        </pc:spChg>
        <pc:spChg chg="add mod">
          <ac:chgData name="Jim Hogg" userId="34797abe98eaa765" providerId="LiveId" clId="{F6191EBC-3C85-4C9D-BD1F-D8A68B56FFBE}" dt="2020-03-16T23:14:35.994" v="9045" actId="1076"/>
          <ac:spMkLst>
            <pc:docMk/>
            <pc:sldMk cId="2518914309" sldId="366"/>
            <ac:spMk id="6" creationId="{412DEFB9-6639-4575-86CA-3270B0371663}"/>
          </ac:spMkLst>
        </pc:spChg>
      </pc:sldChg>
      <pc:sldChg chg="modSp add del ord">
        <pc:chgData name="Jim Hogg" userId="34797abe98eaa765" providerId="LiveId" clId="{F6191EBC-3C85-4C9D-BD1F-D8A68B56FFBE}" dt="2020-03-23T18:09:57.925" v="10195" actId="2696"/>
        <pc:sldMkLst>
          <pc:docMk/>
          <pc:sldMk cId="2063110377" sldId="367"/>
        </pc:sldMkLst>
        <pc:spChg chg="mod">
          <ac:chgData name="Jim Hogg" userId="34797abe98eaa765" providerId="LiveId" clId="{F6191EBC-3C85-4C9D-BD1F-D8A68B56FFBE}" dt="2020-03-16T22:44:45.184" v="8050" actId="20577"/>
          <ac:spMkLst>
            <pc:docMk/>
            <pc:sldMk cId="2063110377" sldId="367"/>
            <ac:spMk id="2" creationId="{6AA608C4-9185-4654-A2EF-3BF094B02C71}"/>
          </ac:spMkLst>
        </pc:spChg>
      </pc:sldChg>
      <pc:sldChg chg="addSp delSp modSp add del">
        <pc:chgData name="Jim Hogg" userId="34797abe98eaa765" providerId="LiveId" clId="{F6191EBC-3C85-4C9D-BD1F-D8A68B56FFBE}" dt="2020-03-23T18:09:57.925" v="10195" actId="2696"/>
        <pc:sldMkLst>
          <pc:docMk/>
          <pc:sldMk cId="3099348744" sldId="368"/>
        </pc:sldMkLst>
        <pc:spChg chg="add mod">
          <ac:chgData name="Jim Hogg" userId="34797abe98eaa765" providerId="LiveId" clId="{F6191EBC-3C85-4C9D-BD1F-D8A68B56FFBE}" dt="2020-03-23T18:07:30.601" v="10113" actId="1076"/>
          <ac:spMkLst>
            <pc:docMk/>
            <pc:sldMk cId="3099348744" sldId="368"/>
            <ac:spMk id="2" creationId="{C000AF9E-7289-43E4-981F-D0E150FD277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" creationId="{5E158029-AF4F-42B3-8BAB-6A7FA0DB6E1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4" creationId="{8FF157D9-FC1D-4E68-BC33-38BEB79C0D47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5" creationId="{E5E06445-48CF-4B04-8C2F-44821A0C574E}"/>
          </ac:spMkLst>
        </pc:spChg>
        <pc:spChg chg="add mod">
          <ac:chgData name="Jim Hogg" userId="34797abe98eaa765" providerId="LiveId" clId="{F6191EBC-3C85-4C9D-BD1F-D8A68B56FFBE}" dt="2020-03-16T22:49:01.563" v="8267" actId="14100"/>
          <ac:spMkLst>
            <pc:docMk/>
            <pc:sldMk cId="3099348744" sldId="368"/>
            <ac:spMk id="6" creationId="{C8A20FAB-82B8-4DCE-B1AB-97AF235DF98A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7" creationId="{BA263E51-02C6-40DA-AB8C-3AD4D6DE37F4}"/>
          </ac:spMkLst>
        </pc:spChg>
        <pc:spChg chg="add mod">
          <ac:chgData name="Jim Hogg" userId="34797abe98eaa765" providerId="LiveId" clId="{F6191EBC-3C85-4C9D-BD1F-D8A68B56FFBE}" dt="2020-03-23T18:08:32.589" v="10191" actId="20577"/>
          <ac:spMkLst>
            <pc:docMk/>
            <pc:sldMk cId="3099348744" sldId="368"/>
            <ac:spMk id="8" creationId="{847146FA-5102-4BE0-96BF-0A4EF33CF889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9" creationId="{88E0CD68-0CDF-472D-A540-D8C3741721A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7" creationId="{69E1A7FB-09FC-4B00-A043-931AE3B7EC87}"/>
          </ac:spMkLst>
        </pc:spChg>
        <pc:spChg chg="add mod">
          <ac:chgData name="Jim Hogg" userId="34797abe98eaa765" providerId="LiveId" clId="{F6191EBC-3C85-4C9D-BD1F-D8A68B56FFBE}" dt="2020-03-23T18:08:38.994" v="10192" actId="1076"/>
          <ac:spMkLst>
            <pc:docMk/>
            <pc:sldMk cId="3099348744" sldId="368"/>
            <ac:spMk id="18" creationId="{446FD984-C93D-4E8B-BFE6-77042D283E0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19" creationId="{F84B7101-E7D0-4916-A291-CB504150AB80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0" creationId="{ED89D397-75D5-4945-865A-C7050A18C0EC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21" creationId="{9ED225BA-C246-4EAB-9282-F505145D6F36}"/>
          </ac:spMkLst>
        </pc:spChg>
        <pc:spChg chg="add mod">
          <ac:chgData name="Jim Hogg" userId="34797abe98eaa765" providerId="LiveId" clId="{F6191EBC-3C85-4C9D-BD1F-D8A68B56FFBE}" dt="2020-03-23T18:08:21.353" v="10177" actId="1076"/>
          <ac:spMkLst>
            <pc:docMk/>
            <pc:sldMk cId="3099348744" sldId="368"/>
            <ac:spMk id="22" creationId="{385EA2D2-46B9-473D-82BB-1796E959493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7" creationId="{33147023-BD8E-4E85-A956-1D35821163A5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8" creationId="{13B9DDC1-3C33-4916-B4B2-F603CE0A6B4D}"/>
          </ac:spMkLst>
        </pc:spChg>
        <pc:spChg chg="add mod">
          <ac:chgData name="Jim Hogg" userId="34797abe98eaa765" providerId="LiveId" clId="{F6191EBC-3C85-4C9D-BD1F-D8A68B56FFBE}" dt="2020-03-16T22:58:41.310" v="8428" actId="1076"/>
          <ac:spMkLst>
            <pc:docMk/>
            <pc:sldMk cId="3099348744" sldId="368"/>
            <ac:spMk id="39" creationId="{56C21FC3-D544-48F5-A03A-F81655C955A3}"/>
          </ac:spMkLst>
        </pc:spChg>
        <pc:spChg chg="add del mod">
          <ac:chgData name="Jim Hogg" userId="34797abe98eaa765" providerId="LiveId" clId="{F6191EBC-3C85-4C9D-BD1F-D8A68B56FFBE}" dt="2020-03-16T23:06:34.169" v="8895" actId="478"/>
          <ac:spMkLst>
            <pc:docMk/>
            <pc:sldMk cId="3099348744" sldId="368"/>
            <ac:spMk id="40" creationId="{2BE12271-001A-4682-BECE-AC28268DCF66}"/>
          </ac:spMkLst>
        </pc:sp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1" creationId="{76F6ACCB-FB4A-4F7C-AAD4-0B7C3E288E08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12" creationId="{BDEC96FF-B808-4B15-A38C-27A6EE069127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3" creationId="{A7F832B0-3A84-4169-9115-21E224C3E76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6" creationId="{F375F9D7-7FA7-4C98-865E-BADA6C41FDEE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29" creationId="{4974D2BE-1F6D-4145-B29F-80A00C4ACD99}"/>
          </ac:cxnSpMkLst>
        </pc:cxnChg>
        <pc:cxnChg chg="add mod">
          <ac:chgData name="Jim Hogg" userId="34797abe98eaa765" providerId="LiveId" clId="{F6191EBC-3C85-4C9D-BD1F-D8A68B56FFBE}" dt="2020-03-16T22:58:41.310" v="8428" actId="1076"/>
          <ac:cxnSpMkLst>
            <pc:docMk/>
            <pc:sldMk cId="3099348744" sldId="368"/>
            <ac:cxnSpMk id="32" creationId="{BD89039C-1608-4D10-AAA9-6E42735AF2E4}"/>
          </ac:cxnSpMkLst>
        </pc:cxnChg>
      </pc:sldChg>
      <pc:sldChg chg="addSp delSp modSp add del ord">
        <pc:chgData name="Jim Hogg" userId="34797abe98eaa765" providerId="LiveId" clId="{F6191EBC-3C85-4C9D-BD1F-D8A68B56FFBE}" dt="2020-03-23T18:09:57.925" v="10195" actId="2696"/>
        <pc:sldMkLst>
          <pc:docMk/>
          <pc:sldMk cId="477611522" sldId="369"/>
        </pc:sldMkLst>
        <pc:spChg chg="mod">
          <ac:chgData name="Jim Hogg" userId="34797abe98eaa765" providerId="LiveId" clId="{F6191EBC-3C85-4C9D-BD1F-D8A68B56FFBE}" dt="2020-03-16T23:04:50.555" v="8768" actId="1076"/>
          <ac:spMkLst>
            <pc:docMk/>
            <pc:sldMk cId="477611522" sldId="369"/>
            <ac:spMk id="4" creationId="{334FBA39-DB43-415C-9CF8-47171FA7835B}"/>
          </ac:spMkLst>
        </pc:spChg>
        <pc:spChg chg="mod">
          <ac:chgData name="Jim Hogg" userId="34797abe98eaa765" providerId="LiveId" clId="{F6191EBC-3C85-4C9D-BD1F-D8A68B56FFBE}" dt="2020-03-16T23:05:32.277" v="8838" actId="20577"/>
          <ac:spMkLst>
            <pc:docMk/>
            <pc:sldMk cId="477611522" sldId="369"/>
            <ac:spMk id="5" creationId="{E01991A0-12AA-4D7E-B57B-3E26902F0D13}"/>
          </ac:spMkLst>
        </pc:spChg>
        <pc:spChg chg="del mod">
          <ac:chgData name="Jim Hogg" userId="34797abe98eaa765" providerId="LiveId" clId="{F6191EBC-3C85-4C9D-BD1F-D8A68B56FFBE}" dt="2020-03-16T23:04:48.094" v="8767" actId="478"/>
          <ac:spMkLst>
            <pc:docMk/>
            <pc:sldMk cId="477611522" sldId="369"/>
            <ac:spMk id="6" creationId="{D49C40CB-D53E-4093-AEBD-B8836EEC483F}"/>
          </ac:spMkLst>
        </pc:spChg>
        <pc:spChg chg="add mod">
          <ac:chgData name="Jim Hogg" userId="34797abe98eaa765" providerId="LiveId" clId="{F6191EBC-3C85-4C9D-BD1F-D8A68B56FFBE}" dt="2020-03-16T23:08:42.997" v="9039" actId="14100"/>
          <ac:spMkLst>
            <pc:docMk/>
            <pc:sldMk cId="477611522" sldId="369"/>
            <ac:spMk id="7" creationId="{144A76A4-C787-4DE2-89FE-EED59E03A09D}"/>
          </ac:spMkLst>
        </pc:spChg>
      </pc:sldChg>
      <pc:sldChg chg="addSp delSp modSp add del">
        <pc:chgData name="Jim Hogg" userId="34797abe98eaa765" providerId="LiveId" clId="{F6191EBC-3C85-4C9D-BD1F-D8A68B56FFBE}" dt="2020-03-23T17:08:13.533" v="9743" actId="47"/>
        <pc:sldMkLst>
          <pc:docMk/>
          <pc:sldMk cId="2833088949" sldId="370"/>
        </pc:sldMkLst>
        <pc:spChg chg="add del mod">
          <ac:chgData name="Jim Hogg" userId="34797abe98eaa765" providerId="LiveId" clId="{F6191EBC-3C85-4C9D-BD1F-D8A68B56FFBE}" dt="2020-03-23T16:48:18.237" v="9513" actId="478"/>
          <ac:spMkLst>
            <pc:docMk/>
            <pc:sldMk cId="2833088949" sldId="370"/>
            <ac:spMk id="2" creationId="{7B60CA91-6465-476B-90AF-0951E0386B4A}"/>
          </ac:spMkLst>
        </pc:spChg>
        <pc:graphicFrameChg chg="add mod modGraphic">
          <ac:chgData name="Jim Hogg" userId="34797abe98eaa765" providerId="LiveId" clId="{F6191EBC-3C85-4C9D-BD1F-D8A68B56FFBE}" dt="2020-03-23T17:01:33.555" v="9638" actId="20577"/>
          <ac:graphicFrameMkLst>
            <pc:docMk/>
            <pc:sldMk cId="2833088949" sldId="370"/>
            <ac:graphicFrameMk id="3" creationId="{652A79C7-31D5-4212-A4BA-D3F9232587D8}"/>
          </ac:graphicFrameMkLst>
        </pc:graphicFrameChg>
      </pc:sldChg>
    </pc:docChg>
  </pc:docChgLst>
  <pc:docChgLst>
    <pc:chgData name="Jim Hogg" userId="34797abe98eaa765" providerId="LiveId" clId="{5458B08F-69CF-4065-BB4B-87E425B1D0B9}"/>
    <pc:docChg chg="undo custSel addSld delSld modSld sldOrd">
      <pc:chgData name="Jim Hogg" userId="34797abe98eaa765" providerId="LiveId" clId="{5458B08F-69CF-4065-BB4B-87E425B1D0B9}" dt="2020-02-11T04:48:07.309" v="19432" actId="20577"/>
      <pc:docMkLst>
        <pc:docMk/>
      </pc:docMkLst>
      <pc:sldChg chg="modSp">
        <pc:chgData name="Jim Hogg" userId="34797abe98eaa765" providerId="LiveId" clId="{5458B08F-69CF-4065-BB4B-87E425B1D0B9}" dt="2020-02-08T19:56:55.177" v="32" actId="113"/>
        <pc:sldMkLst>
          <pc:docMk/>
          <pc:sldMk cId="49370254" sldId="256"/>
        </pc:sldMkLst>
        <pc:spChg chg="mod">
          <ac:chgData name="Jim Hogg" userId="34797abe98eaa765" providerId="LiveId" clId="{5458B08F-69CF-4065-BB4B-87E425B1D0B9}" dt="2020-02-08T19:55:56.909" v="7" actId="20577"/>
          <ac:spMkLst>
            <pc:docMk/>
            <pc:sldMk cId="49370254" sldId="256"/>
            <ac:spMk id="2" creationId="{00000000-0000-0000-0000-000000000000}"/>
          </ac:spMkLst>
        </pc:spChg>
        <pc:spChg chg="mod">
          <ac:chgData name="Jim Hogg" userId="34797abe98eaa765" providerId="LiveId" clId="{5458B08F-69CF-4065-BB4B-87E425B1D0B9}" dt="2020-02-08T19:56:55.177" v="32" actId="113"/>
          <ac:spMkLst>
            <pc:docMk/>
            <pc:sldMk cId="49370254" sldId="256"/>
            <ac:spMk id="3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3:41.445" v="3626" actId="1076"/>
        <pc:sldMkLst>
          <pc:docMk/>
          <pc:sldMk cId="0" sldId="257"/>
        </pc:sldMkLst>
        <pc:spChg chg="mod">
          <ac:chgData name="Jim Hogg" userId="34797abe98eaa765" providerId="LiveId" clId="{5458B08F-69CF-4065-BB4B-87E425B1D0B9}" dt="2020-02-09T15:53:36.675" v="3625" actId="14100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Jim Hogg" userId="34797abe98eaa765" providerId="LiveId" clId="{5458B08F-69CF-4065-BB4B-87E425B1D0B9}" dt="2020-02-09T15:53:41.445" v="3626" actId="1076"/>
          <ac:spMkLst>
            <pc:docMk/>
            <pc:sldMk cId="0" sldId="257"/>
            <ac:spMk id="241" creationId="{00000000-0000-0000-0000-000000000000}"/>
          </ac:spMkLst>
        </pc:spChg>
      </pc:sldChg>
      <pc:sldChg chg="del">
        <pc:chgData name="Jim Hogg" userId="34797abe98eaa765" providerId="LiveId" clId="{5458B08F-69CF-4065-BB4B-87E425B1D0B9}" dt="2020-02-10T19:32:09.189" v="19096" actId="47"/>
        <pc:sldMkLst>
          <pc:docMk/>
          <pc:sldMk cId="271094112" sldId="258"/>
        </pc:sldMkLst>
      </pc:sldChg>
      <pc:sldChg chg="del">
        <pc:chgData name="Jim Hogg" userId="34797abe98eaa765" providerId="LiveId" clId="{5458B08F-69CF-4065-BB4B-87E425B1D0B9}" dt="2020-02-10T19:32:14.718" v="19100" actId="47"/>
        <pc:sldMkLst>
          <pc:docMk/>
          <pc:sldMk cId="4262957691" sldId="259"/>
        </pc:sldMkLst>
      </pc:sldChg>
      <pc:sldChg chg="del">
        <pc:chgData name="Jim Hogg" userId="34797abe98eaa765" providerId="LiveId" clId="{5458B08F-69CF-4065-BB4B-87E425B1D0B9}" dt="2020-02-10T19:32:16.374" v="19102" actId="47"/>
        <pc:sldMkLst>
          <pc:docMk/>
          <pc:sldMk cId="281892215" sldId="260"/>
        </pc:sldMkLst>
      </pc:sldChg>
      <pc:sldChg chg="del">
        <pc:chgData name="Jim Hogg" userId="34797abe98eaa765" providerId="LiveId" clId="{5458B08F-69CF-4065-BB4B-87E425B1D0B9}" dt="2020-02-10T19:32:03.896" v="19094" actId="47"/>
        <pc:sldMkLst>
          <pc:docMk/>
          <pc:sldMk cId="406738226" sldId="261"/>
        </pc:sldMkLst>
      </pc:sldChg>
      <pc:sldChg chg="del">
        <pc:chgData name="Jim Hogg" userId="34797abe98eaa765" providerId="LiveId" clId="{5458B08F-69CF-4065-BB4B-87E425B1D0B9}" dt="2020-02-10T19:32:06.807" v="19095" actId="47"/>
        <pc:sldMkLst>
          <pc:docMk/>
          <pc:sldMk cId="4276147677" sldId="262"/>
        </pc:sldMkLst>
      </pc:sldChg>
      <pc:sldChg chg="del">
        <pc:chgData name="Jim Hogg" userId="34797abe98eaa765" providerId="LiveId" clId="{5458B08F-69CF-4065-BB4B-87E425B1D0B9}" dt="2020-02-10T19:19:39.833" v="18536" actId="47"/>
        <pc:sldMkLst>
          <pc:docMk/>
          <pc:sldMk cId="1277603060" sldId="263"/>
        </pc:sldMkLst>
      </pc:sldChg>
      <pc:sldChg chg="del">
        <pc:chgData name="Jim Hogg" userId="34797abe98eaa765" providerId="LiveId" clId="{5458B08F-69CF-4065-BB4B-87E425B1D0B9}" dt="2020-02-10T19:32:17.487" v="19103" actId="47"/>
        <pc:sldMkLst>
          <pc:docMk/>
          <pc:sldMk cId="67876844" sldId="264"/>
        </pc:sldMkLst>
      </pc:sldChg>
      <pc:sldChg chg="del">
        <pc:chgData name="Jim Hogg" userId="34797abe98eaa765" providerId="LiveId" clId="{5458B08F-69CF-4065-BB4B-87E425B1D0B9}" dt="2020-02-10T19:32:00.970" v="19093" actId="47"/>
        <pc:sldMkLst>
          <pc:docMk/>
          <pc:sldMk cId="3859135392" sldId="265"/>
        </pc:sldMkLst>
      </pc:sldChg>
      <pc:sldChg chg="del">
        <pc:chgData name="Jim Hogg" userId="34797abe98eaa765" providerId="LiveId" clId="{5458B08F-69CF-4065-BB4B-87E425B1D0B9}" dt="2020-02-10T19:32:10.263" v="19097" actId="47"/>
        <pc:sldMkLst>
          <pc:docMk/>
          <pc:sldMk cId="1927901989" sldId="266"/>
        </pc:sldMkLst>
      </pc:sldChg>
      <pc:sldChg chg="del">
        <pc:chgData name="Jim Hogg" userId="34797abe98eaa765" providerId="LiveId" clId="{5458B08F-69CF-4065-BB4B-87E425B1D0B9}" dt="2020-02-10T19:32:13.693" v="19099" actId="47"/>
        <pc:sldMkLst>
          <pc:docMk/>
          <pc:sldMk cId="624408128" sldId="267"/>
        </pc:sldMkLst>
      </pc:sldChg>
      <pc:sldChg chg="del">
        <pc:chgData name="Jim Hogg" userId="34797abe98eaa765" providerId="LiveId" clId="{5458B08F-69CF-4065-BB4B-87E425B1D0B9}" dt="2020-02-10T19:32:15.584" v="19101" actId="47"/>
        <pc:sldMkLst>
          <pc:docMk/>
          <pc:sldMk cId="3384705034" sldId="268"/>
        </pc:sldMkLst>
      </pc:sldChg>
      <pc:sldChg chg="del">
        <pc:chgData name="Jim Hogg" userId="34797abe98eaa765" providerId="LiveId" clId="{5458B08F-69CF-4065-BB4B-87E425B1D0B9}" dt="2020-02-10T19:32:11.990" v="19098" actId="47"/>
        <pc:sldMkLst>
          <pc:docMk/>
          <pc:sldMk cId="2423112132" sldId="269"/>
        </pc:sldMkLst>
      </pc:sldChg>
      <pc:sldChg chg="modSp add ord setBg">
        <pc:chgData name="Jim Hogg" userId="34797abe98eaa765" providerId="LiveId" clId="{5458B08F-69CF-4065-BB4B-87E425B1D0B9}" dt="2020-02-10T04:14:28.903" v="12606" actId="692"/>
        <pc:sldMkLst>
          <pc:docMk/>
          <pc:sldMk cId="3660145597" sldId="270"/>
        </pc:sldMkLst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28.903" v="12606" actId="692"/>
          <ac:spMkLst>
            <pc:docMk/>
            <pc:sldMk cId="3660145597" sldId="270"/>
            <ac:spMk id="4" creationId="{A2DC8CA3-ABB3-4F51-9C11-1EDA68C7ADF2}"/>
          </ac:spMkLst>
        </pc:spChg>
        <pc:spChg chg="mod">
          <ac:chgData name="Jim Hogg" userId="34797abe98eaa765" providerId="LiveId" clId="{5458B08F-69CF-4065-BB4B-87E425B1D0B9}" dt="2020-02-10T04:14:20.024" v="12605" actId="207"/>
          <ac:spMkLst>
            <pc:docMk/>
            <pc:sldMk cId="3660145597" sldId="270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10T19:31:45.114" v="19091" actId="47"/>
        <pc:sldMkLst>
          <pc:docMk/>
          <pc:sldMk cId="3348702390" sldId="271"/>
        </pc:sldMkLst>
      </pc:sldChg>
      <pc:sldChg chg="del">
        <pc:chgData name="Jim Hogg" userId="34797abe98eaa765" providerId="LiveId" clId="{5458B08F-69CF-4065-BB4B-87E425B1D0B9}" dt="2020-02-10T19:31:25.238" v="19090" actId="47"/>
        <pc:sldMkLst>
          <pc:docMk/>
          <pc:sldMk cId="4194037956" sldId="272"/>
        </pc:sldMkLst>
      </pc:sldChg>
      <pc:sldChg chg="del">
        <pc:chgData name="Jim Hogg" userId="34797abe98eaa765" providerId="LiveId" clId="{5458B08F-69CF-4065-BB4B-87E425B1D0B9}" dt="2020-02-10T19:19:58.824" v="18537" actId="47"/>
        <pc:sldMkLst>
          <pc:docMk/>
          <pc:sldMk cId="744320004" sldId="273"/>
        </pc:sldMkLst>
      </pc:sldChg>
      <pc:sldChg chg="modSp add setBg">
        <pc:chgData name="Jim Hogg" userId="34797abe98eaa765" providerId="LiveId" clId="{5458B08F-69CF-4065-BB4B-87E425B1D0B9}" dt="2020-02-10T04:15:16.350" v="12613" actId="692"/>
        <pc:sldMkLst>
          <pc:docMk/>
          <pc:sldMk cId="2361658299" sldId="274"/>
        </pc:sldMkLst>
        <pc:spChg chg="mod">
          <ac:chgData name="Jim Hogg" userId="34797abe98eaa765" providerId="LiveId" clId="{5458B08F-69CF-4065-BB4B-87E425B1D0B9}" dt="2020-02-10T04:15:16.350" v="12613" actId="692"/>
          <ac:spMkLst>
            <pc:docMk/>
            <pc:sldMk cId="2361658299" sldId="274"/>
            <ac:spMk id="4" creationId="{00000000-0000-0000-0000-000000000000}"/>
          </ac:spMkLst>
        </pc:spChg>
        <pc:spChg chg="mod">
          <ac:chgData name="Jim Hogg" userId="34797abe98eaa765" providerId="LiveId" clId="{5458B08F-69CF-4065-BB4B-87E425B1D0B9}" dt="2020-02-10T04:15:14.125" v="12612" actId="207"/>
          <ac:spMkLst>
            <pc:docMk/>
            <pc:sldMk cId="2361658299" sldId="274"/>
            <ac:spMk id="8" creationId="{D773FD5F-EE74-4039-B069-203C630CC1BE}"/>
          </ac:spMkLst>
        </pc:spChg>
      </pc:sldChg>
      <pc:sldChg chg="del">
        <pc:chgData name="Jim Hogg" userId="34797abe98eaa765" providerId="LiveId" clId="{5458B08F-69CF-4065-BB4B-87E425B1D0B9}" dt="2020-02-08T20:27:40.928" v="1411" actId="47"/>
        <pc:sldMkLst>
          <pc:docMk/>
          <pc:sldMk cId="3098774831" sldId="274"/>
        </pc:sldMkLst>
      </pc:sldChg>
      <pc:sldChg chg="del">
        <pc:chgData name="Jim Hogg" userId="34797abe98eaa765" providerId="LiveId" clId="{5458B08F-69CF-4065-BB4B-87E425B1D0B9}" dt="2020-02-09T00:11:14.202" v="1886" actId="47"/>
        <pc:sldMkLst>
          <pc:docMk/>
          <pc:sldMk cId="4188977161" sldId="275"/>
        </pc:sldMkLst>
      </pc:sldChg>
      <pc:sldChg chg="del">
        <pc:chgData name="Jim Hogg" userId="34797abe98eaa765" providerId="LiveId" clId="{5458B08F-69CF-4065-BB4B-87E425B1D0B9}" dt="2020-02-09T00:11:17.985" v="1887" actId="47"/>
        <pc:sldMkLst>
          <pc:docMk/>
          <pc:sldMk cId="634866983" sldId="276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1243521690" sldId="277"/>
        </pc:sldMkLst>
      </pc:sldChg>
      <pc:sldChg chg="del">
        <pc:chgData name="Jim Hogg" userId="34797abe98eaa765" providerId="LiveId" clId="{5458B08F-69CF-4065-BB4B-87E425B1D0B9}" dt="2020-02-10T19:19:24.381" v="18535" actId="47"/>
        <pc:sldMkLst>
          <pc:docMk/>
          <pc:sldMk cId="4236748297" sldId="278"/>
        </pc:sldMkLst>
      </pc:sldChg>
      <pc:sldChg chg="del">
        <pc:chgData name="Jim Hogg" userId="34797abe98eaa765" providerId="LiveId" clId="{5458B08F-69CF-4065-BB4B-87E425B1D0B9}" dt="2020-02-10T19:31:55.188" v="19092" actId="47"/>
        <pc:sldMkLst>
          <pc:docMk/>
          <pc:sldMk cId="853941861" sldId="279"/>
        </pc:sldMkLst>
      </pc:sldChg>
      <pc:sldChg chg="addSp modSp add">
        <pc:chgData name="Jim Hogg" userId="34797abe98eaa765" providerId="LiveId" clId="{5458B08F-69CF-4065-BB4B-87E425B1D0B9}" dt="2020-02-09T15:44:56.776" v="3451" actId="20577"/>
        <pc:sldMkLst>
          <pc:docMk/>
          <pc:sldMk cId="1629706086" sldId="280"/>
        </pc:sldMkLst>
        <pc:spChg chg="add mod">
          <ac:chgData name="Jim Hogg" userId="34797abe98eaa765" providerId="LiveId" clId="{5458B08F-69CF-4065-BB4B-87E425B1D0B9}" dt="2020-02-08T20:30:42.628" v="1442" actId="1076"/>
          <ac:spMkLst>
            <pc:docMk/>
            <pc:sldMk cId="1629706086" sldId="28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15:44:56.776" v="3451" actId="20577"/>
          <ac:spMkLst>
            <pc:docMk/>
            <pc:sldMk cId="1629706086" sldId="280"/>
            <ac:spMk id="3" creationId="{FE1F79A0-B0E7-4471-AF68-0FED0715A31B}"/>
          </ac:spMkLst>
        </pc:spChg>
      </pc:sldChg>
      <pc:sldChg chg="addSp delSp modSp add">
        <pc:chgData name="Jim Hogg" userId="34797abe98eaa765" providerId="LiveId" clId="{5458B08F-69CF-4065-BB4B-87E425B1D0B9}" dt="2020-02-09T15:51:41.640" v="3606" actId="14100"/>
        <pc:sldMkLst>
          <pc:docMk/>
          <pc:sldMk cId="654212494" sldId="281"/>
        </pc:sldMkLst>
        <pc:spChg chg="mod">
          <ac:chgData name="Jim Hogg" userId="34797abe98eaa765" providerId="LiveId" clId="{5458B08F-69CF-4065-BB4B-87E425B1D0B9}" dt="2020-02-08T20:02:24.861" v="493" actId="1076"/>
          <ac:spMkLst>
            <pc:docMk/>
            <pc:sldMk cId="654212494" sldId="281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9T15:51:41.640" v="3606" actId="14100"/>
          <ac:spMkLst>
            <pc:docMk/>
            <pc:sldMk cId="654212494" sldId="281"/>
            <ac:spMk id="3" creationId="{FE1F79A0-B0E7-4471-AF68-0FED0715A31B}"/>
          </ac:spMkLst>
        </pc:spChg>
        <pc:spChg chg="add del mod">
          <ac:chgData name="Jim Hogg" userId="34797abe98eaa765" providerId="LiveId" clId="{5458B08F-69CF-4065-BB4B-87E425B1D0B9}" dt="2020-02-08T20:03:33.063" v="517" actId="478"/>
          <ac:spMkLst>
            <pc:docMk/>
            <pc:sldMk cId="654212494" sldId="281"/>
            <ac:spMk id="4" creationId="{A5700C31-16FA-40B2-BF66-740CDF050405}"/>
          </ac:spMkLst>
        </pc:spChg>
      </pc:sldChg>
      <pc:sldChg chg="addSp delSp modSp add">
        <pc:chgData name="Jim Hogg" userId="34797abe98eaa765" providerId="LiveId" clId="{5458B08F-69CF-4065-BB4B-87E425B1D0B9}" dt="2020-02-09T15:51:30.066" v="3603" actId="14100"/>
        <pc:sldMkLst>
          <pc:docMk/>
          <pc:sldMk cId="2675087331" sldId="282"/>
        </pc:sldMkLst>
        <pc:spChg chg="mod">
          <ac:chgData name="Jim Hogg" userId="34797abe98eaa765" providerId="LiveId" clId="{5458B08F-69CF-4065-BB4B-87E425B1D0B9}" dt="2020-02-08T20:03:43.560" v="526" actId="20577"/>
          <ac:spMkLst>
            <pc:docMk/>
            <pc:sldMk cId="2675087331" sldId="282"/>
            <ac:spMk id="2" creationId="{B8FA6E88-FEB6-4A0B-AE3A-5CD8037D5EDB}"/>
          </ac:spMkLst>
        </pc:spChg>
        <pc:spChg chg="del mod">
          <ac:chgData name="Jim Hogg" userId="34797abe98eaa765" providerId="LiveId" clId="{5458B08F-69CF-4065-BB4B-87E425B1D0B9}" dt="2020-02-09T15:48:25.729" v="3594" actId="478"/>
          <ac:spMkLst>
            <pc:docMk/>
            <pc:sldMk cId="2675087331" sldId="282"/>
            <ac:spMk id="3" creationId="{FE1F79A0-B0E7-4471-AF68-0FED0715A31B}"/>
          </ac:spMkLst>
        </pc:spChg>
        <pc:spChg chg="add mod">
          <ac:chgData name="Jim Hogg" userId="34797abe98eaa765" providerId="LiveId" clId="{5458B08F-69CF-4065-BB4B-87E425B1D0B9}" dt="2020-02-09T15:51:30.066" v="3603" actId="14100"/>
          <ac:spMkLst>
            <pc:docMk/>
            <pc:sldMk cId="2675087331" sldId="282"/>
            <ac:spMk id="4" creationId="{16AA7789-C63C-44C9-8254-035AD4953C2D}"/>
          </ac:spMkLst>
        </pc:spChg>
      </pc:sldChg>
      <pc:sldChg chg="delSp modSp add">
        <pc:chgData name="Jim Hogg" userId="34797abe98eaa765" providerId="LiveId" clId="{5458B08F-69CF-4065-BB4B-87E425B1D0B9}" dt="2020-02-09T15:50:49.802" v="3601" actId="20577"/>
        <pc:sldMkLst>
          <pc:docMk/>
          <pc:sldMk cId="3469001751" sldId="283"/>
        </pc:sldMkLst>
        <pc:spChg chg="mod">
          <ac:chgData name="Jim Hogg" userId="34797abe98eaa765" providerId="LiveId" clId="{5458B08F-69CF-4065-BB4B-87E425B1D0B9}" dt="2020-02-08T20:23:22.337" v="1083" actId="20577"/>
          <ac:spMkLst>
            <pc:docMk/>
            <pc:sldMk cId="3469001751" sldId="283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8T20:23:25.612" v="1084" actId="478"/>
          <ac:spMkLst>
            <pc:docMk/>
            <pc:sldMk cId="3469001751" sldId="283"/>
            <ac:spMk id="3" creationId="{FE1F79A0-B0E7-4471-AF68-0FED0715A31B}"/>
          </ac:spMkLst>
        </pc:spChg>
        <pc:spChg chg="mod">
          <ac:chgData name="Jim Hogg" userId="34797abe98eaa765" providerId="LiveId" clId="{5458B08F-69CF-4065-BB4B-87E425B1D0B9}" dt="2020-02-09T15:50:49.802" v="3601" actId="20577"/>
          <ac:spMkLst>
            <pc:docMk/>
            <pc:sldMk cId="3469001751" sldId="283"/>
            <ac:spMk id="4" creationId="{16AA7789-C63C-44C9-8254-035AD4953C2D}"/>
          </ac:spMkLst>
        </pc:spChg>
      </pc:sldChg>
      <pc:sldChg chg="modSp add del">
        <pc:chgData name="Jim Hogg" userId="34797abe98eaa765" providerId="LiveId" clId="{5458B08F-69CF-4065-BB4B-87E425B1D0B9}" dt="2020-02-09T00:11:07.088" v="1885" actId="47"/>
        <pc:sldMkLst>
          <pc:docMk/>
          <pc:sldMk cId="1145993796" sldId="284"/>
        </pc:sldMkLst>
        <pc:spChg chg="mod">
          <ac:chgData name="Jim Hogg" userId="34797abe98eaa765" providerId="LiveId" clId="{5458B08F-69CF-4065-BB4B-87E425B1D0B9}" dt="2020-02-08T20:27:59.050" v="1427" actId="20577"/>
          <ac:spMkLst>
            <pc:docMk/>
            <pc:sldMk cId="1145993796" sldId="284"/>
            <ac:spMk id="2" creationId="{B8FA6E88-FEB6-4A0B-AE3A-5CD8037D5EDB}"/>
          </ac:spMkLst>
        </pc:spChg>
        <pc:spChg chg="mod">
          <ac:chgData name="Jim Hogg" userId="34797abe98eaa765" providerId="LiveId" clId="{5458B08F-69CF-4065-BB4B-87E425B1D0B9}" dt="2020-02-08T20:28:22.437" v="1428" actId="6549"/>
          <ac:spMkLst>
            <pc:docMk/>
            <pc:sldMk cId="1145993796" sldId="284"/>
            <ac:spMk id="4" creationId="{16AA7789-C63C-44C9-8254-035AD4953C2D}"/>
          </ac:spMkLst>
        </pc:spChg>
      </pc:sldChg>
      <pc:sldChg chg="modSp add">
        <pc:chgData name="Jim Hogg" userId="34797abe98eaa765" providerId="LiveId" clId="{5458B08F-69CF-4065-BB4B-87E425B1D0B9}" dt="2020-02-09T15:52:54.539" v="3620" actId="114"/>
        <pc:sldMkLst>
          <pc:docMk/>
          <pc:sldMk cId="0" sldId="285"/>
        </pc:sldMkLst>
        <pc:spChg chg="mod">
          <ac:chgData name="Jim Hogg" userId="34797abe98eaa765" providerId="LiveId" clId="{5458B08F-69CF-4065-BB4B-87E425B1D0B9}" dt="2020-02-09T15:52:54.539" v="3620" actId="114"/>
          <ac:spMkLst>
            <pc:docMk/>
            <pc:sldMk cId="0" sldId="285"/>
            <ac:spMk id="248" creationId="{00000000-0000-0000-0000-000000000000}"/>
          </ac:spMkLst>
        </pc:spChg>
      </pc:sldChg>
      <pc:sldChg chg="modSp add">
        <pc:chgData name="Jim Hogg" userId="34797abe98eaa765" providerId="LiveId" clId="{5458B08F-69CF-4065-BB4B-87E425B1D0B9}" dt="2020-02-09T15:52:42.275" v="3617" actId="1076"/>
        <pc:sldMkLst>
          <pc:docMk/>
          <pc:sldMk cId="0" sldId="286"/>
        </pc:sldMkLst>
        <pc:spChg chg="mod">
          <ac:chgData name="Jim Hogg" userId="34797abe98eaa765" providerId="LiveId" clId="{5458B08F-69CF-4065-BB4B-87E425B1D0B9}" dt="2020-02-08T20:36:12.409" v="1794" actId="255"/>
          <ac:spMkLst>
            <pc:docMk/>
            <pc:sldMk cId="0" sldId="286"/>
            <ac:spMk id="255" creationId="{00000000-0000-0000-0000-000000000000}"/>
          </ac:spMkLst>
        </pc:spChg>
        <pc:spChg chg="mod">
          <ac:chgData name="Jim Hogg" userId="34797abe98eaa765" providerId="LiveId" clId="{5458B08F-69CF-4065-BB4B-87E425B1D0B9}" dt="2020-02-09T15:52:42.275" v="3617" actId="1076"/>
          <ac:spMkLst>
            <pc:docMk/>
            <pc:sldMk cId="0" sldId="286"/>
            <ac:spMk id="256" creationId="{00000000-0000-0000-0000-000000000000}"/>
          </ac:spMkLst>
        </pc:spChg>
      </pc:sldChg>
      <pc:sldChg chg="add del">
        <pc:chgData name="Jim Hogg" userId="34797abe98eaa765" providerId="LiveId" clId="{5458B08F-69CF-4065-BB4B-87E425B1D0B9}" dt="2020-02-08T20:36:19.933" v="1795" actId="47"/>
        <pc:sldMkLst>
          <pc:docMk/>
          <pc:sldMk cId="0" sldId="287"/>
        </pc:sldMkLst>
      </pc:sldChg>
      <pc:sldChg chg="add del">
        <pc:chgData name="Jim Hogg" userId="34797abe98eaa765" providerId="LiveId" clId="{5458B08F-69CF-4065-BB4B-87E425B1D0B9}" dt="2020-02-08T20:36:23.095" v="1796" actId="47"/>
        <pc:sldMkLst>
          <pc:docMk/>
          <pc:sldMk cId="0" sldId="288"/>
        </pc:sldMkLst>
      </pc:sldChg>
      <pc:sldChg chg="modSp add">
        <pc:chgData name="Jim Hogg" userId="34797abe98eaa765" providerId="LiveId" clId="{5458B08F-69CF-4065-BB4B-87E425B1D0B9}" dt="2020-02-09T15:52:29.138" v="3614" actId="14100"/>
        <pc:sldMkLst>
          <pc:docMk/>
          <pc:sldMk cId="0" sldId="289"/>
        </pc:sldMkLst>
        <pc:spChg chg="mod">
          <ac:chgData name="Jim Hogg" userId="34797abe98eaa765" providerId="LiveId" clId="{5458B08F-69CF-4065-BB4B-87E425B1D0B9}" dt="2020-02-09T15:52:29.138" v="3614" actId="14100"/>
          <ac:spMkLst>
            <pc:docMk/>
            <pc:sldMk cId="0" sldId="289"/>
            <ac:spMk id="282" creationId="{00000000-0000-0000-0000-000000000000}"/>
          </ac:spMkLst>
        </pc:spChg>
      </pc:sldChg>
      <pc:sldChg chg="addSp delSp modSp add">
        <pc:chgData name="Jim Hogg" userId="34797abe98eaa765" providerId="LiveId" clId="{5458B08F-69CF-4065-BB4B-87E425B1D0B9}" dt="2020-02-09T00:35:02.468" v="2662" actId="20577"/>
        <pc:sldMkLst>
          <pc:docMk/>
          <pc:sldMk cId="4273308628" sldId="290"/>
        </pc:sldMkLst>
        <pc:spChg chg="mod">
          <ac:chgData name="Jim Hogg" userId="34797abe98eaa765" providerId="LiveId" clId="{5458B08F-69CF-4065-BB4B-87E425B1D0B9}" dt="2020-02-09T00:17:57.073" v="1930" actId="20577"/>
          <ac:spMkLst>
            <pc:docMk/>
            <pc:sldMk cId="4273308628" sldId="290"/>
            <ac:spMk id="2" creationId="{B8FA6E88-FEB6-4A0B-AE3A-5CD8037D5EDB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3" creationId="{BBB3A9F7-663F-46AF-B4D7-E4294AEDA521}"/>
          </ac:spMkLst>
        </pc:spChg>
        <pc:spChg chg="del mod">
          <ac:chgData name="Jim Hogg" userId="34797abe98eaa765" providerId="LiveId" clId="{5458B08F-69CF-4065-BB4B-87E425B1D0B9}" dt="2020-02-09T00:20:36.796" v="2075" actId="478"/>
          <ac:spMkLst>
            <pc:docMk/>
            <pc:sldMk cId="4273308628" sldId="290"/>
            <ac:spMk id="4" creationId="{16AA7789-C63C-44C9-8254-035AD4953C2D}"/>
          </ac:spMkLst>
        </pc:spChg>
        <pc:spChg chg="add mod">
          <ac:chgData name="Jim Hogg" userId="34797abe98eaa765" providerId="LiveId" clId="{5458B08F-69CF-4065-BB4B-87E425B1D0B9}" dt="2020-02-09T00:23:59.283" v="2239" actId="1076"/>
          <ac:spMkLst>
            <pc:docMk/>
            <pc:sldMk cId="4273308628" sldId="290"/>
            <ac:spMk id="7" creationId="{71340AD4-63F9-4F0D-8950-BA27C8EB5676}"/>
          </ac:spMkLst>
        </pc:spChg>
        <pc:spChg chg="add mod">
          <ac:chgData name="Jim Hogg" userId="34797abe98eaa765" providerId="LiveId" clId="{5458B08F-69CF-4065-BB4B-87E425B1D0B9}" dt="2020-02-09T00:35:02.468" v="2662" actId="20577"/>
          <ac:spMkLst>
            <pc:docMk/>
            <pc:sldMk cId="4273308628" sldId="290"/>
            <ac:spMk id="8" creationId="{4887CF2C-9D44-49B1-A25D-A6169EE440B1}"/>
          </ac:spMkLst>
        </pc:spChg>
        <pc:spChg chg="add mod">
          <ac:chgData name="Jim Hogg" userId="34797abe98eaa765" providerId="LiveId" clId="{5458B08F-69CF-4065-BB4B-87E425B1D0B9}" dt="2020-02-09T00:34:51.812" v="2635" actId="20577"/>
          <ac:spMkLst>
            <pc:docMk/>
            <pc:sldMk cId="4273308628" sldId="290"/>
            <ac:spMk id="9" creationId="{059F0CC3-024D-48B4-B90F-531427D8BBDF}"/>
          </ac:spMkLst>
        </pc:sp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6" creationId="{2C67E7F8-70E4-4C2D-BFC0-B81AF201A585}"/>
          </ac:picMkLst>
        </pc:picChg>
        <pc:picChg chg="add mod">
          <ac:chgData name="Jim Hogg" userId="34797abe98eaa765" providerId="LiveId" clId="{5458B08F-69CF-4065-BB4B-87E425B1D0B9}" dt="2020-02-09T00:23:59.283" v="2239" actId="1076"/>
          <ac:picMkLst>
            <pc:docMk/>
            <pc:sldMk cId="4273308628" sldId="290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15:56:35.622" v="3700" actId="692"/>
        <pc:sldMkLst>
          <pc:docMk/>
          <pc:sldMk cId="3225824422" sldId="291"/>
        </pc:sldMkLst>
        <pc:spChg chg="mod">
          <ac:chgData name="Jim Hogg" userId="34797abe98eaa765" providerId="LiveId" clId="{5458B08F-69CF-4065-BB4B-87E425B1D0B9}" dt="2020-02-09T00:25:33.677" v="2264" actId="20577"/>
          <ac:spMkLst>
            <pc:docMk/>
            <pc:sldMk cId="3225824422" sldId="291"/>
            <ac:spMk id="2" creationId="{B8FA6E88-FEB6-4A0B-AE3A-5CD8037D5EDB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3" creationId="{BBB3A9F7-663F-46AF-B4D7-E4294AEDA521}"/>
          </ac:spMkLst>
        </pc:spChg>
        <pc:spChg chg="add mod">
          <ac:chgData name="Jim Hogg" userId="34797abe98eaa765" providerId="LiveId" clId="{5458B08F-69CF-4065-BB4B-87E425B1D0B9}" dt="2020-02-09T15:56:35.622" v="3700" actId="692"/>
          <ac:spMkLst>
            <pc:docMk/>
            <pc:sldMk cId="3225824422" sldId="291"/>
            <ac:spMk id="4" creationId="{068D145C-96CF-49C9-BB22-01CA4CFBC92D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7" creationId="{71340AD4-63F9-4F0D-8950-BA27C8EB5676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25:20.836" v="2241" actId="478"/>
          <ac:spMkLst>
            <pc:docMk/>
            <pc:sldMk cId="3225824422" sldId="291"/>
            <ac:spMk id="9" creationId="{059F0CC3-024D-48B4-B90F-531427D8BBDF}"/>
          </ac:spMkLst>
        </pc:sp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25:20.836" v="2241" actId="478"/>
          <ac:picMkLst>
            <pc:docMk/>
            <pc:sldMk cId="3225824422" sldId="291"/>
            <ac:picMk id="1028" creationId="{9E131349-45D7-4BED-BE4B-5E98A8E2576E}"/>
          </ac:picMkLst>
        </pc:picChg>
      </pc:sldChg>
      <pc:sldChg chg="addSp delSp modSp add">
        <pc:chgData name="Jim Hogg" userId="34797abe98eaa765" providerId="LiveId" clId="{5458B08F-69CF-4065-BB4B-87E425B1D0B9}" dt="2020-02-09T02:56:58.003" v="2778" actId="1076"/>
        <pc:sldMkLst>
          <pc:docMk/>
          <pc:sldMk cId="566521981" sldId="292"/>
        </pc:sldMkLst>
        <pc:spChg chg="mod">
          <ac:chgData name="Jim Hogg" userId="34797abe98eaa765" providerId="LiveId" clId="{5458B08F-69CF-4065-BB4B-87E425B1D0B9}" dt="2020-02-09T02:56:55.069" v="2777" actId="1076"/>
          <ac:spMkLst>
            <pc:docMk/>
            <pc:sldMk cId="566521981" sldId="292"/>
            <ac:spMk id="3" creationId="{BBB3A9F7-663F-46AF-B4D7-E4294AEDA52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7" creationId="{71340AD4-63F9-4F0D-8950-BA27C8EB5676}"/>
          </ac:spMkLst>
        </pc:spChg>
        <pc:spChg chg="mod">
          <ac:chgData name="Jim Hogg" userId="34797abe98eaa765" providerId="LiveId" clId="{5458B08F-69CF-4065-BB4B-87E425B1D0B9}" dt="2020-02-09T02:56:58.003" v="2778" actId="1076"/>
          <ac:spMkLst>
            <pc:docMk/>
            <pc:sldMk cId="566521981" sldId="292"/>
            <ac:spMk id="8" creationId="{4887CF2C-9D44-49B1-A25D-A6169EE440B1}"/>
          </ac:spMkLst>
        </pc:spChg>
        <pc:spChg chg="del">
          <ac:chgData name="Jim Hogg" userId="34797abe98eaa765" providerId="LiveId" clId="{5458B08F-69CF-4065-BB4B-87E425B1D0B9}" dt="2020-02-09T00:34:19.554" v="2619" actId="478"/>
          <ac:spMkLst>
            <pc:docMk/>
            <pc:sldMk cId="566521981" sldId="292"/>
            <ac:spMk id="9" creationId="{059F0CC3-024D-48B4-B90F-531427D8BBDF}"/>
          </ac:spMkLst>
        </pc:spChg>
        <pc:spChg chg="add mod">
          <ac:chgData name="Jim Hogg" userId="34797abe98eaa765" providerId="LiveId" clId="{5458B08F-69CF-4065-BB4B-87E425B1D0B9}" dt="2020-02-09T00:37:58.807" v="2744" actId="1076"/>
          <ac:spMkLst>
            <pc:docMk/>
            <pc:sldMk cId="566521981" sldId="292"/>
            <ac:spMk id="11" creationId="{5F0007F0-1D2F-4291-A0AB-D61B5BD3724B}"/>
          </ac:spMkLst>
        </pc:spChg>
        <pc:spChg chg="add mod">
          <ac:chgData name="Jim Hogg" userId="34797abe98eaa765" providerId="LiveId" clId="{5458B08F-69CF-4065-BB4B-87E425B1D0B9}" dt="2020-02-09T02:56:46.554" v="2776" actId="14100"/>
          <ac:spMkLst>
            <pc:docMk/>
            <pc:sldMk cId="566521981" sldId="292"/>
            <ac:spMk id="12" creationId="{BA9AB984-C414-4E00-B227-0443C66A865D}"/>
          </ac:spMkLst>
        </pc:spChg>
        <pc:picChg chg="del">
          <ac:chgData name="Jim Hogg" userId="34797abe98eaa765" providerId="LiveId" clId="{5458B08F-69CF-4065-BB4B-87E425B1D0B9}" dt="2020-02-09T00:32:25.431" v="2477" actId="478"/>
          <ac:picMkLst>
            <pc:docMk/>
            <pc:sldMk cId="566521981" sldId="292"/>
            <ac:picMk id="1026" creationId="{2C67E7F8-70E4-4C2D-BFC0-B81AF201A585}"/>
          </ac:picMkLst>
        </pc:picChg>
        <pc:picChg chg="del">
          <ac:chgData name="Jim Hogg" userId="34797abe98eaa765" providerId="LiveId" clId="{5458B08F-69CF-4065-BB4B-87E425B1D0B9}" dt="2020-02-09T00:32:27.571" v="2478" actId="478"/>
          <ac:picMkLst>
            <pc:docMk/>
            <pc:sldMk cId="566521981" sldId="292"/>
            <ac:picMk id="1028" creationId="{9E131349-45D7-4BED-BE4B-5E98A8E2576E}"/>
          </ac:picMkLst>
        </pc:picChg>
        <pc:picChg chg="add mod">
          <ac:chgData name="Jim Hogg" userId="34797abe98eaa765" providerId="LiveId" clId="{5458B08F-69CF-4065-BB4B-87E425B1D0B9}" dt="2020-02-09T00:36:30.886" v="2663" actId="1076"/>
          <ac:picMkLst>
            <pc:docMk/>
            <pc:sldMk cId="566521981" sldId="292"/>
            <ac:picMk id="2050" creationId="{1A6EF411-3CDA-40F5-B20D-5FD85A20BE35}"/>
          </ac:picMkLst>
        </pc:picChg>
        <pc:picChg chg="add mod">
          <ac:chgData name="Jim Hogg" userId="34797abe98eaa765" providerId="LiveId" clId="{5458B08F-69CF-4065-BB4B-87E425B1D0B9}" dt="2020-02-09T00:36:48.186" v="2669" actId="14100"/>
          <ac:picMkLst>
            <pc:docMk/>
            <pc:sldMk cId="566521981" sldId="292"/>
            <ac:picMk id="2052" creationId="{9E1EC968-E0ED-45F0-A667-AE9CAE35DF08}"/>
          </ac:picMkLst>
        </pc:picChg>
      </pc:sldChg>
      <pc:sldChg chg="addSp delSp modSp add ord setBg">
        <pc:chgData name="Jim Hogg" userId="34797abe98eaa765" providerId="LiveId" clId="{5458B08F-69CF-4065-BB4B-87E425B1D0B9}" dt="2020-02-10T19:29:45.104" v="19077" actId="207"/>
        <pc:sldMkLst>
          <pc:docMk/>
          <pc:sldMk cId="4133903256" sldId="293"/>
        </pc:sldMkLst>
        <pc:spChg chg="add mod">
          <ac:chgData name="Jim Hogg" userId="34797abe98eaa765" providerId="LiveId" clId="{5458B08F-69CF-4065-BB4B-87E425B1D0B9}" dt="2020-02-10T19:29:45.104" v="19077" actId="207"/>
          <ac:spMkLst>
            <pc:docMk/>
            <pc:sldMk cId="4133903256" sldId="293"/>
            <ac:spMk id="2" creationId="{66D5B777-E542-422D-8F65-C6AF783FA936}"/>
          </ac:spMkLst>
        </pc:spChg>
        <pc:spChg chg="add del mod">
          <ac:chgData name="Jim Hogg" userId="34797abe98eaa765" providerId="LiveId" clId="{5458B08F-69CF-4065-BB4B-87E425B1D0B9}" dt="2020-02-09T15:54:39.462" v="3657" actId="478"/>
          <ac:spMkLst>
            <pc:docMk/>
            <pc:sldMk cId="4133903256" sldId="293"/>
            <ac:spMk id="3" creationId="{54D32D3E-AE1E-46FE-BF23-FF8B2209FA5E}"/>
          </ac:spMkLst>
        </pc:spChg>
      </pc:sldChg>
      <pc:sldChg chg="addSp modSp add del">
        <pc:chgData name="Jim Hogg" userId="34797abe98eaa765" providerId="LiveId" clId="{5458B08F-69CF-4065-BB4B-87E425B1D0B9}" dt="2020-02-10T19:37:22.788" v="19345" actId="2696"/>
        <pc:sldMkLst>
          <pc:docMk/>
          <pc:sldMk cId="1190761044" sldId="294"/>
        </pc:sldMkLst>
        <pc:spChg chg="add mod">
          <ac:chgData name="Jim Hogg" userId="34797abe98eaa765" providerId="LiveId" clId="{5458B08F-69CF-4065-BB4B-87E425B1D0B9}" dt="2020-02-09T03:00:54.215" v="2836" actId="1076"/>
          <ac:spMkLst>
            <pc:docMk/>
            <pc:sldMk cId="1190761044" sldId="294"/>
            <ac:spMk id="2" creationId="{9BBCE6A2-FED1-4BA7-9D86-2A3A06230D48}"/>
          </ac:spMkLst>
        </pc:spChg>
        <pc:spChg chg="add mod">
          <ac:chgData name="Jim Hogg" userId="34797abe98eaa765" providerId="LiveId" clId="{5458B08F-69CF-4065-BB4B-87E425B1D0B9}" dt="2020-02-09T03:16:34.241" v="3416" actId="6549"/>
          <ac:spMkLst>
            <pc:docMk/>
            <pc:sldMk cId="1190761044" sldId="294"/>
            <ac:spMk id="3" creationId="{69E42F4F-251A-4961-BFAC-1BA734FED131}"/>
          </ac:spMkLst>
        </pc:spChg>
      </pc:sldChg>
      <pc:sldChg chg="add modTransition">
        <pc:chgData name="Jim Hogg" userId="34797abe98eaa765" providerId="LiveId" clId="{5458B08F-69CF-4065-BB4B-87E425B1D0B9}" dt="2020-02-10T19:37:30.269" v="19347"/>
        <pc:sldMkLst>
          <pc:docMk/>
          <pc:sldMk cId="1438536890" sldId="294"/>
        </pc:sldMkLst>
      </pc:sldChg>
      <pc:sldChg chg="addSp modSp add setBg">
        <pc:chgData name="Jim Hogg" userId="34797abe98eaa765" providerId="LiveId" clId="{5458B08F-69CF-4065-BB4B-87E425B1D0B9}" dt="2020-02-10T19:29:32.802" v="19075"/>
        <pc:sldMkLst>
          <pc:docMk/>
          <pc:sldMk cId="236702666" sldId="295"/>
        </pc:sldMkLst>
        <pc:spChg chg="add mod">
          <ac:chgData name="Jim Hogg" userId="34797abe98eaa765" providerId="LiveId" clId="{5458B08F-69CF-4065-BB4B-87E425B1D0B9}" dt="2020-02-10T19:29:23.712" v="19074" actId="207"/>
          <ac:spMkLst>
            <pc:docMk/>
            <pc:sldMk cId="236702666" sldId="295"/>
            <ac:spMk id="2" creationId="{BE82CA2C-9062-41F2-8A70-C0D8591115EE}"/>
          </ac:spMkLst>
        </pc:spChg>
      </pc:sldChg>
      <pc:sldChg chg="addSp modSp add ord setBg">
        <pc:chgData name="Jim Hogg" userId="34797abe98eaa765" providerId="LiveId" clId="{5458B08F-69CF-4065-BB4B-87E425B1D0B9}" dt="2020-02-10T19:36:21.156" v="19299" actId="20577"/>
        <pc:sldMkLst>
          <pc:docMk/>
          <pc:sldMk cId="456880759" sldId="296"/>
        </pc:sldMkLst>
        <pc:spChg chg="add mod">
          <ac:chgData name="Jim Hogg" userId="34797abe98eaa765" providerId="LiveId" clId="{5458B08F-69CF-4065-BB4B-87E425B1D0B9}" dt="2020-02-10T19:36:21.156" v="19299" actId="20577"/>
          <ac:spMkLst>
            <pc:docMk/>
            <pc:sldMk cId="456880759" sldId="296"/>
            <ac:spMk id="2" creationId="{AE3236AD-0212-4F6D-B616-D3C80B3F1B36}"/>
          </ac:spMkLst>
        </pc:spChg>
      </pc:sldChg>
      <pc:sldChg chg="addSp modSp add setBg">
        <pc:chgData name="Jim Hogg" userId="34797abe98eaa765" providerId="LiveId" clId="{5458B08F-69CF-4065-BB4B-87E425B1D0B9}" dt="2020-02-10T05:06:43.547" v="13718"/>
        <pc:sldMkLst>
          <pc:docMk/>
          <pc:sldMk cId="3612322258" sldId="297"/>
        </pc:sldMkLst>
        <pc:spChg chg="add mod">
          <ac:chgData name="Jim Hogg" userId="34797abe98eaa765" providerId="LiveId" clId="{5458B08F-69CF-4065-BB4B-87E425B1D0B9}" dt="2020-02-10T04:17:21.461" v="12656" actId="20577"/>
          <ac:spMkLst>
            <pc:docMk/>
            <pc:sldMk cId="3612322258" sldId="297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19:36:44.176" v="19322" actId="20577"/>
        <pc:sldMkLst>
          <pc:docMk/>
          <pc:sldMk cId="2039247268" sldId="298"/>
        </pc:sldMkLst>
        <pc:spChg chg="add mod">
          <ac:chgData name="Jim Hogg" userId="34797abe98eaa765" providerId="LiveId" clId="{5458B08F-69CF-4065-BB4B-87E425B1D0B9}" dt="2020-02-10T19:36:35.724" v="19314" actId="20577"/>
          <ac:spMkLst>
            <pc:docMk/>
            <pc:sldMk cId="2039247268" sldId="298"/>
            <ac:spMk id="2" creationId="{A54AE2C9-FD9F-4BFE-9EB5-F9E8960283B4}"/>
          </ac:spMkLst>
        </pc:spChg>
        <pc:spChg chg="add mod">
          <ac:chgData name="Jim Hogg" userId="34797abe98eaa765" providerId="LiveId" clId="{5458B08F-69CF-4065-BB4B-87E425B1D0B9}" dt="2020-02-10T19:36:44.176" v="19322" actId="20577"/>
          <ac:spMkLst>
            <pc:docMk/>
            <pc:sldMk cId="2039247268" sldId="298"/>
            <ac:spMk id="3" creationId="{69FA208B-1B0C-41AD-B9D6-5751DCCCDAAD}"/>
          </ac:spMkLst>
        </pc:spChg>
      </pc:sldChg>
      <pc:sldChg chg="modSp add ord setBg">
        <pc:chgData name="Jim Hogg" userId="34797abe98eaa765" providerId="LiveId" clId="{5458B08F-69CF-4065-BB4B-87E425B1D0B9}" dt="2020-02-10T19:32:40.407" v="19106" actId="207"/>
        <pc:sldMkLst>
          <pc:docMk/>
          <pc:sldMk cId="3671479564" sldId="299"/>
        </pc:sldMkLst>
        <pc:spChg chg="mod">
          <ac:chgData name="Jim Hogg" userId="34797abe98eaa765" providerId="LiveId" clId="{5458B08F-69CF-4065-BB4B-87E425B1D0B9}" dt="2020-02-10T19:32:40.407" v="19106" actId="207"/>
          <ac:spMkLst>
            <pc:docMk/>
            <pc:sldMk cId="3671479564" sldId="299"/>
            <ac:spMk id="2" creationId="{AE3236AD-0212-4F6D-B616-D3C80B3F1B36}"/>
          </ac:spMkLst>
        </pc:spChg>
      </pc:sldChg>
      <pc:sldChg chg="addSp delSp modSp add delAnim">
        <pc:chgData name="Jim Hogg" userId="34797abe98eaa765" providerId="LiveId" clId="{5458B08F-69CF-4065-BB4B-87E425B1D0B9}" dt="2020-02-10T05:02:07.530" v="13556" actId="1076"/>
        <pc:sldMkLst>
          <pc:docMk/>
          <pc:sldMk cId="406292693" sldId="300"/>
        </pc:sldMkLst>
        <pc:spChg chg="del mod">
          <ac:chgData name="Jim Hogg" userId="34797abe98eaa765" providerId="LiveId" clId="{5458B08F-69CF-4065-BB4B-87E425B1D0B9}" dt="2020-02-10T04:26:36.539" v="12737" actId="478"/>
          <ac:spMkLst>
            <pc:docMk/>
            <pc:sldMk cId="406292693" sldId="300"/>
            <ac:spMk id="2" creationId="{EAC1A9C1-E78D-49B4-BE90-73A2E69BF4C4}"/>
          </ac:spMkLst>
        </pc:spChg>
        <pc:spChg chg="mod">
          <ac:chgData name="Jim Hogg" userId="34797abe98eaa765" providerId="LiveId" clId="{5458B08F-69CF-4065-BB4B-87E425B1D0B9}" dt="2020-02-10T05:01:51.004" v="13553" actId="13926"/>
          <ac:spMkLst>
            <pc:docMk/>
            <pc:sldMk cId="406292693" sldId="300"/>
            <ac:spMk id="3" creationId="{8D5495FC-72E3-446E-93E1-F199FF0ECAAD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4" creationId="{D26AC59C-B558-4CFC-B9D6-86F12B54019F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5" creationId="{1DE48865-E3B3-4C2D-823F-39EA44F00EDA}"/>
          </ac:spMkLst>
        </pc:spChg>
        <pc:spChg chg="add mod">
          <ac:chgData name="Jim Hogg" userId="34797abe98eaa765" providerId="LiveId" clId="{5458B08F-69CF-4065-BB4B-87E425B1D0B9}" dt="2020-02-10T05:02:00.968" v="13555" actId="1076"/>
          <ac:spMkLst>
            <pc:docMk/>
            <pc:sldMk cId="406292693" sldId="300"/>
            <ac:spMk id="6" creationId="{2EA14466-10CD-4C49-847A-D21025C94618}"/>
          </ac:spMkLst>
        </pc:spChg>
        <pc:spChg chg="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4:26:39.052" v="12738" actId="478"/>
          <ac:spMkLst>
            <pc:docMk/>
            <pc:sldMk cId="406292693" sldId="300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4:26:43.014" v="12739" actId="478"/>
          <ac:spMkLst>
            <pc:docMk/>
            <pc:sldMk cId="406292693" sldId="300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10T04:26:32.413" v="12735" actId="478"/>
          <ac:spMkLst>
            <pc:docMk/>
            <pc:sldMk cId="406292693" sldId="300"/>
            <ac:spMk id="13" creationId="{F6C8CA97-AC2C-4A4B-B3BC-87A45C21640A}"/>
          </ac:spMkLst>
        </pc:spChg>
        <pc:spChg chg="del mod">
          <ac:chgData name="Jim Hogg" userId="34797abe98eaa765" providerId="LiveId" clId="{5458B08F-69CF-4065-BB4B-87E425B1D0B9}" dt="2020-02-10T04:27:18.810" v="12749" actId="478"/>
          <ac:spMkLst>
            <pc:docMk/>
            <pc:sldMk cId="406292693" sldId="300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6" creationId="{44A7B642-EFB2-4F9B-8198-4B4A054FBE98}"/>
          </ac:spMkLst>
        </pc:spChg>
        <pc:spChg chg="del mod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10T04:27:11.406" v="12747" actId="478"/>
          <ac:spMkLst>
            <pc:docMk/>
            <pc:sldMk cId="406292693" sldId="300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10T04:26:52.874" v="12743" actId="478"/>
          <ac:spMkLst>
            <pc:docMk/>
            <pc:sldMk cId="406292693" sldId="300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10T04:26:47.866" v="12741" actId="478"/>
          <ac:spMkLst>
            <pc:docMk/>
            <pc:sldMk cId="406292693" sldId="300"/>
            <ac:spMk id="22" creationId="{C402E75F-6C8F-46E3-BB4B-1845C0107582}"/>
          </ac:spMkLst>
        </pc:spChg>
        <pc:spChg chg="add del mod">
          <ac:chgData name="Jim Hogg" userId="34797abe98eaa765" providerId="LiveId" clId="{5458B08F-69CF-4065-BB4B-87E425B1D0B9}" dt="2020-02-10T04:47:11.158" v="12773" actId="478"/>
          <ac:spMkLst>
            <pc:docMk/>
            <pc:sldMk cId="406292693" sldId="300"/>
            <ac:spMk id="23" creationId="{E5B2F4EA-1C92-4BF1-9005-6402AF1678A3}"/>
          </ac:spMkLst>
        </pc:spChg>
        <pc:spChg chg="add mod">
          <ac:chgData name="Jim Hogg" userId="34797abe98eaa765" providerId="LiveId" clId="{5458B08F-69CF-4065-BB4B-87E425B1D0B9}" dt="2020-02-10T05:01:56.123" v="13554" actId="1076"/>
          <ac:spMkLst>
            <pc:docMk/>
            <pc:sldMk cId="406292693" sldId="300"/>
            <ac:spMk id="25" creationId="{EDD5C0C4-7C14-4A08-B70D-50BBE1CFE119}"/>
          </ac:spMkLst>
        </pc:spChg>
        <pc:spChg chg="add mod">
          <ac:chgData name="Jim Hogg" userId="34797abe98eaa765" providerId="LiveId" clId="{5458B08F-69CF-4065-BB4B-87E425B1D0B9}" dt="2020-02-10T05:02:07.530" v="13556" actId="1076"/>
          <ac:spMkLst>
            <pc:docMk/>
            <pc:sldMk cId="406292693" sldId="300"/>
            <ac:spMk id="26" creationId="{07C7A9D9-4BE8-48AA-BDB0-F5EDF666040E}"/>
          </ac:spMkLst>
        </pc:spChg>
        <pc:spChg chg="mod">
          <ac:chgData name="Jim Hogg" userId="34797abe98eaa765" providerId="LiveId" clId="{5458B08F-69CF-4065-BB4B-87E425B1D0B9}" dt="2020-02-10T04:54:08.833" v="13113" actId="1076"/>
          <ac:spMkLst>
            <pc:docMk/>
            <pc:sldMk cId="406292693" sldId="300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10T04:26:44.694" v="12740" actId="478"/>
          <ac:spMkLst>
            <pc:docMk/>
            <pc:sldMk cId="406292693" sldId="300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10T04:26:49.686" v="12742" actId="478"/>
          <ac:spMkLst>
            <pc:docMk/>
            <pc:sldMk cId="406292693" sldId="300"/>
            <ac:spMk id="29" creationId="{EA2E371E-574C-4ED1-A8B4-AB83B8B97079}"/>
          </ac:spMkLst>
        </pc:spChg>
        <pc:spChg chg="del">
          <ac:chgData name="Jim Hogg" userId="34797abe98eaa765" providerId="LiveId" clId="{5458B08F-69CF-4065-BB4B-87E425B1D0B9}" dt="2020-02-10T04:26:55.901" v="12744" actId="478"/>
          <ac:spMkLst>
            <pc:docMk/>
            <pc:sldMk cId="406292693" sldId="300"/>
            <ac:spMk id="30" creationId="{3AD2AC7A-D817-41CC-A2D0-BDE20C500428}"/>
          </ac:spMkLst>
        </pc:spChg>
        <pc:spChg chg="add mod">
          <ac:chgData name="Jim Hogg" userId="34797abe98eaa765" providerId="LiveId" clId="{5458B08F-69CF-4065-BB4B-87E425B1D0B9}" dt="2020-02-10T04:53:51.586" v="13082" actId="1076"/>
          <ac:spMkLst>
            <pc:docMk/>
            <pc:sldMk cId="406292693" sldId="300"/>
            <ac:spMk id="31" creationId="{F4DB4A92-547C-4059-8DF6-C3337163D50E}"/>
          </ac:spMkLst>
        </pc:sp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10T04:27:11.406" v="12747" actId="478"/>
          <ac:cxnSpMkLst>
            <pc:docMk/>
            <pc:sldMk cId="406292693" sldId="300"/>
            <ac:cxnSpMk id="24" creationId="{CB6BB29F-7062-4455-8D60-767DFAC8C1C6}"/>
          </ac:cxnSpMkLst>
        </pc:cxnChg>
      </pc:sldChg>
      <pc:sldChg chg="add del">
        <pc:chgData name="Jim Hogg" userId="34797abe98eaa765" providerId="LiveId" clId="{5458B08F-69CF-4065-BB4B-87E425B1D0B9}" dt="2020-02-10T04:20:34.977" v="12725" actId="2696"/>
        <pc:sldMkLst>
          <pc:docMk/>
          <pc:sldMk cId="3515034518" sldId="300"/>
        </pc:sldMkLst>
      </pc:sldChg>
      <pc:sldChg chg="addSp delSp modSp add del modAnim">
        <pc:chgData name="Jim Hogg" userId="34797abe98eaa765" providerId="LiveId" clId="{5458B08F-69CF-4065-BB4B-87E425B1D0B9}" dt="2020-02-10T04:16:24.206" v="12618" actId="2696"/>
        <pc:sldMkLst>
          <pc:docMk/>
          <pc:sldMk cId="3647979709" sldId="300"/>
        </pc:sldMkLst>
        <pc:spChg chg="add del mod">
          <ac:chgData name="Jim Hogg" userId="34797abe98eaa765" providerId="LiveId" clId="{5458B08F-69CF-4065-BB4B-87E425B1D0B9}" dt="2020-02-09T17:20:00.054" v="5726" actId="478"/>
          <ac:spMkLst>
            <pc:docMk/>
            <pc:sldMk cId="3647979709" sldId="300"/>
            <ac:spMk id="2" creationId="{DCFD1150-EA04-45D9-A750-30E05159DEAF}"/>
          </ac:spMkLst>
        </pc:spChg>
        <pc:spChg chg="add mod">
          <ac:chgData name="Jim Hogg" userId="34797abe98eaa765" providerId="LiveId" clId="{5458B08F-69CF-4065-BB4B-87E425B1D0B9}" dt="2020-02-10T01:01:10.108" v="10187" actId="1076"/>
          <ac:spMkLst>
            <pc:docMk/>
            <pc:sldMk cId="3647979709" sldId="300"/>
            <ac:spMk id="2" creationId="{EAC1A9C1-E78D-49B4-BE90-73A2E69BF4C4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4" creationId="{5503D1BF-56BF-4375-B784-A32500645174}"/>
          </ac:spMkLst>
        </pc:spChg>
        <pc:spChg chg="add mod or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4" creationId="{D26AC59C-B558-4CFC-B9D6-86F12B54019F}"/>
          </ac:spMkLst>
        </pc:spChg>
        <pc:spChg chg="add del mod">
          <ac:chgData name="Jim Hogg" userId="34797abe98eaa765" providerId="LiveId" clId="{5458B08F-69CF-4065-BB4B-87E425B1D0B9}" dt="2020-02-09T16:44:15.005" v="4242"/>
          <ac:spMkLst>
            <pc:docMk/>
            <pc:sldMk cId="3647979709" sldId="300"/>
            <ac:spMk id="5" creationId="{48CCDE7F-7F27-41E7-8873-8B4C6B02BA90}"/>
          </ac:spMkLst>
        </pc:spChg>
        <pc:spChg chg="add del mod">
          <ac:chgData name="Jim Hogg" userId="34797abe98eaa765" providerId="LiveId" clId="{5458B08F-69CF-4065-BB4B-87E425B1D0B9}" dt="2020-02-09T16:44:15.005" v="4244"/>
          <ac:spMkLst>
            <pc:docMk/>
            <pc:sldMk cId="3647979709" sldId="300"/>
            <ac:spMk id="6" creationId="{92126CB0-BF24-4488-AAFE-2FF7F05AE562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7" creationId="{A109905A-C62B-4AE9-85D0-5D19304FBE11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8" creationId="{CE59C5ED-C1D5-4C63-BE53-46097498288A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9" creationId="{F5AD8517-3EAF-49B8-8D1C-8CD84E799C1D}"/>
          </ac:spMkLst>
        </pc:spChg>
        <pc:spChg chg="add del mod">
          <ac:chgData name="Jim Hogg" userId="34797abe98eaa765" providerId="LiveId" clId="{5458B08F-69CF-4065-BB4B-87E425B1D0B9}" dt="2020-02-09T17:09:20.128" v="5183" actId="478"/>
          <ac:spMkLst>
            <pc:docMk/>
            <pc:sldMk cId="3647979709" sldId="300"/>
            <ac:spMk id="10" creationId="{8E36A6FB-0316-424E-9CEE-8A4425FDFA52}"/>
          </ac:spMkLst>
        </pc:spChg>
        <pc:spChg chg="add mod">
          <ac:chgData name="Jim Hogg" userId="34797abe98eaa765" providerId="LiveId" clId="{5458B08F-69CF-4065-BB4B-87E425B1D0B9}" dt="2020-02-10T01:01:05.650" v="10186" actId="1076"/>
          <ac:spMkLst>
            <pc:docMk/>
            <pc:sldMk cId="3647979709" sldId="300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9:35.064" v="10179" actId="1076"/>
          <ac:spMkLst>
            <pc:docMk/>
            <pc:sldMk cId="3647979709" sldId="300"/>
            <ac:spMk id="12" creationId="{6FAB4E22-A26E-44A2-BF9F-D90FA462C498}"/>
          </ac:spMkLst>
        </pc:spChg>
        <pc:spChg chg="add mod">
          <ac:chgData name="Jim Hogg" userId="34797abe98eaa765" providerId="LiveId" clId="{5458B08F-69CF-4065-BB4B-87E425B1D0B9}" dt="2020-02-10T00:59:16.044" v="10170" actId="1076"/>
          <ac:spMkLst>
            <pc:docMk/>
            <pc:sldMk cId="3647979709" sldId="300"/>
            <ac:spMk id="13" creationId="{F6C8CA97-AC2C-4A4B-B3BC-87A45C21640A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4" creationId="{50C7BCC7-387A-4CD4-87D6-37A27F0CC2BB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5" creationId="{30227063-05F2-4E54-98CB-06D5E131F07C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6" creationId="{44A7B642-EFB2-4F9B-8198-4B4A054FBE98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7" creationId="{B25AD77F-E6AF-49AC-B958-C90BB0585206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8" creationId="{640D146D-9FFE-4DAD-9253-07C3B8904AC1}"/>
          </ac:spMkLst>
        </pc:spChg>
        <pc:spChg chg="add mod">
          <ac:chgData name="Jim Hogg" userId="34797abe98eaa765" providerId="LiveId" clId="{5458B08F-69CF-4065-BB4B-87E425B1D0B9}" dt="2020-02-10T01:00:59.501" v="10185" actId="1076"/>
          <ac:spMkLst>
            <pc:docMk/>
            <pc:sldMk cId="3647979709" sldId="300"/>
            <ac:spMk id="19" creationId="{F8A95741-683D-4FBC-ABEA-EF5D77C50149}"/>
          </ac:spMkLst>
        </pc:spChg>
        <pc:spChg chg="add mod">
          <ac:chgData name="Jim Hogg" userId="34797abe98eaa765" providerId="LiveId" clId="{5458B08F-69CF-4065-BB4B-87E425B1D0B9}" dt="2020-02-10T01:01:13.532" v="10188" actId="1076"/>
          <ac:spMkLst>
            <pc:docMk/>
            <pc:sldMk cId="3647979709" sldId="300"/>
            <ac:spMk id="20" creationId="{EC8EEE66-0F2F-4F55-9F57-E4DC579DD604}"/>
          </ac:spMkLst>
        </pc:spChg>
        <pc:spChg chg="add mod">
          <ac:chgData name="Jim Hogg" userId="34797abe98eaa765" providerId="LiveId" clId="{5458B08F-69CF-4065-BB4B-87E425B1D0B9}" dt="2020-02-09T21:20:10.847" v="6170" actId="1076"/>
          <ac:spMkLst>
            <pc:docMk/>
            <pc:sldMk cId="3647979709" sldId="300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17:25:38.895" v="5944" actId="1076"/>
          <ac:spMkLst>
            <pc:docMk/>
            <pc:sldMk cId="3647979709" sldId="300"/>
            <ac:spMk id="27" creationId="{10014AEA-FF9C-4373-83CF-8D2904E79E28}"/>
          </ac:spMkLst>
        </pc:spChg>
        <pc:spChg chg="add mod">
          <ac:chgData name="Jim Hogg" userId="34797abe98eaa765" providerId="LiveId" clId="{5458B08F-69CF-4065-BB4B-87E425B1D0B9}" dt="2020-02-09T17:25:51.197" v="5945" actId="1076"/>
          <ac:spMkLst>
            <pc:docMk/>
            <pc:sldMk cId="3647979709" sldId="300"/>
            <ac:spMk id="28" creationId="{D135F827-3ABF-4985-AD41-A001E6102AA0}"/>
          </ac:spMkLst>
        </pc:spChg>
        <pc:spChg chg="add mod">
          <ac:chgData name="Jim Hogg" userId="34797abe98eaa765" providerId="LiveId" clId="{5458B08F-69CF-4065-BB4B-87E425B1D0B9}" dt="2020-02-09T21:20:07.881" v="6169" actId="1076"/>
          <ac:spMkLst>
            <pc:docMk/>
            <pc:sldMk cId="3647979709" sldId="300"/>
            <ac:spMk id="29" creationId="{EA2E371E-574C-4ED1-A8B4-AB83B8B97079}"/>
          </ac:spMkLst>
        </pc:spChg>
        <pc:spChg chg="add mod">
          <ac:chgData name="Jim Hogg" userId="34797abe98eaa765" providerId="LiveId" clId="{5458B08F-69CF-4065-BB4B-87E425B1D0B9}" dt="2020-02-09T17:27:13.062" v="5956" actId="14100"/>
          <ac:spMkLst>
            <pc:docMk/>
            <pc:sldMk cId="3647979709" sldId="300"/>
            <ac:spMk id="30" creationId="{3AD2AC7A-D817-41CC-A2D0-BDE20C500428}"/>
          </ac:spMkLst>
        </pc:sp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1" creationId="{639254BD-0777-415C-A67C-0CB8180913E6}"/>
          </ac:cxnSpMkLst>
        </pc:cxnChg>
        <pc:cxnChg chg="add mod">
          <ac:chgData name="Jim Hogg" userId="34797abe98eaa765" providerId="LiveId" clId="{5458B08F-69CF-4065-BB4B-87E425B1D0B9}" dt="2020-02-10T01:00:59.501" v="10185" actId="1076"/>
          <ac:cxnSpMkLst>
            <pc:docMk/>
            <pc:sldMk cId="3647979709" sldId="300"/>
            <ac:cxnSpMk id="24" creationId="{CB6BB29F-7062-4455-8D60-767DFAC8C1C6}"/>
          </ac:cxnSpMkLst>
        </pc:cxnChg>
      </pc:sldChg>
      <pc:sldChg chg="addSp delSp modSp add ord modAnim">
        <pc:chgData name="Jim Hogg" userId="34797abe98eaa765" providerId="LiveId" clId="{5458B08F-69CF-4065-BB4B-87E425B1D0B9}" dt="2020-02-10T01:09:59.119" v="10296"/>
        <pc:sldMkLst>
          <pc:docMk/>
          <pc:sldMk cId="1840463432" sldId="301"/>
        </pc:sldMkLst>
        <pc:spChg chg="add del">
          <ac:chgData name="Jim Hogg" userId="34797abe98eaa765" providerId="LiveId" clId="{5458B08F-69CF-4065-BB4B-87E425B1D0B9}" dt="2020-02-10T01:09:59.119" v="10296"/>
          <ac:spMkLst>
            <pc:docMk/>
            <pc:sldMk cId="1840463432" sldId="301"/>
            <ac:spMk id="2" creationId="{58FA4B77-D2C3-4F73-80F1-AE4480172C54}"/>
          </ac:spMkLst>
        </pc:spChg>
        <pc:spChg chg="del mod">
          <ac:chgData name="Jim Hogg" userId="34797abe98eaa765" providerId="LiveId" clId="{5458B08F-69CF-4065-BB4B-87E425B1D0B9}" dt="2020-02-09T17:19:52.758" v="5725" actId="21"/>
          <ac:spMkLst>
            <pc:docMk/>
            <pc:sldMk cId="1840463432" sldId="301"/>
            <ac:spMk id="2" creationId="{DCFD1150-EA04-45D9-A750-30E05159DEAF}"/>
          </ac:spMkLst>
        </pc:spChg>
        <pc:spChg chg="mod">
          <ac:chgData name="Jim Hogg" userId="34797abe98eaa765" providerId="LiveId" clId="{5458B08F-69CF-4065-BB4B-87E425B1D0B9}" dt="2020-02-10T00:56:36.389" v="10102" actId="14100"/>
          <ac:spMkLst>
            <pc:docMk/>
            <pc:sldMk cId="1840463432" sldId="301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1:52.673" v="10190" actId="14100"/>
          <ac:spMkLst>
            <pc:docMk/>
            <pc:sldMk cId="1840463432" sldId="301"/>
            <ac:spMk id="4" creationId="{5503D1BF-56BF-4375-B784-A32500645174}"/>
          </ac:spMkLst>
        </pc:spChg>
        <pc:spChg chg="mod">
          <ac:chgData name="Jim Hogg" userId="34797abe98eaa765" providerId="LiveId" clId="{5458B08F-69CF-4065-BB4B-87E425B1D0B9}" dt="2020-02-10T00:56:30.306" v="10100" actId="1076"/>
          <ac:spMkLst>
            <pc:docMk/>
            <pc:sldMk cId="1840463432" sldId="301"/>
            <ac:spMk id="7" creationId="{A109905A-C62B-4AE9-85D0-5D19304FBE11}"/>
          </ac:spMkLst>
        </pc:spChg>
        <pc:spChg chg="mod">
          <ac:chgData name="Jim Hogg" userId="34797abe98eaa765" providerId="LiveId" clId="{5458B08F-69CF-4065-BB4B-87E425B1D0B9}" dt="2020-02-10T00:56:49.294" v="10105" actId="1076"/>
          <ac:spMkLst>
            <pc:docMk/>
            <pc:sldMk cId="1840463432" sldId="301"/>
            <ac:spMk id="8" creationId="{CE59C5ED-C1D5-4C63-BE53-46097498288A}"/>
          </ac:spMkLst>
        </pc:spChg>
        <pc:spChg chg="mod">
          <ac:chgData name="Jim Hogg" userId="34797abe98eaa765" providerId="LiveId" clId="{5458B08F-69CF-4065-BB4B-87E425B1D0B9}" dt="2020-02-10T00:58:06.340" v="10116" actId="1076"/>
          <ac:spMkLst>
            <pc:docMk/>
            <pc:sldMk cId="1840463432" sldId="301"/>
            <ac:spMk id="9" creationId="{F5AD8517-3EAF-49B8-8D1C-8CD84E799C1D}"/>
          </ac:spMkLst>
        </pc:spChg>
        <pc:spChg chg="mod">
          <ac:chgData name="Jim Hogg" userId="34797abe98eaa765" providerId="LiveId" clId="{5458B08F-69CF-4065-BB4B-87E425B1D0B9}" dt="2020-02-10T00:58:12.288" v="10125" actId="20577"/>
          <ac:spMkLst>
            <pc:docMk/>
            <pc:sldMk cId="1840463432" sldId="301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1:02:26.111" v="10199" actId="1076"/>
          <ac:spMkLst>
            <pc:docMk/>
            <pc:sldMk cId="1840463432" sldId="301"/>
            <ac:spMk id="11" creationId="{91C0ADC4-6AF6-4150-95D5-E2447610DE26}"/>
          </ac:spMkLst>
        </pc:spChg>
        <pc:spChg chg="add mod">
          <ac:chgData name="Jim Hogg" userId="34797abe98eaa765" providerId="LiveId" clId="{5458B08F-69CF-4065-BB4B-87E425B1D0B9}" dt="2020-02-10T00:56:32.851" v="10101" actId="1076"/>
          <ac:spMkLst>
            <pc:docMk/>
            <pc:sldMk cId="1840463432" sldId="301"/>
            <ac:spMk id="12" creationId="{24814202-F752-405F-B7EF-B4C4297F44B9}"/>
          </ac:spMkLst>
        </pc:spChg>
        <pc:spChg chg="add mod">
          <ac:chgData name="Jim Hogg" userId="34797abe98eaa765" providerId="LiveId" clId="{5458B08F-69CF-4065-BB4B-87E425B1D0B9}" dt="2020-02-10T01:02:23.104" v="10198" actId="1076"/>
          <ac:spMkLst>
            <pc:docMk/>
            <pc:sldMk cId="1840463432" sldId="301"/>
            <ac:spMk id="13" creationId="{0D0DA64C-B24C-45D4-A760-6CE1A181AF5E}"/>
          </ac:spMkLst>
        </pc:spChg>
        <pc:spChg chg="add mod">
          <ac:chgData name="Jim Hogg" userId="34797abe98eaa765" providerId="LiveId" clId="{5458B08F-69CF-4065-BB4B-87E425B1D0B9}" dt="2020-02-10T01:02:19.195" v="10197" actId="1076"/>
          <ac:spMkLst>
            <pc:docMk/>
            <pc:sldMk cId="1840463432" sldId="301"/>
            <ac:spMk id="14" creationId="{4CEAADF8-8446-4CC9-A230-953B0E68E310}"/>
          </ac:spMkLst>
        </pc:spChg>
        <pc:spChg chg="add mod">
          <ac:chgData name="Jim Hogg" userId="34797abe98eaa765" providerId="LiveId" clId="{5458B08F-69CF-4065-BB4B-87E425B1D0B9}" dt="2020-02-10T01:02:15.161" v="10196" actId="1076"/>
          <ac:spMkLst>
            <pc:docMk/>
            <pc:sldMk cId="1840463432" sldId="301"/>
            <ac:spMk id="15" creationId="{AF5EB338-379A-4B3D-A905-BDDA207EC17E}"/>
          </ac:spMkLst>
        </pc:spChg>
      </pc:sldChg>
      <pc:sldChg chg="add del">
        <pc:chgData name="Jim Hogg" userId="34797abe98eaa765" providerId="LiveId" clId="{5458B08F-69CF-4065-BB4B-87E425B1D0B9}" dt="2020-02-10T19:32:20.337" v="19104" actId="47"/>
        <pc:sldMkLst>
          <pc:docMk/>
          <pc:sldMk cId="581585165" sldId="302"/>
        </pc:sldMkLst>
      </pc:sldChg>
      <pc:sldChg chg="addSp delSp modSp add del delAnim modAnim">
        <pc:chgData name="Jim Hogg" userId="34797abe98eaa765" providerId="LiveId" clId="{5458B08F-69CF-4065-BB4B-87E425B1D0B9}" dt="2020-02-10T04:16:24.206" v="12618" actId="2696"/>
        <pc:sldMkLst>
          <pc:docMk/>
          <pc:sldMk cId="2387424882" sldId="302"/>
        </pc:sldMkLst>
        <pc:spChg chg="del">
          <ac:chgData name="Jim Hogg" userId="34797abe98eaa765" providerId="LiveId" clId="{5458B08F-69CF-4065-BB4B-87E425B1D0B9}" dt="2020-02-09T21:26:01.434" v="6561" actId="478"/>
          <ac:spMkLst>
            <pc:docMk/>
            <pc:sldMk cId="2387424882" sldId="302"/>
            <ac:spMk id="2" creationId="{EAC1A9C1-E78D-49B4-BE90-73A2E69BF4C4}"/>
          </ac:spMkLst>
        </pc:spChg>
        <pc:spChg chg="add del mod">
          <ac:chgData name="Jim Hogg" userId="34797abe98eaa765" providerId="LiveId" clId="{5458B08F-69CF-4065-BB4B-87E425B1D0B9}" dt="2020-02-09T21:25:07.406" v="6497" actId="20577"/>
          <ac:spMkLst>
            <pc:docMk/>
            <pc:sldMk cId="2387424882" sldId="302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09T21:24:40.196" v="6466" actId="1076"/>
          <ac:spMkLst>
            <pc:docMk/>
            <pc:sldMk cId="2387424882" sldId="30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22:50.680" v="6336" actId="478"/>
          <ac:spMkLst>
            <pc:docMk/>
            <pc:sldMk cId="2387424882" sldId="30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09T21:22:48.521" v="6335" actId="478"/>
          <ac:spMkLst>
            <pc:docMk/>
            <pc:sldMk cId="2387424882" sldId="302"/>
            <ac:spMk id="12" creationId="{6FAB4E22-A26E-44A2-BF9F-D90FA462C498}"/>
          </ac:spMkLst>
        </pc:spChg>
        <pc:spChg chg="del">
          <ac:chgData name="Jim Hogg" userId="34797abe98eaa765" providerId="LiveId" clId="{5458B08F-69CF-4065-BB4B-87E425B1D0B9}" dt="2020-02-09T21:22:51.797" v="6337" actId="478"/>
          <ac:spMkLst>
            <pc:docMk/>
            <pc:sldMk cId="2387424882" sldId="302"/>
            <ac:spMk id="13" creationId="{F6C8CA97-AC2C-4A4B-B3BC-87A45C21640A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4" creationId="{50C7BCC7-387A-4CD4-87D6-37A27F0CC2BB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5" creationId="{30227063-05F2-4E54-98CB-06D5E131F07C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6" creationId="{44A7B642-EFB2-4F9B-8198-4B4A054FBE98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7" creationId="{B25AD77F-E6AF-49AC-B958-C90BB0585206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8" creationId="{640D146D-9FFE-4DAD-9253-07C3B8904AC1}"/>
          </ac:spMkLst>
        </pc:spChg>
        <pc:spChg chg="del">
          <ac:chgData name="Jim Hogg" userId="34797abe98eaa765" providerId="LiveId" clId="{5458B08F-69CF-4065-BB4B-87E425B1D0B9}" dt="2020-02-09T21:24:17.928" v="6438" actId="478"/>
          <ac:spMkLst>
            <pc:docMk/>
            <pc:sldMk cId="2387424882" sldId="302"/>
            <ac:spMk id="19" creationId="{F8A95741-683D-4FBC-ABEA-EF5D77C50149}"/>
          </ac:spMkLst>
        </pc:spChg>
        <pc:spChg chg="del">
          <ac:chgData name="Jim Hogg" userId="34797abe98eaa765" providerId="LiveId" clId="{5458B08F-69CF-4065-BB4B-87E425B1D0B9}" dt="2020-02-09T21:22:52.861" v="6338" actId="478"/>
          <ac:spMkLst>
            <pc:docMk/>
            <pc:sldMk cId="2387424882" sldId="302"/>
            <ac:spMk id="20" creationId="{EC8EEE66-0F2F-4F55-9F57-E4DC579DD604}"/>
          </ac:spMkLst>
        </pc:spChg>
        <pc:spChg chg="del">
          <ac:chgData name="Jim Hogg" userId="34797abe98eaa765" providerId="LiveId" clId="{5458B08F-69CF-4065-BB4B-87E425B1D0B9}" dt="2020-02-09T21:23:02.371" v="6342" actId="478"/>
          <ac:spMkLst>
            <pc:docMk/>
            <pc:sldMk cId="2387424882" sldId="302"/>
            <ac:spMk id="22" creationId="{C402E75F-6C8F-46E3-BB4B-1845C0107582}"/>
          </ac:spMkLst>
        </pc:spChg>
        <pc:spChg chg="add mod">
          <ac:chgData name="Jim Hogg" userId="34797abe98eaa765" providerId="LiveId" clId="{5458B08F-69CF-4065-BB4B-87E425B1D0B9}" dt="2020-02-09T21:29:38.019" v="6752" actId="207"/>
          <ac:spMkLst>
            <pc:docMk/>
            <pc:sldMk cId="2387424882" sldId="302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24:33.769" v="6465" actId="6549"/>
          <ac:spMkLst>
            <pc:docMk/>
            <pc:sldMk cId="2387424882" sldId="302"/>
            <ac:spMk id="27" creationId="{10014AEA-FF9C-4373-83CF-8D2904E79E28}"/>
          </ac:spMkLst>
        </pc:spChg>
        <pc:spChg chg="del">
          <ac:chgData name="Jim Hogg" userId="34797abe98eaa765" providerId="LiveId" clId="{5458B08F-69CF-4065-BB4B-87E425B1D0B9}" dt="2020-02-09T21:23:00.606" v="6341" actId="478"/>
          <ac:spMkLst>
            <pc:docMk/>
            <pc:sldMk cId="2387424882" sldId="302"/>
            <ac:spMk id="28" creationId="{D135F827-3ABF-4985-AD41-A001E6102AA0}"/>
          </ac:spMkLst>
        </pc:spChg>
        <pc:spChg chg="del">
          <ac:chgData name="Jim Hogg" userId="34797abe98eaa765" providerId="LiveId" clId="{5458B08F-69CF-4065-BB4B-87E425B1D0B9}" dt="2020-02-09T21:23:04.181" v="6343" actId="478"/>
          <ac:spMkLst>
            <pc:docMk/>
            <pc:sldMk cId="2387424882" sldId="302"/>
            <ac:spMk id="29" creationId="{EA2E371E-574C-4ED1-A8B4-AB83B8B97079}"/>
          </ac:spMkLst>
        </pc:spChg>
        <pc:spChg chg="mod">
          <ac:chgData name="Jim Hogg" userId="34797abe98eaa765" providerId="LiveId" clId="{5458B08F-69CF-4065-BB4B-87E425B1D0B9}" dt="2020-02-09T21:27:59.388" v="6617" actId="1076"/>
          <ac:spMkLst>
            <pc:docMk/>
            <pc:sldMk cId="2387424882" sldId="302"/>
            <ac:spMk id="30" creationId="{3AD2AC7A-D817-41CC-A2D0-BDE20C500428}"/>
          </ac:spMkLst>
        </pc:sp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1" creationId="{639254BD-0777-415C-A67C-0CB8180913E6}"/>
          </ac:cxnSpMkLst>
        </pc:cxnChg>
        <pc:cxnChg chg="del mod">
          <ac:chgData name="Jim Hogg" userId="34797abe98eaa765" providerId="LiveId" clId="{5458B08F-69CF-4065-BB4B-87E425B1D0B9}" dt="2020-02-09T21:24:17.928" v="6438" actId="478"/>
          <ac:cxnSpMkLst>
            <pc:docMk/>
            <pc:sldMk cId="2387424882" sldId="302"/>
            <ac:cxnSpMk id="24" creationId="{CB6BB29F-7062-4455-8D60-767DFAC8C1C6}"/>
          </ac:cxnSpMkLst>
        </pc:cxnChg>
      </pc:sldChg>
      <pc:sldChg chg="addSp delSp modSp add delAnim modAnim">
        <pc:chgData name="Jim Hogg" userId="34797abe98eaa765" providerId="LiveId" clId="{5458B08F-69CF-4065-BB4B-87E425B1D0B9}" dt="2020-02-10T01:08:49.916" v="10292" actId="1076"/>
        <pc:sldMkLst>
          <pc:docMk/>
          <pc:sldMk cId="2696392878" sldId="303"/>
        </pc:sldMkLst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2" creationId="{8BE3144A-A20F-43B5-B385-FA122B13E6EE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3" creationId="{8D5495FC-72E3-446E-93E1-F199FF0ECAAD}"/>
          </ac:spMkLst>
        </pc:spChg>
        <pc:spChg chg="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8" creationId="{84CA99DF-7AE3-4EB9-AC38-8937F5EBD9EB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9" creationId="{93815F50-406F-4BFA-9E83-1A84EDD0386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0" creationId="{607B0738-4485-41B8-B8DA-E4A6FC81F1E6}"/>
          </ac:spMkLst>
        </pc:spChg>
        <pc:spChg chg="add mod">
          <ac:chgData name="Jim Hogg" userId="34797abe98eaa765" providerId="LiveId" clId="{5458B08F-69CF-4065-BB4B-87E425B1D0B9}" dt="2020-02-10T01:08:49.916" v="10292" actId="1076"/>
          <ac:spMkLst>
            <pc:docMk/>
            <pc:sldMk cId="2696392878" sldId="303"/>
            <ac:spMk id="11" creationId="{9A69AC16-C8D9-4B8C-BD2B-A3495763BE97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2" creationId="{6F04EF4A-AB32-4DD0-B271-7260014C92F4}"/>
          </ac:spMkLst>
        </pc:spChg>
        <pc:spChg chg="add del mod">
          <ac:chgData name="Jim Hogg" userId="34797abe98eaa765" providerId="LiveId" clId="{5458B08F-69CF-4065-BB4B-87E425B1D0B9}" dt="2020-02-09T23:07:40.676" v="8145" actId="478"/>
          <ac:spMkLst>
            <pc:docMk/>
            <pc:sldMk cId="2696392878" sldId="303"/>
            <ac:spMk id="13" creationId="{7E944BD3-896C-4250-860A-19C4D42EE3AE}"/>
          </ac:spMkLst>
        </pc:spChg>
        <pc:spChg chg="add del mod">
          <ac:chgData name="Jim Hogg" userId="34797abe98eaa765" providerId="LiveId" clId="{5458B08F-69CF-4065-BB4B-87E425B1D0B9}" dt="2020-02-10T01:08:39.163" v="10290" actId="478"/>
          <ac:spMkLst>
            <pc:docMk/>
            <pc:sldMk cId="2696392878" sldId="303"/>
            <ac:spMk id="14" creationId="{4166775E-06FF-4937-BC5A-77E7E7EF5EC4}"/>
          </ac:spMkLst>
        </pc:spChg>
        <pc:spChg chg="add mod">
          <ac:chgData name="Jim Hogg" userId="34797abe98eaa765" providerId="LiveId" clId="{5458B08F-69CF-4065-BB4B-87E425B1D0B9}" dt="2020-02-10T01:08:44.640" v="10291" actId="1076"/>
          <ac:spMkLst>
            <pc:docMk/>
            <pc:sldMk cId="2696392878" sldId="303"/>
            <ac:spMk id="15" creationId="{7CE9C2D5-FF34-4598-865D-5CC6196AE9E6}"/>
          </ac:spMkLst>
        </pc:spChg>
        <pc:spChg chg="del">
          <ac:chgData name="Jim Hogg" userId="34797abe98eaa765" providerId="LiveId" clId="{5458B08F-69CF-4065-BB4B-87E425B1D0B9}" dt="2020-02-09T21:30:49.049" v="6786" actId="478"/>
          <ac:spMkLst>
            <pc:docMk/>
            <pc:sldMk cId="2696392878" sldId="303"/>
            <ac:spMk id="23" creationId="{45927C59-BF20-433E-9834-DE0D6116768A}"/>
          </ac:spMkLst>
        </pc:spChg>
        <pc:spChg chg="mod">
          <ac:chgData name="Jim Hogg" userId="34797abe98eaa765" providerId="LiveId" clId="{5458B08F-69CF-4065-BB4B-87E425B1D0B9}" dt="2020-02-09T21:30:29.459" v="6775" actId="20577"/>
          <ac:spMkLst>
            <pc:docMk/>
            <pc:sldMk cId="2696392878" sldId="303"/>
            <ac:spMk id="27" creationId="{10014AEA-FF9C-4373-83CF-8D2904E79E28}"/>
          </ac:spMkLst>
        </pc:spChg>
        <pc:spChg chg="del mod">
          <ac:chgData name="Jim Hogg" userId="34797abe98eaa765" providerId="LiveId" clId="{5458B08F-69CF-4065-BB4B-87E425B1D0B9}" dt="2020-02-09T21:39:45.712" v="7193" actId="478"/>
          <ac:spMkLst>
            <pc:docMk/>
            <pc:sldMk cId="2696392878" sldId="303"/>
            <ac:spMk id="30" creationId="{3AD2AC7A-D817-41CC-A2D0-BDE20C500428}"/>
          </ac:spMkLst>
        </pc:spChg>
      </pc:sldChg>
      <pc:sldChg chg="modSp add del">
        <pc:chgData name="Jim Hogg" userId="34797abe98eaa765" providerId="LiveId" clId="{5458B08F-69CF-4065-BB4B-87E425B1D0B9}" dt="2020-02-09T21:55:27.147" v="7395" actId="47"/>
        <pc:sldMkLst>
          <pc:docMk/>
          <pc:sldMk cId="1380573127" sldId="304"/>
        </pc:sldMkLst>
        <pc:spChg chg="mod">
          <ac:chgData name="Jim Hogg" userId="34797abe98eaa765" providerId="LiveId" clId="{5458B08F-69CF-4065-BB4B-87E425B1D0B9}" dt="2020-02-09T21:30:40.724" v="6785" actId="20577"/>
          <ac:spMkLst>
            <pc:docMk/>
            <pc:sldMk cId="1380573127" sldId="304"/>
            <ac:spMk id="27" creationId="{10014AEA-FF9C-4373-83CF-8D2904E79E28}"/>
          </ac:spMkLst>
        </pc:spChg>
      </pc:sldChg>
      <pc:sldChg chg="addSp delSp modSp add delAnim modAnim">
        <pc:chgData name="Jim Hogg" userId="34797abe98eaa765" providerId="LiveId" clId="{5458B08F-69CF-4065-BB4B-87E425B1D0B9}" dt="2020-02-10T01:09:14.756" v="10294"/>
        <pc:sldMkLst>
          <pc:docMk/>
          <pc:sldMk cId="2805398544" sldId="304"/>
        </pc:sldMkLst>
        <pc:spChg chg="add mod">
          <ac:chgData name="Jim Hogg" userId="34797abe98eaa765" providerId="LiveId" clId="{5458B08F-69CF-4065-BB4B-87E425B1D0B9}" dt="2020-02-09T21:58:40.426" v="7518" actId="14100"/>
          <ac:spMkLst>
            <pc:docMk/>
            <pc:sldMk cId="2805398544" sldId="304"/>
            <ac:spMk id="2" creationId="{9C386AB9-4288-4CF7-83D0-481F5960D1F0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8" creationId="{84CA99DF-7AE3-4EB9-AC38-8937F5EBD9EB}"/>
          </ac:spMkLst>
        </pc:spChg>
        <pc:spChg chg="del">
          <ac:chgData name="Jim Hogg" userId="34797abe98eaa765" providerId="LiveId" clId="{5458B08F-69CF-4065-BB4B-87E425B1D0B9}" dt="2020-02-09T21:55:40.148" v="7398" actId="478"/>
          <ac:spMkLst>
            <pc:docMk/>
            <pc:sldMk cId="2805398544" sldId="304"/>
            <ac:spMk id="9" creationId="{93815F50-406F-4BFA-9E83-1A84EDD0386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0" creationId="{607B0738-4485-41B8-B8DA-E4A6FC81F1E6}"/>
          </ac:spMkLst>
        </pc:spChg>
        <pc:spChg chg="del">
          <ac:chgData name="Jim Hogg" userId="34797abe98eaa765" providerId="LiveId" clId="{5458B08F-69CF-4065-BB4B-87E425B1D0B9}" dt="2020-02-09T21:55:35.796" v="7397" actId="478"/>
          <ac:spMkLst>
            <pc:docMk/>
            <pc:sldMk cId="2805398544" sldId="304"/>
            <ac:spMk id="11" creationId="{9A69AC16-C8D9-4B8C-BD2B-A3495763BE97}"/>
          </ac:spMkLst>
        </pc:spChg>
        <pc:spChg chg="mod">
          <ac:chgData name="Jim Hogg" userId="34797abe98eaa765" providerId="LiveId" clId="{5458B08F-69CF-4065-BB4B-87E425B1D0B9}" dt="2020-02-09T21:57:23.989" v="7412" actId="13926"/>
          <ac:spMkLst>
            <pc:docMk/>
            <pc:sldMk cId="2805398544" sldId="304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09T21:57:01.803" v="7409" actId="1076"/>
          <ac:spMkLst>
            <pc:docMk/>
            <pc:sldMk cId="2805398544" sldId="304"/>
            <ac:spMk id="13" creationId="{7E944BD3-896C-4250-860A-19C4D42EE3AE}"/>
          </ac:spMkLst>
        </pc:spChg>
        <pc:spChg chg="add mod">
          <ac:chgData name="Jim Hogg" userId="34797abe98eaa765" providerId="LiveId" clId="{5458B08F-69CF-4065-BB4B-87E425B1D0B9}" dt="2020-02-09T21:59:27.332" v="7578" actId="207"/>
          <ac:spMkLst>
            <pc:docMk/>
            <pc:sldMk cId="2805398544" sldId="304"/>
            <ac:spMk id="14" creationId="{B9485F06-EC78-410C-B322-F33D3063B97F}"/>
          </ac:spMkLst>
        </pc:spChg>
        <pc:spChg chg="add mod">
          <ac:chgData name="Jim Hogg" userId="34797abe98eaa765" providerId="LiveId" clId="{5458B08F-69CF-4065-BB4B-87E425B1D0B9}" dt="2020-02-09T22:00:48.219" v="7745" actId="20577"/>
          <ac:spMkLst>
            <pc:docMk/>
            <pc:sldMk cId="2805398544" sldId="304"/>
            <ac:spMk id="15" creationId="{CEA9EE72-E6F9-422B-B6EE-B6504D0BA23F}"/>
          </ac:spMkLst>
        </pc:spChg>
        <pc:spChg chg="add mod">
          <ac:chgData name="Jim Hogg" userId="34797abe98eaa765" providerId="LiveId" clId="{5458B08F-69CF-4065-BB4B-87E425B1D0B9}" dt="2020-02-09T22:01:19.383" v="7794" actId="1076"/>
          <ac:spMkLst>
            <pc:docMk/>
            <pc:sldMk cId="2805398544" sldId="304"/>
            <ac:spMk id="16" creationId="{33E61C58-890E-43EE-AA20-4C2137D77292}"/>
          </ac:spMkLst>
        </pc:spChg>
        <pc:spChg chg="mod">
          <ac:chgData name="Jim Hogg" userId="34797abe98eaa765" providerId="LiveId" clId="{5458B08F-69CF-4065-BB4B-87E425B1D0B9}" dt="2020-02-09T23:08:29.281" v="8179" actId="20577"/>
          <ac:spMkLst>
            <pc:docMk/>
            <pc:sldMk cId="2805398544" sldId="304"/>
            <ac:spMk id="27" creationId="{10014AEA-FF9C-4373-83CF-8D2904E79E28}"/>
          </ac:spMkLst>
        </pc:spChg>
      </pc:sldChg>
      <pc:sldChg chg="addSp modSp add">
        <pc:chgData name="Jim Hogg" userId="34797abe98eaa765" providerId="LiveId" clId="{5458B08F-69CF-4065-BB4B-87E425B1D0B9}" dt="2020-02-09T23:09:01.177" v="8192" actId="1076"/>
        <pc:sldMkLst>
          <pc:docMk/>
          <pc:sldMk cId="3211993707" sldId="305"/>
        </pc:sldMkLst>
        <pc:spChg chg="add mod">
          <ac:chgData name="Jim Hogg" userId="34797abe98eaa765" providerId="LiveId" clId="{5458B08F-69CF-4065-BB4B-87E425B1D0B9}" dt="2020-02-09T23:09:01.177" v="8192" actId="1076"/>
          <ac:spMkLst>
            <pc:docMk/>
            <pc:sldMk cId="3211993707" sldId="305"/>
            <ac:spMk id="9" creationId="{93A1B609-AEE0-4539-9020-C7BDD6BF3925}"/>
          </ac:spMkLst>
        </pc:spChg>
        <pc:spChg chg="mod">
          <ac:chgData name="Jim Hogg" userId="34797abe98eaa765" providerId="LiveId" clId="{5458B08F-69CF-4065-BB4B-87E425B1D0B9}" dt="2020-02-09T23:08:57.172" v="8191" actId="20577"/>
          <ac:spMkLst>
            <pc:docMk/>
            <pc:sldMk cId="3211993707" sldId="305"/>
            <ac:spMk id="27" creationId="{10014AEA-FF9C-4373-83CF-8D2904E79E28}"/>
          </ac:spMkLst>
        </pc:spChg>
      </pc:sldChg>
      <pc:sldChg chg="add del">
        <pc:chgData name="Jim Hogg" userId="34797abe98eaa765" providerId="LiveId" clId="{5458B08F-69CF-4065-BB4B-87E425B1D0B9}" dt="2020-02-10T19:32:21.998" v="19105" actId="47"/>
        <pc:sldMkLst>
          <pc:docMk/>
          <pc:sldMk cId="3850618813" sldId="306"/>
        </pc:sldMkLst>
      </pc:sldChg>
      <pc:sldChg chg="addSp delSp modSp add">
        <pc:chgData name="Jim Hogg" userId="34797abe98eaa765" providerId="LiveId" clId="{5458B08F-69CF-4065-BB4B-87E425B1D0B9}" dt="2020-02-10T04:18:26.657" v="12687" actId="14100"/>
        <pc:sldMkLst>
          <pc:docMk/>
          <pc:sldMk cId="1495042157" sldId="307"/>
        </pc:sldMkLst>
        <pc:spChg chg="add mod">
          <ac:chgData name="Jim Hogg" userId="34797abe98eaa765" providerId="LiveId" clId="{5458B08F-69CF-4065-BB4B-87E425B1D0B9}" dt="2020-02-10T04:18:15.933" v="12684" actId="207"/>
          <ac:spMkLst>
            <pc:docMk/>
            <pc:sldMk cId="1495042157" sldId="307"/>
            <ac:spMk id="2" creationId="{9605646A-C7F8-4D19-A821-17DF00F88768}"/>
          </ac:spMkLst>
        </pc:spChg>
        <pc:spChg chg="add mod">
          <ac:chgData name="Jim Hogg" userId="34797abe98eaa765" providerId="LiveId" clId="{5458B08F-69CF-4065-BB4B-87E425B1D0B9}" dt="2020-02-10T04:17:48.587" v="12660" actId="1076"/>
          <ac:spMkLst>
            <pc:docMk/>
            <pc:sldMk cId="1495042157" sldId="307"/>
            <ac:spMk id="3" creationId="{BB4A490C-DF43-4C59-BECE-908E3DB29CB3}"/>
          </ac:spMkLst>
        </pc:spChg>
        <pc:spChg chg="add del">
          <ac:chgData name="Jim Hogg" userId="34797abe98eaa765" providerId="LiveId" clId="{5458B08F-69CF-4065-BB4B-87E425B1D0B9}" dt="2020-02-09T23:31:29.786" v="8736"/>
          <ac:spMkLst>
            <pc:docMk/>
            <pc:sldMk cId="1495042157" sldId="307"/>
            <ac:spMk id="4" creationId="{DC8B9D9A-5BD6-4259-B7B5-3922EE83FC31}"/>
          </ac:spMkLst>
        </pc:spChg>
        <pc:spChg chg="add del mod">
          <ac:chgData name="Jim Hogg" userId="34797abe98eaa765" providerId="LiveId" clId="{5458B08F-69CF-4065-BB4B-87E425B1D0B9}" dt="2020-02-10T00:36:00.138" v="10026"/>
          <ac:spMkLst>
            <pc:docMk/>
            <pc:sldMk cId="1495042157" sldId="307"/>
            <ac:spMk id="5" creationId="{D3020BDF-8CB4-42F4-AAD1-1F19DE092194}"/>
          </ac:spMkLst>
        </pc:spChg>
        <pc:spChg chg="add mod">
          <ac:chgData name="Jim Hogg" userId="34797abe98eaa765" providerId="LiveId" clId="{5458B08F-69CF-4065-BB4B-87E425B1D0B9}" dt="2020-02-10T04:18:26.657" v="12687" actId="14100"/>
          <ac:spMkLst>
            <pc:docMk/>
            <pc:sldMk cId="1495042157" sldId="307"/>
            <ac:spMk id="6" creationId="{3AEFE96A-D7CC-4CC6-8915-5F9460615AFF}"/>
          </ac:spMkLst>
        </pc:spChg>
      </pc:sldChg>
      <pc:sldChg chg="addSp delSp modSp add">
        <pc:chgData name="Jim Hogg" userId="34797abe98eaa765" providerId="LiveId" clId="{5458B08F-69CF-4065-BB4B-87E425B1D0B9}" dt="2020-02-10T06:22:34.909" v="14998" actId="14100"/>
        <pc:sldMkLst>
          <pc:docMk/>
          <pc:sldMk cId="291207814" sldId="308"/>
        </pc:sldMkLst>
        <pc:spChg chg="del">
          <ac:chgData name="Jim Hogg" userId="34797abe98eaa765" providerId="LiveId" clId="{5458B08F-69CF-4065-BB4B-87E425B1D0B9}" dt="2020-02-09T23:34:29.401" v="9080" actId="478"/>
          <ac:spMkLst>
            <pc:docMk/>
            <pc:sldMk cId="291207814" sldId="308"/>
            <ac:spMk id="2" creationId="{9C386AB9-4288-4CF7-83D0-481F5960D1F0}"/>
          </ac:spMkLst>
        </pc:spChg>
        <pc:spChg chg="mod">
          <ac:chgData name="Jim Hogg" userId="34797abe98eaa765" providerId="LiveId" clId="{5458B08F-69CF-4065-BB4B-87E425B1D0B9}" dt="2020-02-10T00:06:24.903" v="9190" actId="20577"/>
          <ac:spMkLst>
            <pc:docMk/>
            <pc:sldMk cId="291207814" sldId="308"/>
            <ac:spMk id="9" creationId="{93A1B609-AEE0-4539-9020-C7BDD6BF3925}"/>
          </ac:spMkLst>
        </pc:spChg>
        <pc:spChg chg="add 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0" creationId="{AA58A845-13E6-4741-9B43-3C3D8D30EA5A}"/>
          </ac:spMkLst>
        </pc:spChg>
        <pc:spChg chg="add mod">
          <ac:chgData name="Jim Hogg" userId="34797abe98eaa765" providerId="LiveId" clId="{5458B08F-69CF-4065-BB4B-87E425B1D0B9}" dt="2020-02-10T00:04:30.424" v="9134" actId="1076"/>
          <ac:spMkLst>
            <pc:docMk/>
            <pc:sldMk cId="291207814" sldId="308"/>
            <ac:spMk id="11" creationId="{CCA55986-9805-4B1F-AA28-E91983792445}"/>
          </ac:spMkLst>
        </pc:spChg>
        <pc:spChg chg="mod">
          <ac:chgData name="Jim Hogg" userId="34797abe98eaa765" providerId="LiveId" clId="{5458B08F-69CF-4065-BB4B-87E425B1D0B9}" dt="2020-02-10T00:05:25.351" v="9143" actId="13926"/>
          <ac:spMkLst>
            <pc:docMk/>
            <pc:sldMk cId="291207814" sldId="308"/>
            <ac:spMk id="12" creationId="{6F04EF4A-AB32-4DD0-B271-7260014C92F4}"/>
          </ac:spMkLst>
        </pc:spChg>
        <pc:spChg chg="mod">
          <ac:chgData name="Jim Hogg" userId="34797abe98eaa765" providerId="LiveId" clId="{5458B08F-69CF-4065-BB4B-87E425B1D0B9}" dt="2020-02-10T00:06:32.473" v="9191" actId="1076"/>
          <ac:spMkLst>
            <pc:docMk/>
            <pc:sldMk cId="291207814" sldId="308"/>
            <ac:spMk id="13" creationId="{7E944BD3-896C-4250-860A-19C4D42EE3AE}"/>
          </ac:spMkLst>
        </pc:spChg>
        <pc:spChg chg="del">
          <ac:chgData name="Jim Hogg" userId="34797abe98eaa765" providerId="LiveId" clId="{5458B08F-69CF-4065-BB4B-87E425B1D0B9}" dt="2020-02-09T23:34:30.934" v="9081" actId="478"/>
          <ac:spMkLst>
            <pc:docMk/>
            <pc:sldMk cId="291207814" sldId="308"/>
            <ac:spMk id="14" creationId="{B9485F06-EC78-410C-B322-F33D3063B97F}"/>
          </ac:spMkLst>
        </pc:spChg>
        <pc:spChg chg="del">
          <ac:chgData name="Jim Hogg" userId="34797abe98eaa765" providerId="LiveId" clId="{5458B08F-69CF-4065-BB4B-87E425B1D0B9}" dt="2020-02-10T00:02:16.171" v="9098" actId="478"/>
          <ac:spMkLst>
            <pc:docMk/>
            <pc:sldMk cId="291207814" sldId="308"/>
            <ac:spMk id="15" creationId="{CEA9EE72-E6F9-422B-B6EE-B6504D0BA23F}"/>
          </ac:spMkLst>
        </pc:spChg>
        <pc:spChg chg="del">
          <ac:chgData name="Jim Hogg" userId="34797abe98eaa765" providerId="LiveId" clId="{5458B08F-69CF-4065-BB4B-87E425B1D0B9}" dt="2020-02-10T00:02:18.968" v="9099" actId="478"/>
          <ac:spMkLst>
            <pc:docMk/>
            <pc:sldMk cId="291207814" sldId="308"/>
            <ac:spMk id="16" creationId="{33E61C58-890E-43EE-AA20-4C2137D77292}"/>
          </ac:spMkLst>
        </pc:spChg>
        <pc:spChg chg="add mod">
          <ac:chgData name="Jim Hogg" userId="34797abe98eaa765" providerId="LiveId" clId="{5458B08F-69CF-4065-BB4B-87E425B1D0B9}" dt="2020-02-10T06:22:34.909" v="14998" actId="14100"/>
          <ac:spMkLst>
            <pc:docMk/>
            <pc:sldMk cId="291207814" sldId="308"/>
            <ac:spMk id="17" creationId="{22429AB0-0935-4A8A-926C-2213D40651C3}"/>
          </ac:spMkLst>
        </pc:spChg>
        <pc:spChg chg="mod">
          <ac:chgData name="Jim Hogg" userId="34797abe98eaa765" providerId="LiveId" clId="{5458B08F-69CF-4065-BB4B-87E425B1D0B9}" dt="2020-02-09T23:32:26.137" v="8763" actId="20577"/>
          <ac:spMkLst>
            <pc:docMk/>
            <pc:sldMk cId="291207814" sldId="308"/>
            <ac:spMk id="27" creationId="{10014AEA-FF9C-4373-83CF-8D2904E79E28}"/>
          </ac:spMkLst>
        </pc:spChg>
      </pc:sldChg>
      <pc:sldChg chg="modSp add ord setBg">
        <pc:chgData name="Jim Hogg" userId="34797abe98eaa765" providerId="LiveId" clId="{5458B08F-69CF-4065-BB4B-87E425B1D0B9}" dt="2020-02-10T05:06:51.106" v="13719"/>
        <pc:sldMkLst>
          <pc:docMk/>
          <pc:sldMk cId="1062226629" sldId="309"/>
        </pc:sldMkLst>
        <pc:spChg chg="mod">
          <ac:chgData name="Jim Hogg" userId="34797abe98eaa765" providerId="LiveId" clId="{5458B08F-69CF-4065-BB4B-87E425B1D0B9}" dt="2020-02-10T04:19:09.737" v="12704" actId="20577"/>
          <ac:spMkLst>
            <pc:docMk/>
            <pc:sldMk cId="1062226629" sldId="309"/>
            <ac:spMk id="2" creationId="{41F1C91C-CB4C-4541-B84A-554A031CA0C8}"/>
          </ac:spMkLst>
        </pc:spChg>
      </pc:sldChg>
      <pc:sldChg chg="addSp modSp add ord">
        <pc:chgData name="Jim Hogg" userId="34797abe98eaa765" providerId="LiveId" clId="{5458B08F-69CF-4065-BB4B-87E425B1D0B9}" dt="2020-02-10T06:16:24.119" v="14537" actId="207"/>
        <pc:sldMkLst>
          <pc:docMk/>
          <pc:sldMk cId="831864985" sldId="310"/>
        </pc:sldMkLst>
        <pc:spChg chg="mod">
          <ac:chgData name="Jim Hogg" userId="34797abe98eaa765" providerId="LiveId" clId="{5458B08F-69CF-4065-BB4B-87E425B1D0B9}" dt="2020-02-10T04:19:23.925" v="12707" actId="14100"/>
          <ac:spMkLst>
            <pc:docMk/>
            <pc:sldMk cId="831864985" sldId="310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04:19:27.863" v="12708" actId="1076"/>
          <ac:spMkLst>
            <pc:docMk/>
            <pc:sldMk cId="831864985" sldId="310"/>
            <ac:spMk id="3" creationId="{BB4A490C-DF43-4C59-BECE-908E3DB29CB3}"/>
          </ac:spMkLst>
        </pc:spChg>
        <pc:spChg chg="add mod">
          <ac:chgData name="Jim Hogg" userId="34797abe98eaa765" providerId="LiveId" clId="{5458B08F-69CF-4065-BB4B-87E425B1D0B9}" dt="2020-02-10T00:34:26.236" v="9979" actId="207"/>
          <ac:spMkLst>
            <pc:docMk/>
            <pc:sldMk cId="831864985" sldId="310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06:16:24.119" v="14537" actId="207"/>
          <ac:spMkLst>
            <pc:docMk/>
            <pc:sldMk cId="831864985" sldId="310"/>
            <ac:spMk id="5" creationId="{0CBAA3DD-A7C3-4480-AEE0-8BB887E8F508}"/>
          </ac:spMkLst>
        </pc:spChg>
      </pc:sldChg>
      <pc:sldChg chg="modSp add setBg">
        <pc:chgData name="Jim Hogg" userId="34797abe98eaa765" providerId="LiveId" clId="{5458B08F-69CF-4065-BB4B-87E425B1D0B9}" dt="2020-02-10T05:06:22.349" v="13716"/>
        <pc:sldMkLst>
          <pc:docMk/>
          <pc:sldMk cId="1370974798" sldId="311"/>
        </pc:sldMkLst>
        <pc:spChg chg="mod">
          <ac:chgData name="Jim Hogg" userId="34797abe98eaa765" providerId="LiveId" clId="{5458B08F-69CF-4065-BB4B-87E425B1D0B9}" dt="2020-02-10T02:38:23.621" v="10922" actId="14100"/>
          <ac:spMkLst>
            <pc:docMk/>
            <pc:sldMk cId="1370974798" sldId="311"/>
            <ac:spMk id="2" creationId="{41F1C91C-CB4C-4541-B84A-554A031CA0C8}"/>
          </ac:spMkLst>
        </pc:spChg>
      </pc:sldChg>
      <pc:sldChg chg="addSp delSp modSp add ord delAnim modAnim">
        <pc:chgData name="Jim Hogg" userId="34797abe98eaa765" providerId="LiveId" clId="{5458B08F-69CF-4065-BB4B-87E425B1D0B9}" dt="2020-02-10T02:38:35.023" v="10924"/>
        <pc:sldMkLst>
          <pc:docMk/>
          <pc:sldMk cId="894117194" sldId="312"/>
        </pc:sldMkLst>
        <pc:spChg chg="add mod">
          <ac:chgData name="Jim Hogg" userId="34797abe98eaa765" providerId="LiveId" clId="{5458B08F-69CF-4065-BB4B-87E425B1D0B9}" dt="2020-02-10T01:13:42.904" v="10596" actId="1076"/>
          <ac:spMkLst>
            <pc:docMk/>
            <pc:sldMk cId="894117194" sldId="312"/>
            <ac:spMk id="2" creationId="{70A99BAA-9B03-4BBF-B752-368B467A18D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3" creationId="{8D5495FC-72E3-446E-93E1-F199FF0ECAA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4" creationId="{5503D1BF-56BF-4375-B784-A32500645174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7" creationId="{A109905A-C62B-4AE9-85D0-5D19304FBE11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8" creationId="{CE59C5ED-C1D5-4C63-BE53-46097498288A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9" creationId="{F5AD8517-3EAF-49B8-8D1C-8CD84E799C1D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0" creationId="{8E36A6FB-0316-424E-9CEE-8A4425FDFA52}"/>
          </ac:spMkLst>
        </pc:spChg>
        <pc:spChg chg="mod">
          <ac:chgData name="Jim Hogg" userId="34797abe98eaa765" providerId="LiveId" clId="{5458B08F-69CF-4065-BB4B-87E425B1D0B9}" dt="2020-02-10T02:37:56.313" v="10883" actId="1076"/>
          <ac:spMkLst>
            <pc:docMk/>
            <pc:sldMk cId="894117194" sldId="312"/>
            <ac:spMk id="11" creationId="{91C0ADC4-6AF6-4150-95D5-E2447610DE26}"/>
          </ac:spMkLst>
        </pc:spChg>
        <pc:spChg chg="del">
          <ac:chgData name="Jim Hogg" userId="34797abe98eaa765" providerId="LiveId" clId="{5458B08F-69CF-4065-BB4B-87E425B1D0B9}" dt="2020-02-10T01:10:37.859" v="10309" actId="478"/>
          <ac:spMkLst>
            <pc:docMk/>
            <pc:sldMk cId="894117194" sldId="312"/>
            <ac:spMk id="12" creationId="{24814202-F752-405F-B7EF-B4C4297F44B9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3" creationId="{0D0DA64C-B24C-45D4-A760-6CE1A181AF5E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4" creationId="{4CEAADF8-8446-4CC9-A230-953B0E68E310}"/>
          </ac:spMkLst>
        </pc:spChg>
        <pc:spChg chg="del">
          <ac:chgData name="Jim Hogg" userId="34797abe98eaa765" providerId="LiveId" clId="{5458B08F-69CF-4065-BB4B-87E425B1D0B9}" dt="2020-02-10T01:12:05.708" v="10498" actId="478"/>
          <ac:spMkLst>
            <pc:docMk/>
            <pc:sldMk cId="894117194" sldId="312"/>
            <ac:spMk id="15" creationId="{AF5EB338-379A-4B3D-A905-BDDA207EC17E}"/>
          </ac:spMkLst>
        </pc:spChg>
        <pc:spChg chg="add mod">
          <ac:chgData name="Jim Hogg" userId="34797abe98eaa765" providerId="LiveId" clId="{5458B08F-69CF-4065-BB4B-87E425B1D0B9}" dt="2020-02-10T01:14:52.096" v="10661" actId="207"/>
          <ac:spMkLst>
            <pc:docMk/>
            <pc:sldMk cId="894117194" sldId="312"/>
            <ac:spMk id="16" creationId="{D59C255F-3BC1-4A38-901E-58B46E5A3C41}"/>
          </ac:spMkLst>
        </pc:spChg>
        <pc:spChg chg="add mod">
          <ac:chgData name="Jim Hogg" userId="34797abe98eaa765" providerId="LiveId" clId="{5458B08F-69CF-4065-BB4B-87E425B1D0B9}" dt="2020-02-10T02:37:46.126" v="10882" actId="2711"/>
          <ac:spMkLst>
            <pc:docMk/>
            <pc:sldMk cId="894117194" sldId="312"/>
            <ac:spMk id="17" creationId="{2D27E37B-994F-486A-8D9B-4A98DC0767A9}"/>
          </ac:spMkLst>
        </pc:spChg>
      </pc:sldChg>
      <pc:sldChg chg="delSp modSp add setBg">
        <pc:chgData name="Jim Hogg" userId="34797abe98eaa765" providerId="LiveId" clId="{5458B08F-69CF-4065-BB4B-87E425B1D0B9}" dt="2020-02-10T19:26:44.521" v="19071" actId="20577"/>
        <pc:sldMkLst>
          <pc:docMk/>
          <pc:sldMk cId="2765603290" sldId="313"/>
        </pc:sldMkLst>
        <pc:spChg chg="mod">
          <ac:chgData name="Jim Hogg" userId="34797abe98eaa765" providerId="LiveId" clId="{5458B08F-69CF-4065-BB4B-87E425B1D0B9}" dt="2020-02-10T19:26:44.521" v="19071" actId="20577"/>
          <ac:spMkLst>
            <pc:docMk/>
            <pc:sldMk cId="2765603290" sldId="313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19:26:36.784" v="19069" actId="1076"/>
          <ac:spMkLst>
            <pc:docMk/>
            <pc:sldMk cId="2765603290" sldId="313"/>
            <ac:spMk id="4" creationId="{4F4A60D7-0CF8-4DF1-9C75-D532BC5E6273}"/>
          </ac:spMkLst>
        </pc:spChg>
        <pc:spChg chg="del mod">
          <ac:chgData name="Jim Hogg" userId="34797abe98eaa765" providerId="LiveId" clId="{5458B08F-69CF-4065-BB4B-87E425B1D0B9}" dt="2020-02-10T04:08:01.711" v="12488" actId="478"/>
          <ac:spMkLst>
            <pc:docMk/>
            <pc:sldMk cId="2765603290" sldId="313"/>
            <ac:spMk id="5" creationId="{595078CF-8EEF-49B5-A369-A95A947CC19D}"/>
          </ac:spMkLst>
        </pc:spChg>
        <pc:spChg chg="mod">
          <ac:chgData name="Jim Hogg" userId="34797abe98eaa765" providerId="LiveId" clId="{5458B08F-69CF-4065-BB4B-87E425B1D0B9}" dt="2020-02-10T02:40:37.606" v="11040" actId="1076"/>
          <ac:spMkLst>
            <pc:docMk/>
            <pc:sldMk cId="2765603290" sldId="313"/>
            <ac:spMk id="8" creationId="{D773FD5F-EE74-4039-B069-203C630CC1BE}"/>
          </ac:spMkLst>
        </pc:spChg>
      </pc:sldChg>
      <pc:sldChg chg="modSp add setBg">
        <pc:chgData name="Jim Hogg" userId="34797abe98eaa765" providerId="LiveId" clId="{5458B08F-69CF-4065-BB4B-87E425B1D0B9}" dt="2020-02-10T04:15:02.947" v="12610" actId="692"/>
        <pc:sldMkLst>
          <pc:docMk/>
          <pc:sldMk cId="1556465969" sldId="314"/>
        </pc:sldMkLst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7" creationId="{4F4A60D7-0CF8-4DF1-9C75-D532BC5E6273}"/>
          </ac:spMkLst>
        </pc:spChg>
        <pc:spChg chg="mod">
          <ac:chgData name="Jim Hogg" userId="34797abe98eaa765" providerId="LiveId" clId="{5458B08F-69CF-4065-BB4B-87E425B1D0B9}" dt="2020-02-10T04:14:51.381" v="12609" actId="14100"/>
          <ac:spMkLst>
            <pc:docMk/>
            <pc:sldMk cId="1556465969" sldId="314"/>
            <ac:spMk id="8" creationId="{D773FD5F-EE74-4039-B069-203C630CC1BE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02.947" v="12610" actId="692"/>
          <ac:spMkLst>
            <pc:docMk/>
            <pc:sldMk cId="1556465969" sldId="314"/>
            <ac:spMk id="13" creationId="{4F4A60D7-0CF8-4DF1-9C75-D532BC5E6273}"/>
          </ac:spMkLst>
        </pc:spChg>
      </pc:sldChg>
      <pc:sldChg chg="modSp add setBg">
        <pc:chgData name="Jim Hogg" userId="34797abe98eaa765" providerId="LiveId" clId="{5458B08F-69CF-4065-BB4B-87E425B1D0B9}" dt="2020-02-10T04:15:40.675" v="12616" actId="692"/>
        <pc:sldMkLst>
          <pc:docMk/>
          <pc:sldMk cId="2905843686" sldId="315"/>
        </pc:sldMkLst>
        <pc:spChg chg="mod">
          <ac:chgData name="Jim Hogg" userId="34797abe98eaa765" providerId="LiveId" clId="{5458B08F-69CF-4065-BB4B-87E425B1D0B9}" dt="2020-02-10T04:15:40.675" v="12616" actId="692"/>
          <ac:spMkLst>
            <pc:docMk/>
            <pc:sldMk cId="2905843686" sldId="315"/>
            <ac:spMk id="2" creationId="{4F4A60D7-0CF8-4DF1-9C75-D532BC5E6273}"/>
          </ac:spMkLst>
        </pc:spChg>
        <pc:spChg chg="mod">
          <ac:chgData name="Jim Hogg" userId="34797abe98eaa765" providerId="LiveId" clId="{5458B08F-69CF-4065-BB4B-87E425B1D0B9}" dt="2020-02-10T04:15:33.149" v="12615" actId="207"/>
          <ac:spMkLst>
            <pc:docMk/>
            <pc:sldMk cId="2905843686" sldId="315"/>
            <ac:spMk id="8" creationId="{D773FD5F-EE74-4039-B069-203C630CC1BE}"/>
          </ac:spMkLst>
        </pc:spChg>
      </pc:sldChg>
      <pc:sldChg chg="addSp modSp add">
        <pc:chgData name="Jim Hogg" userId="34797abe98eaa765" providerId="LiveId" clId="{5458B08F-69CF-4065-BB4B-87E425B1D0B9}" dt="2020-02-10T04:03:57.569" v="12358" actId="20577"/>
        <pc:sldMkLst>
          <pc:docMk/>
          <pc:sldMk cId="4105564688" sldId="316"/>
        </pc:sldMkLst>
        <pc:spChg chg="add mod">
          <ac:chgData name="Jim Hogg" userId="34797abe98eaa765" providerId="LiveId" clId="{5458B08F-69CF-4065-BB4B-87E425B1D0B9}" dt="2020-02-10T02:47:48.136" v="11804" actId="20577"/>
          <ac:spMkLst>
            <pc:docMk/>
            <pc:sldMk cId="4105564688" sldId="316"/>
            <ac:spMk id="2" creationId="{F77F0718-2581-4DB7-A0BE-9D02D90650C1}"/>
          </ac:spMkLst>
        </pc:spChg>
        <pc:spChg chg="add mod">
          <ac:chgData name="Jim Hogg" userId="34797abe98eaa765" providerId="LiveId" clId="{5458B08F-69CF-4065-BB4B-87E425B1D0B9}" dt="2020-02-10T04:03:57.569" v="12358" actId="20577"/>
          <ac:spMkLst>
            <pc:docMk/>
            <pc:sldMk cId="4105564688" sldId="316"/>
            <ac:spMk id="3" creationId="{D2B538B4-A4B3-407B-B7DD-2C37E59F61CB}"/>
          </ac:spMkLst>
        </pc:spChg>
        <pc:spChg chg="add mod">
          <ac:chgData name="Jim Hogg" userId="34797abe98eaa765" providerId="LiveId" clId="{5458B08F-69CF-4065-BB4B-87E425B1D0B9}" dt="2020-02-10T02:50:12.296" v="11980" actId="207"/>
          <ac:spMkLst>
            <pc:docMk/>
            <pc:sldMk cId="4105564688" sldId="316"/>
            <ac:spMk id="4" creationId="{F0467E49-6744-4EE9-BC04-67E5738FD04D}"/>
          </ac:spMkLst>
        </pc:spChg>
        <pc:spChg chg="add mod">
          <ac:chgData name="Jim Hogg" userId="34797abe98eaa765" providerId="LiveId" clId="{5458B08F-69CF-4065-BB4B-87E425B1D0B9}" dt="2020-02-10T02:51:55.731" v="12105" actId="1076"/>
          <ac:spMkLst>
            <pc:docMk/>
            <pc:sldMk cId="4105564688" sldId="316"/>
            <ac:spMk id="5" creationId="{5000B2F1-402E-4078-91F8-11CF885BEEF5}"/>
          </ac:spMkLst>
        </pc:spChg>
      </pc:sldChg>
      <pc:sldChg chg="delSp modSp add setBg">
        <pc:chgData name="Jim Hogg" userId="34797abe98eaa765" providerId="LiveId" clId="{5458B08F-69CF-4065-BB4B-87E425B1D0B9}" dt="2020-02-10T19:20:57.225" v="18554" actId="20577"/>
        <pc:sldMkLst>
          <pc:docMk/>
          <pc:sldMk cId="781542185" sldId="317"/>
        </pc:sldMkLst>
        <pc:spChg chg="mod">
          <ac:chgData name="Jim Hogg" userId="34797abe98eaa765" providerId="LiveId" clId="{5458B08F-69CF-4065-BB4B-87E425B1D0B9}" dt="2020-02-10T02:58:43.329" v="12258" actId="1076"/>
          <ac:spMkLst>
            <pc:docMk/>
            <pc:sldMk cId="781542185" sldId="317"/>
            <ac:spMk id="2" creationId="{6FA82A2A-9317-4090-839C-9537FB1A3925}"/>
          </ac:spMkLst>
        </pc:spChg>
        <pc:spChg chg="mod">
          <ac:chgData name="Jim Hogg" userId="34797abe98eaa765" providerId="LiveId" clId="{5458B08F-69CF-4065-BB4B-87E425B1D0B9}" dt="2020-02-10T04:10:40.497" v="12562" actId="14100"/>
          <ac:spMkLst>
            <pc:docMk/>
            <pc:sldMk cId="781542185" sldId="317"/>
            <ac:spMk id="3" creationId="{00000000-0000-0000-0000-000000000000}"/>
          </ac:spMkLst>
        </pc:spChg>
        <pc:spChg chg="mod">
          <ac:chgData name="Jim Hogg" userId="34797abe98eaa765" providerId="LiveId" clId="{5458B08F-69CF-4065-BB4B-87E425B1D0B9}" dt="2020-02-10T19:20:57.225" v="18554" actId="20577"/>
          <ac:spMkLst>
            <pc:docMk/>
            <pc:sldMk cId="781542185" sldId="317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04:10:52.295" v="12565" actId="1076"/>
          <ac:spMkLst>
            <pc:docMk/>
            <pc:sldMk cId="781542185" sldId="317"/>
            <ac:spMk id="5" creationId="{2E655AB3-734A-4516-8A53-6E432E52D8D4}"/>
          </ac:spMkLst>
        </pc:spChg>
        <pc:spChg chg="del mod">
          <ac:chgData name="Jim Hogg" userId="34797abe98eaa765" providerId="LiveId" clId="{5458B08F-69CF-4065-BB4B-87E425B1D0B9}" dt="2020-02-10T04:06:28.479" v="12418" actId="478"/>
          <ac:spMkLst>
            <pc:docMk/>
            <pc:sldMk cId="781542185" sldId="317"/>
            <ac:spMk id="7" creationId="{921A94B2-9828-47EA-9E6F-DE2BE8ECCB02}"/>
          </ac:spMkLst>
        </pc:spChg>
      </pc:sldChg>
      <pc:sldChg chg="addSp modSp add setBg">
        <pc:chgData name="Jim Hogg" userId="34797abe98eaa765" providerId="LiveId" clId="{5458B08F-69CF-4065-BB4B-87E425B1D0B9}" dt="2020-02-10T05:06:32.827" v="13717"/>
        <pc:sldMkLst>
          <pc:docMk/>
          <pc:sldMk cId="736398437" sldId="318"/>
        </pc:sldMkLst>
        <pc:spChg chg="add mod">
          <ac:chgData name="Jim Hogg" userId="34797abe98eaa765" providerId="LiveId" clId="{5458B08F-69CF-4065-BB4B-87E425B1D0B9}" dt="2020-02-10T04:12:31.482" v="12596" actId="1076"/>
          <ac:spMkLst>
            <pc:docMk/>
            <pc:sldMk cId="736398437" sldId="318"/>
            <ac:spMk id="2" creationId="{6AA608C4-9185-4654-A2EF-3BF094B02C71}"/>
          </ac:spMkLst>
        </pc:spChg>
      </pc:sldChg>
      <pc:sldChg chg="add">
        <pc:chgData name="Jim Hogg" userId="34797abe98eaa765" providerId="LiveId" clId="{5458B08F-69CF-4065-BB4B-87E425B1D0B9}" dt="2020-02-10T04:13:10.716" v="12597"/>
        <pc:sldMkLst>
          <pc:docMk/>
          <pc:sldMk cId="4063938108" sldId="319"/>
        </pc:sldMkLst>
      </pc:sldChg>
      <pc:sldChg chg="modSp add ord setBg">
        <pc:chgData name="Jim Hogg" userId="34797abe98eaa765" providerId="LiveId" clId="{5458B08F-69CF-4065-BB4B-87E425B1D0B9}" dt="2020-02-10T19:30:43.999" v="19083" actId="207"/>
        <pc:sldMkLst>
          <pc:docMk/>
          <pc:sldMk cId="902611684" sldId="320"/>
        </pc:sldMkLst>
        <pc:spChg chg="mod">
          <ac:chgData name="Jim Hogg" userId="34797abe98eaa765" providerId="LiveId" clId="{5458B08F-69CF-4065-BB4B-87E425B1D0B9}" dt="2020-02-10T19:30:43.999" v="19083" actId="207"/>
          <ac:spMkLst>
            <pc:docMk/>
            <pc:sldMk cId="902611684" sldId="320"/>
            <ac:spMk id="2" creationId="{6AA608C4-9185-4654-A2EF-3BF094B02C71}"/>
          </ac:spMkLst>
        </pc:spChg>
      </pc:sldChg>
      <pc:sldChg chg="modSp add ord setBg">
        <pc:chgData name="Jim Hogg" userId="34797abe98eaa765" providerId="LiveId" clId="{5458B08F-69CF-4065-BB4B-87E425B1D0B9}" dt="2020-02-10T19:30:54.756" v="19085" actId="207"/>
        <pc:sldMkLst>
          <pc:docMk/>
          <pc:sldMk cId="3184877701" sldId="321"/>
        </pc:sldMkLst>
        <pc:spChg chg="mod">
          <ac:chgData name="Jim Hogg" userId="34797abe98eaa765" providerId="LiveId" clId="{5458B08F-69CF-4065-BB4B-87E425B1D0B9}" dt="2020-02-10T19:30:54.756" v="19085" actId="207"/>
          <ac:spMkLst>
            <pc:docMk/>
            <pc:sldMk cId="3184877701" sldId="321"/>
            <ac:spMk id="2" creationId="{41F1C91C-CB4C-4541-B84A-554A031CA0C8}"/>
          </ac:spMkLst>
        </pc:spChg>
      </pc:sldChg>
      <pc:sldChg chg="modSp add ord setBg">
        <pc:chgData name="Jim Hogg" userId="34797abe98eaa765" providerId="LiveId" clId="{5458B08F-69CF-4065-BB4B-87E425B1D0B9}" dt="2020-02-10T16:38:43.814" v="16156" actId="20577"/>
        <pc:sldMkLst>
          <pc:docMk/>
          <pc:sldMk cId="2981070106" sldId="322"/>
        </pc:sldMkLst>
        <pc:spChg chg="mod">
          <ac:chgData name="Jim Hogg" userId="34797abe98eaa765" providerId="LiveId" clId="{5458B08F-69CF-4065-BB4B-87E425B1D0B9}" dt="2020-02-10T16:38:43.814" v="16156" actId="20577"/>
          <ac:spMkLst>
            <pc:docMk/>
            <pc:sldMk cId="2981070106" sldId="322"/>
            <ac:spMk id="2" creationId="{41F1C91C-CB4C-4541-B84A-554A031CA0C8}"/>
          </ac:spMkLst>
        </pc:spChg>
      </pc:sldChg>
      <pc:sldChg chg="modSp add ord">
        <pc:chgData name="Jim Hogg" userId="34797abe98eaa765" providerId="LiveId" clId="{5458B08F-69CF-4065-BB4B-87E425B1D0B9}" dt="2020-02-10T16:12:16.542" v="15457" actId="6549"/>
        <pc:sldMkLst>
          <pc:docMk/>
          <pc:sldMk cId="97025864" sldId="323"/>
        </pc:sldMkLst>
        <pc:spChg chg="mod">
          <ac:chgData name="Jim Hogg" userId="34797abe98eaa765" providerId="LiveId" clId="{5458B08F-69CF-4065-BB4B-87E425B1D0B9}" dt="2020-02-10T16:12:16.542" v="15457" actId="6549"/>
          <ac:spMkLst>
            <pc:docMk/>
            <pc:sldMk cId="97025864" sldId="323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7:49:18.781" v="16830" actId="207"/>
        <pc:sldMkLst>
          <pc:docMk/>
          <pc:sldMk cId="4239759284" sldId="324"/>
        </pc:sldMkLst>
        <pc:spChg chg="add mod">
          <ac:chgData name="Jim Hogg" userId="34797abe98eaa765" providerId="LiveId" clId="{5458B08F-69CF-4065-BB4B-87E425B1D0B9}" dt="2020-02-10T16:12:54.582" v="15483" actId="20577"/>
          <ac:spMkLst>
            <pc:docMk/>
            <pc:sldMk cId="4239759284" sldId="324"/>
            <ac:spMk id="2" creationId="{0E260BED-3D06-4F05-BAC7-51D94CE08309}"/>
          </ac:spMkLst>
        </pc:spChg>
        <pc:spChg chg="del">
          <ac:chgData name="Jim Hogg" userId="34797abe98eaa765" providerId="LiveId" clId="{5458B08F-69CF-4065-BB4B-87E425B1D0B9}" dt="2020-02-10T04:47:31.974" v="12775" actId="478"/>
          <ac:spMkLst>
            <pc:docMk/>
            <pc:sldMk cId="4239759284" sldId="324"/>
            <ac:spMk id="3" creationId="{8D5495FC-72E3-446E-93E1-F199FF0ECAAD}"/>
          </ac:spMkLst>
        </pc:spChg>
        <pc:spChg chg="add del mod">
          <ac:chgData name="Jim Hogg" userId="34797abe98eaa765" providerId="LiveId" clId="{5458B08F-69CF-4065-BB4B-87E425B1D0B9}" dt="2020-02-10T04:54:36.476" v="13118" actId="478"/>
          <ac:spMkLst>
            <pc:docMk/>
            <pc:sldMk cId="4239759284" sldId="324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16:13:18.218" v="15508" actId="20577"/>
          <ac:spMkLst>
            <pc:docMk/>
            <pc:sldMk cId="4239759284" sldId="324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16:13:11.308" v="15500" actId="20577"/>
          <ac:spMkLst>
            <pc:docMk/>
            <pc:sldMk cId="4239759284" sldId="324"/>
            <ac:spMk id="8" creationId="{93723DF9-F6CB-452B-B10D-2BC8B3F819CD}"/>
          </ac:spMkLst>
        </pc:spChg>
        <pc:spChg chg="add mod">
          <ac:chgData name="Jim Hogg" userId="34797abe98eaa765" providerId="LiveId" clId="{5458B08F-69CF-4065-BB4B-87E425B1D0B9}" dt="2020-02-10T17:49:18.781" v="16830" actId="207"/>
          <ac:spMkLst>
            <pc:docMk/>
            <pc:sldMk cId="4239759284" sldId="324"/>
            <ac:spMk id="9" creationId="{CE78658D-AC5D-42CB-B8F5-5488D5577BC4}"/>
          </ac:spMkLst>
        </pc:spChg>
        <pc:spChg chg="add mod">
          <ac:chgData name="Jim Hogg" userId="34797abe98eaa765" providerId="LiveId" clId="{5458B08F-69CF-4065-BB4B-87E425B1D0B9}" dt="2020-02-10T05:03:51.187" v="13674" actId="207"/>
          <ac:spMkLst>
            <pc:docMk/>
            <pc:sldMk cId="4239759284" sldId="324"/>
            <ac:spMk id="10" creationId="{D2D05993-1614-4B8F-A796-8CC16C5925A5}"/>
          </ac:spMkLst>
        </pc:spChg>
        <pc:spChg chg="mod">
          <ac:chgData name="Jim Hogg" userId="34797abe98eaa765" providerId="LiveId" clId="{5458B08F-69CF-4065-BB4B-87E425B1D0B9}" dt="2020-02-10T16:29:10.062" v="15540" actId="20577"/>
          <ac:spMkLst>
            <pc:docMk/>
            <pc:sldMk cId="4239759284" sldId="324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16:12:31.159" v="15465" actId="20577"/>
          <ac:spMkLst>
            <pc:docMk/>
            <pc:sldMk cId="4239759284" sldId="324"/>
            <ac:spMk id="27" creationId="{10014AEA-FF9C-4373-83CF-8D2904E79E28}"/>
          </ac:spMkLst>
        </pc:spChg>
      </pc:sldChg>
      <pc:sldChg chg="addSp delSp modSp add">
        <pc:chgData name="Jim Hogg" userId="34797abe98eaa765" providerId="LiveId" clId="{5458B08F-69CF-4065-BB4B-87E425B1D0B9}" dt="2020-02-10T18:01:01.326" v="16863" actId="20577"/>
        <pc:sldMkLst>
          <pc:docMk/>
          <pc:sldMk cId="3802178109" sldId="325"/>
        </pc:sldMkLst>
        <pc:spChg chg="mod">
          <ac:chgData name="Jim Hogg" userId="34797abe98eaa765" providerId="LiveId" clId="{5458B08F-69CF-4065-BB4B-87E425B1D0B9}" dt="2020-02-10T16:30:01.148" v="15571" actId="20577"/>
          <ac:spMkLst>
            <pc:docMk/>
            <pc:sldMk cId="3802178109" sldId="325"/>
            <ac:spMk id="6" creationId="{2B82D86D-8475-48D4-B360-7D7CB763A63E}"/>
          </ac:spMkLst>
        </pc:spChg>
        <pc:spChg chg="mod">
          <ac:chgData name="Jim Hogg" userId="34797abe98eaa765" providerId="LiveId" clId="{5458B08F-69CF-4065-BB4B-87E425B1D0B9}" dt="2020-02-10T04:59:38.505" v="13501" actId="1076"/>
          <ac:spMkLst>
            <pc:docMk/>
            <pc:sldMk cId="3802178109" sldId="325"/>
            <ac:spMk id="7" creationId="{A109905A-C62B-4AE9-85D0-5D19304FBE11}"/>
          </ac:spMkLst>
        </pc:spChg>
        <pc:spChg chg="add mod">
          <ac:chgData name="Jim Hogg" userId="34797abe98eaa765" providerId="LiveId" clId="{5458B08F-69CF-4065-BB4B-87E425B1D0B9}" dt="2020-02-10T05:05:15.418" v="13676" actId="1076"/>
          <ac:spMkLst>
            <pc:docMk/>
            <pc:sldMk cId="3802178109" sldId="325"/>
            <ac:spMk id="8" creationId="{4F49E43E-DD79-4865-8FB0-D732A232815A}"/>
          </ac:spMkLst>
        </pc:spChg>
        <pc:spChg chg="add mod">
          <ac:chgData name="Jim Hogg" userId="34797abe98eaa765" providerId="LiveId" clId="{5458B08F-69CF-4065-BB4B-87E425B1D0B9}" dt="2020-02-10T18:01:01.326" v="16863" actId="20577"/>
          <ac:spMkLst>
            <pc:docMk/>
            <pc:sldMk cId="3802178109" sldId="325"/>
            <ac:spMk id="9" creationId="{5145BE92-89E9-4782-9A87-B56C9FCE4835}"/>
          </ac:spMkLst>
        </pc:spChg>
        <pc:spChg chg="del">
          <ac:chgData name="Jim Hogg" userId="34797abe98eaa765" providerId="LiveId" clId="{5458B08F-69CF-4065-BB4B-87E425B1D0B9}" dt="2020-02-10T04:49:29.605" v="12801" actId="478"/>
          <ac:spMkLst>
            <pc:docMk/>
            <pc:sldMk cId="3802178109" sldId="325"/>
            <ac:spMk id="23" creationId="{E5B2F4EA-1C92-4BF1-9005-6402AF1678A3}"/>
          </ac:spMkLst>
        </pc:spChg>
        <pc:spChg chg="mod">
          <ac:chgData name="Jim Hogg" userId="34797abe98eaa765" providerId="LiveId" clId="{5458B08F-69CF-4065-BB4B-87E425B1D0B9}" dt="2020-02-10T05:00:52.119" v="13549" actId="20577"/>
          <ac:spMkLst>
            <pc:docMk/>
            <pc:sldMk cId="3802178109" sldId="325"/>
            <ac:spMk id="27" creationId="{10014AEA-FF9C-4373-83CF-8D2904E79E28}"/>
          </ac:spMkLst>
        </pc:spChg>
      </pc:sldChg>
      <pc:sldChg chg="modSp add setBg">
        <pc:chgData name="Jim Hogg" userId="34797abe98eaa765" providerId="LiveId" clId="{5458B08F-69CF-4065-BB4B-87E425B1D0B9}" dt="2020-02-10T19:31:08.278" v="19087" actId="207"/>
        <pc:sldMkLst>
          <pc:docMk/>
          <pc:sldMk cId="3195145958" sldId="326"/>
        </pc:sldMkLst>
        <pc:spChg chg="mod">
          <ac:chgData name="Jim Hogg" userId="34797abe98eaa765" providerId="LiveId" clId="{5458B08F-69CF-4065-BB4B-87E425B1D0B9}" dt="2020-02-10T19:31:08.278" v="19087" actId="207"/>
          <ac:spMkLst>
            <pc:docMk/>
            <pc:sldMk cId="3195145958" sldId="326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12:06.815" v="17543" actId="1076"/>
        <pc:sldMkLst>
          <pc:docMk/>
          <pc:sldMk cId="3892337471" sldId="327"/>
        </pc:sldMkLst>
        <pc:spChg chg="mod">
          <ac:chgData name="Jim Hogg" userId="34797abe98eaa765" providerId="LiveId" clId="{5458B08F-69CF-4065-BB4B-87E425B1D0B9}" dt="2020-02-10T18:07:19.892" v="17191" actId="1076"/>
          <ac:spMkLst>
            <pc:docMk/>
            <pc:sldMk cId="3892337471" sldId="327"/>
            <ac:spMk id="2" creationId="{9605646A-C7F8-4D19-A821-17DF00F88768}"/>
          </ac:spMkLst>
        </pc:spChg>
        <pc:spChg chg="del">
          <ac:chgData name="Jim Hogg" userId="34797abe98eaa765" providerId="LiveId" clId="{5458B08F-69CF-4065-BB4B-87E425B1D0B9}" dt="2020-02-10T06:01:58.597" v="14055" actId="478"/>
          <ac:spMkLst>
            <pc:docMk/>
            <pc:sldMk cId="3892337471" sldId="327"/>
            <ac:spMk id="3" creationId="{BB4A490C-DF43-4C59-BECE-908E3DB29CB3}"/>
          </ac:spMkLst>
        </pc:spChg>
        <pc:spChg chg="del">
          <ac:chgData name="Jim Hogg" userId="34797abe98eaa765" providerId="LiveId" clId="{5458B08F-69CF-4065-BB4B-87E425B1D0B9}" dt="2020-02-10T06:02:01.438" v="14056" actId="478"/>
          <ac:spMkLst>
            <pc:docMk/>
            <pc:sldMk cId="3892337471" sldId="327"/>
            <ac:spMk id="4" creationId="{0E7C2AD2-96AA-49BB-B1E5-EBF468EF319E}"/>
          </ac:spMkLst>
        </pc:spChg>
        <pc:spChg chg="add mod">
          <ac:chgData name="Jim Hogg" userId="34797abe98eaa765" providerId="LiveId" clId="{5458B08F-69CF-4065-BB4B-87E425B1D0B9}" dt="2020-02-10T18:12:06.815" v="17543" actId="1076"/>
          <ac:spMkLst>
            <pc:docMk/>
            <pc:sldMk cId="3892337471" sldId="327"/>
            <ac:spMk id="5" creationId="{7E116E9F-B0F8-4AB7-9564-10B722E9F0DD}"/>
          </ac:spMkLst>
        </pc:spChg>
      </pc:sldChg>
      <pc:sldChg chg="addSp delSp modSp add">
        <pc:chgData name="Jim Hogg" userId="34797abe98eaa765" providerId="LiveId" clId="{5458B08F-69CF-4065-BB4B-87E425B1D0B9}" dt="2020-02-10T18:14:37.496" v="17607" actId="1076"/>
        <pc:sldMkLst>
          <pc:docMk/>
          <pc:sldMk cId="1738773321" sldId="328"/>
        </pc:sldMkLst>
        <pc:spChg chg="mod">
          <ac:chgData name="Jim Hogg" userId="34797abe98eaa765" providerId="LiveId" clId="{5458B08F-69CF-4065-BB4B-87E425B1D0B9}" dt="2020-02-10T18:14:35.108" v="17606" actId="1076"/>
          <ac:spMkLst>
            <pc:docMk/>
            <pc:sldMk cId="1738773321" sldId="328"/>
            <ac:spMk id="2" creationId="{9605646A-C7F8-4D19-A821-17DF00F88768}"/>
          </ac:spMkLst>
        </pc:spChg>
        <pc:spChg chg="add del mod">
          <ac:chgData name="Jim Hogg" userId="34797abe98eaa765" providerId="LiveId" clId="{5458B08F-69CF-4065-BB4B-87E425B1D0B9}" dt="2020-02-10T06:14:12.214" v="14422"/>
          <ac:spMkLst>
            <pc:docMk/>
            <pc:sldMk cId="1738773321" sldId="328"/>
            <ac:spMk id="3" creationId="{07CC384E-9908-4547-B54E-37CDF4813FF8}"/>
          </ac:spMkLst>
        </pc:spChg>
        <pc:spChg chg="add mod">
          <ac:chgData name="Jim Hogg" userId="34797abe98eaa765" providerId="LiveId" clId="{5458B08F-69CF-4065-BB4B-87E425B1D0B9}" dt="2020-02-10T18:13:27.885" v="17558" actId="1076"/>
          <ac:spMkLst>
            <pc:docMk/>
            <pc:sldMk cId="1738773321" sldId="328"/>
            <ac:spMk id="4" creationId="{F18A025F-8DEC-4EE3-9F2B-04A985DC86DA}"/>
          </ac:spMkLst>
        </pc:spChg>
        <pc:spChg chg="add mod">
          <ac:chgData name="Jim Hogg" userId="34797abe98eaa765" providerId="LiveId" clId="{5458B08F-69CF-4065-BB4B-87E425B1D0B9}" dt="2020-02-10T18:14:37.496" v="17607" actId="1076"/>
          <ac:spMkLst>
            <pc:docMk/>
            <pc:sldMk cId="1738773321" sldId="328"/>
            <ac:spMk id="5" creationId="{846ED585-28CD-4493-8AE3-AAE3756B1C93}"/>
          </ac:spMkLst>
        </pc:spChg>
        <pc:spChg chg="add mod">
          <ac:chgData name="Jim Hogg" userId="34797abe98eaa765" providerId="LiveId" clId="{5458B08F-69CF-4065-BB4B-87E425B1D0B9}" dt="2020-02-10T18:13:31.191" v="17559" actId="1076"/>
          <ac:spMkLst>
            <pc:docMk/>
            <pc:sldMk cId="1738773321" sldId="328"/>
            <ac:spMk id="6" creationId="{7D4B7621-BC14-44E6-B8DE-8FEEA086DD86}"/>
          </ac:spMkLst>
        </pc:spChg>
      </pc:sldChg>
      <pc:sldChg chg="modSp add setBg">
        <pc:chgData name="Jim Hogg" userId="34797abe98eaa765" providerId="LiveId" clId="{5458B08F-69CF-4065-BB4B-87E425B1D0B9}" dt="2020-02-10T19:31:19.314" v="19089" actId="207"/>
        <pc:sldMkLst>
          <pc:docMk/>
          <pc:sldMk cId="393712730" sldId="329"/>
        </pc:sldMkLst>
        <pc:spChg chg="mod">
          <ac:chgData name="Jim Hogg" userId="34797abe98eaa765" providerId="LiveId" clId="{5458B08F-69CF-4065-BB4B-87E425B1D0B9}" dt="2020-02-10T19:31:19.314" v="19089" actId="207"/>
          <ac:spMkLst>
            <pc:docMk/>
            <pc:sldMk cId="393712730" sldId="329"/>
            <ac:spMk id="2" creationId="{41F1C91C-CB4C-4541-B84A-554A031CA0C8}"/>
          </ac:spMkLst>
        </pc:spChg>
      </pc:sldChg>
      <pc:sldChg chg="addSp delSp modSp add">
        <pc:chgData name="Jim Hogg" userId="34797abe98eaa765" providerId="LiveId" clId="{5458B08F-69CF-4065-BB4B-87E425B1D0B9}" dt="2020-02-10T18:04:22.309" v="16986" actId="1076"/>
        <pc:sldMkLst>
          <pc:docMk/>
          <pc:sldMk cId="1118739207" sldId="330"/>
        </pc:sldMkLst>
        <pc:spChg chg="add mod">
          <ac:chgData name="Jim Hogg" userId="34797abe98eaa765" providerId="LiveId" clId="{5458B08F-69CF-4065-BB4B-87E425B1D0B9}" dt="2020-02-10T18:04:22.309" v="16986" actId="1076"/>
          <ac:spMkLst>
            <pc:docMk/>
            <pc:sldMk cId="1118739207" sldId="330"/>
            <ac:spMk id="2" creationId="{7C65D38D-6391-4B37-9FE9-65012FB9C821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3" creationId="{29EE7C93-5F5E-4DA9-A459-85428C573210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6" creationId="{2B82D86D-8475-48D4-B360-7D7CB763A63E}"/>
          </ac:spMkLst>
        </pc:spChg>
        <pc:spChg chg="del">
          <ac:chgData name="Jim Hogg" userId="34797abe98eaa765" providerId="LiveId" clId="{5458B08F-69CF-4065-BB4B-87E425B1D0B9}" dt="2020-02-10T16:31:16.780" v="15575" actId="478"/>
          <ac:spMkLst>
            <pc:docMk/>
            <pc:sldMk cId="1118739207" sldId="330"/>
            <ac:spMk id="7" creationId="{A109905A-C62B-4AE9-85D0-5D19304FBE11}"/>
          </ac:spMkLst>
        </pc:spChg>
        <pc:spChg chg="del mod">
          <ac:chgData name="Jim Hogg" userId="34797abe98eaa765" providerId="LiveId" clId="{5458B08F-69CF-4065-BB4B-87E425B1D0B9}" dt="2020-02-10T16:33:05.544" v="15716" actId="478"/>
          <ac:spMkLst>
            <pc:docMk/>
            <pc:sldMk cId="1118739207" sldId="330"/>
            <ac:spMk id="8" creationId="{4F49E43E-DD79-4865-8FB0-D732A232815A}"/>
          </ac:spMkLst>
        </pc:spChg>
        <pc:spChg chg="del">
          <ac:chgData name="Jim Hogg" userId="34797abe98eaa765" providerId="LiveId" clId="{5458B08F-69CF-4065-BB4B-87E425B1D0B9}" dt="2020-02-10T16:33:30.968" v="15725" actId="478"/>
          <ac:spMkLst>
            <pc:docMk/>
            <pc:sldMk cId="1118739207" sldId="330"/>
            <ac:spMk id="9" creationId="{5145BE92-89E9-4782-9A87-B56C9FCE4835}"/>
          </ac:spMkLst>
        </pc:spChg>
        <pc:spChg chg="add mod">
          <ac:chgData name="Jim Hogg" userId="34797abe98eaa765" providerId="LiveId" clId="{5458B08F-69CF-4065-BB4B-87E425B1D0B9}" dt="2020-02-10T18:01:49.648" v="16886" actId="20577"/>
          <ac:spMkLst>
            <pc:docMk/>
            <pc:sldMk cId="1118739207" sldId="330"/>
            <ac:spMk id="10" creationId="{4E7446D6-4EBB-41BE-AFE6-5AEAE9A1E7C2}"/>
          </ac:spMkLst>
        </pc:spChg>
        <pc:spChg chg="add mod">
          <ac:chgData name="Jim Hogg" userId="34797abe98eaa765" providerId="LiveId" clId="{5458B08F-69CF-4065-BB4B-87E425B1D0B9}" dt="2020-02-10T18:01:44.491" v="16875" actId="1076"/>
          <ac:spMkLst>
            <pc:docMk/>
            <pc:sldMk cId="1118739207" sldId="330"/>
            <ac:spMk id="11" creationId="{E92289FC-048D-45D0-A658-1FEE24FB5665}"/>
          </ac:spMkLst>
        </pc:spChg>
        <pc:spChg chg="mod">
          <ac:chgData name="Jim Hogg" userId="34797abe98eaa765" providerId="LiveId" clId="{5458B08F-69CF-4065-BB4B-87E425B1D0B9}" dt="2020-02-10T18:01:13.138" v="16868" actId="20577"/>
          <ac:spMkLst>
            <pc:docMk/>
            <pc:sldMk cId="1118739207" sldId="330"/>
            <ac:spMk id="27" creationId="{10014AEA-FF9C-4373-83CF-8D2904E79E28}"/>
          </ac:spMkLst>
        </pc:sp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5" creationId="{54F63D1E-FDB1-4A97-A2D2-146CD86D49F9}"/>
          </ac:cxnSpMkLst>
        </pc:cxnChg>
        <pc:cxnChg chg="add mod">
          <ac:chgData name="Jim Hogg" userId="34797abe98eaa765" providerId="LiveId" clId="{5458B08F-69CF-4065-BB4B-87E425B1D0B9}" dt="2020-02-10T18:01:44.491" v="16875" actId="1076"/>
          <ac:cxnSpMkLst>
            <pc:docMk/>
            <pc:sldMk cId="1118739207" sldId="330"/>
            <ac:cxnSpMk id="13" creationId="{27C5376D-5434-4E33-9A7E-A787E62DA36C}"/>
          </ac:cxnSpMkLst>
        </pc:cxnChg>
      </pc:sldChg>
      <pc:sldChg chg="addSp delSp modSp add ord">
        <pc:chgData name="Jim Hogg" userId="34797abe98eaa765" providerId="LiveId" clId="{5458B08F-69CF-4065-BB4B-87E425B1D0B9}" dt="2020-02-10T18:50:47.344" v="18244" actId="20577"/>
        <pc:sldMkLst>
          <pc:docMk/>
          <pc:sldMk cId="1893130353" sldId="331"/>
        </pc:sldMkLst>
        <pc:spChg chg="mod">
          <ac:chgData name="Jim Hogg" userId="34797abe98eaa765" providerId="LiveId" clId="{5458B08F-69CF-4065-BB4B-87E425B1D0B9}" dt="2020-02-10T18:48:18.322" v="18012" actId="14100"/>
          <ac:spMkLst>
            <pc:docMk/>
            <pc:sldMk cId="1893130353" sldId="331"/>
            <ac:spMk id="2" creationId="{9605646A-C7F8-4D19-A821-17DF00F88768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3" creationId="{463E2344-1EE9-4C0F-A14A-A10ED54F1452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4" creationId="{B117D00E-3A73-489A-BFAC-A20C83827C7C}"/>
          </ac:spMkLst>
        </pc:spChg>
        <pc:spChg chg="add del">
          <ac:chgData name="Jim Hogg" userId="34797abe98eaa765" providerId="LiveId" clId="{5458B08F-69CF-4065-BB4B-87E425B1D0B9}" dt="2020-02-10T18:24:57.636" v="17642" actId="478"/>
          <ac:spMkLst>
            <pc:docMk/>
            <pc:sldMk cId="1893130353" sldId="331"/>
            <ac:spMk id="5" creationId="{67EB50B1-B3AC-4B80-A970-9ED291F876C1}"/>
          </ac:spMkLst>
        </pc:spChg>
        <pc:spChg chg="add mod">
          <ac:chgData name="Jim Hogg" userId="34797abe98eaa765" providerId="LiveId" clId="{5458B08F-69CF-4065-BB4B-87E425B1D0B9}" dt="2020-02-10T18:48:02.035" v="18008" actId="1076"/>
          <ac:spMkLst>
            <pc:docMk/>
            <pc:sldMk cId="1893130353" sldId="331"/>
            <ac:spMk id="8" creationId="{337C310E-A706-4860-B3C9-3D50B9A53F2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9" creationId="{49F722A3-A728-4F08-A8D4-4E6B461A3FF9}"/>
          </ac:spMkLst>
        </pc:spChg>
        <pc:spChg chg="add del mod">
          <ac:chgData name="Jim Hogg" userId="34797abe98eaa765" providerId="LiveId" clId="{5458B08F-69CF-4065-BB4B-87E425B1D0B9}" dt="2020-02-10T16:49:22.458" v="16510" actId="478"/>
          <ac:spMkLst>
            <pc:docMk/>
            <pc:sldMk cId="1893130353" sldId="331"/>
            <ac:spMk id="10" creationId="{ED2E91AA-9E43-4393-865B-A76D8BFDAFF4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1" creationId="{8C3E9729-80F1-4644-BB81-FECFFF662D59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2" creationId="{1E965D44-8B41-4ADA-84A0-90116120A6B3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3" creationId="{C76CC0DA-C3FC-4214-9E2B-1257BF80A910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4" creationId="{948B5FE3-71BC-49A7-A924-68BC6F6D7E0F}"/>
          </ac:spMkLst>
        </pc:spChg>
        <pc:spChg chg="add del mod">
          <ac:chgData name="Jim Hogg" userId="34797abe98eaa765" providerId="LiveId" clId="{5458B08F-69CF-4065-BB4B-87E425B1D0B9}" dt="2020-02-10T18:46:59.194" v="17997" actId="478"/>
          <ac:spMkLst>
            <pc:docMk/>
            <pc:sldMk cId="1893130353" sldId="331"/>
            <ac:spMk id="15" creationId="{A3B389A3-4A0E-4C7B-A118-82848677B8CF}"/>
          </ac:spMkLst>
        </pc:spChg>
        <pc:spChg chg="add del mod">
          <ac:chgData name="Jim Hogg" userId="34797abe98eaa765" providerId="LiveId" clId="{5458B08F-69CF-4065-BB4B-87E425B1D0B9}" dt="2020-02-10T18:27:00.614" v="17660" actId="478"/>
          <ac:spMkLst>
            <pc:docMk/>
            <pc:sldMk cId="1893130353" sldId="331"/>
            <ac:spMk id="16" creationId="{805BC32C-307F-4809-83FC-D832522BBA33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19" creationId="{D24BCA83-C8BD-4922-9ABC-A055F1FE690E}"/>
          </ac:spMkLst>
        </pc:spChg>
        <pc:spChg chg="add mod">
          <ac:chgData name="Jim Hogg" userId="34797abe98eaa765" providerId="LiveId" clId="{5458B08F-69CF-4065-BB4B-87E425B1D0B9}" dt="2020-02-10T18:43:49.868" v="17947" actId="1076"/>
          <ac:spMkLst>
            <pc:docMk/>
            <pc:sldMk cId="1893130353" sldId="331"/>
            <ac:spMk id="20" creationId="{1F007F7C-C574-4BBC-A141-D5C7FCB91A4E}"/>
          </ac:spMkLst>
        </pc:spChg>
        <pc:spChg chg="add mod">
          <ac:chgData name="Jim Hogg" userId="34797abe98eaa765" providerId="LiveId" clId="{5458B08F-69CF-4065-BB4B-87E425B1D0B9}" dt="2020-02-10T18:43:44.847" v="17946" actId="1076"/>
          <ac:spMkLst>
            <pc:docMk/>
            <pc:sldMk cId="1893130353" sldId="331"/>
            <ac:spMk id="21" creationId="{032129B5-CE95-4A7D-85F1-D83F30EE88E0}"/>
          </ac:spMkLst>
        </pc:spChg>
        <pc:spChg chg="add mod">
          <ac:chgData name="Jim Hogg" userId="34797abe98eaa765" providerId="LiveId" clId="{5458B08F-69CF-4065-BB4B-87E425B1D0B9}" dt="2020-02-10T18:43:27.320" v="17942" actId="14100"/>
          <ac:spMkLst>
            <pc:docMk/>
            <pc:sldMk cId="1893130353" sldId="331"/>
            <ac:spMk id="22" creationId="{3BD22C2A-71E7-4E96-8F03-F87B48FB906E}"/>
          </ac:spMkLst>
        </pc:spChg>
        <pc:spChg chg="add del mod">
          <ac:chgData name="Jim Hogg" userId="34797abe98eaa765" providerId="LiveId" clId="{5458B08F-69CF-4065-BB4B-87E425B1D0B9}" dt="2020-02-10T18:27:05.227" v="17661" actId="478"/>
          <ac:spMkLst>
            <pc:docMk/>
            <pc:sldMk cId="1893130353" sldId="331"/>
            <ac:spMk id="25" creationId="{CC1E31FE-151C-4117-B0E4-FC1B68E3AE9B}"/>
          </ac:spMkLst>
        </pc:spChg>
        <pc:spChg chg="add mod">
          <ac:chgData name="Jim Hogg" userId="34797abe98eaa765" providerId="LiveId" clId="{5458B08F-69CF-4065-BB4B-87E425B1D0B9}" dt="2020-02-10T18:50:47.344" v="18244" actId="20577"/>
          <ac:spMkLst>
            <pc:docMk/>
            <pc:sldMk cId="1893130353" sldId="331"/>
            <ac:spMk id="26" creationId="{0EA548E4-991E-4749-ADA9-AF182ADAA083}"/>
          </ac:spMkLst>
        </pc:spChg>
        <pc:spChg chg="add mod">
          <ac:chgData name="Jim Hogg" userId="34797abe98eaa765" providerId="LiveId" clId="{5458B08F-69CF-4065-BB4B-87E425B1D0B9}" dt="2020-02-10T18:48:04.489" v="18009" actId="1076"/>
          <ac:spMkLst>
            <pc:docMk/>
            <pc:sldMk cId="1893130353" sldId="331"/>
            <ac:spMk id="37" creationId="{6000D0EB-65AE-45E8-BE69-23273109D1EB}"/>
          </ac:spMkLst>
        </pc:sp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6" creationId="{CF8B5CD8-C076-48E5-A65B-DE52DA261431}"/>
          </ac:cxnSpMkLst>
        </pc:cxnChg>
        <pc:cxnChg chg="add del mod">
          <ac:chgData name="Jim Hogg" userId="34797abe98eaa765" providerId="LiveId" clId="{5458B08F-69CF-4065-BB4B-87E425B1D0B9}" dt="2020-02-10T18:24:57.636" v="17642" actId="478"/>
          <ac:cxnSpMkLst>
            <pc:docMk/>
            <pc:sldMk cId="1893130353" sldId="331"/>
            <ac:cxnSpMk id="7" creationId="{6E59BB78-2F40-4DD5-AB6F-572FC65B290B}"/>
          </ac:cxnSpMkLst>
        </pc:cxnChg>
        <pc:cxnChg chg="add del mod">
          <ac:chgData name="Jim Hogg" userId="34797abe98eaa765" providerId="LiveId" clId="{5458B08F-69CF-4065-BB4B-87E425B1D0B9}" dt="2020-02-10T18:27:00.614" v="17660" actId="478"/>
          <ac:cxnSpMkLst>
            <pc:docMk/>
            <pc:sldMk cId="1893130353" sldId="331"/>
            <ac:cxnSpMk id="18" creationId="{67DBB6B1-6FE5-4F19-8D10-180C679A520F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3" creationId="{4113FDCC-47B3-4858-B03E-44FE0B5F63D8}"/>
          </ac:cxnSpMkLst>
        </pc:cxnChg>
        <pc:cxnChg chg="add mod">
          <ac:chgData name="Jim Hogg" userId="34797abe98eaa765" providerId="LiveId" clId="{5458B08F-69CF-4065-BB4B-87E425B1D0B9}" dt="2020-02-10T18:43:49.868" v="17947" actId="1076"/>
          <ac:cxnSpMkLst>
            <pc:docMk/>
            <pc:sldMk cId="1893130353" sldId="331"/>
            <ac:cxnSpMk id="24" creationId="{074E19B0-AE31-47FD-B065-667337AAD2FA}"/>
          </ac:cxnSpMkLst>
        </pc:cxnChg>
      </pc:sldChg>
      <pc:sldChg chg="modSp add">
        <pc:chgData name="Jim Hogg" userId="34797abe98eaa765" providerId="LiveId" clId="{5458B08F-69CF-4065-BB4B-87E425B1D0B9}" dt="2020-02-10T18:31:24.816" v="17917" actId="6549"/>
        <pc:sldMkLst>
          <pc:docMk/>
          <pc:sldMk cId="372863967" sldId="332"/>
        </pc:sldMkLst>
        <pc:spChg chg="mod">
          <ac:chgData name="Jim Hogg" userId="34797abe98eaa765" providerId="LiveId" clId="{5458B08F-69CF-4065-BB4B-87E425B1D0B9}" dt="2020-02-10T18:31:24.816" v="17917" actId="6549"/>
          <ac:spMkLst>
            <pc:docMk/>
            <pc:sldMk cId="372863967" sldId="332"/>
            <ac:spMk id="2" creationId="{9605646A-C7F8-4D19-A821-17DF00F88768}"/>
          </ac:spMkLst>
        </pc:spChg>
      </pc:sldChg>
      <pc:sldChg chg="addSp delSp modSp add modAnim">
        <pc:chgData name="Jim Hogg" userId="34797abe98eaa765" providerId="LiveId" clId="{5458B08F-69CF-4065-BB4B-87E425B1D0B9}" dt="2020-02-11T04:48:07.309" v="19432" actId="20577"/>
        <pc:sldMkLst>
          <pc:docMk/>
          <pc:sldMk cId="2407878479" sldId="333"/>
        </pc:sldMkLst>
        <pc:spChg chg="del">
          <ac:chgData name="Jim Hogg" userId="34797abe98eaa765" providerId="LiveId" clId="{5458B08F-69CF-4065-BB4B-87E425B1D0B9}" dt="2020-02-10T18:58:05.743" v="18262" actId="478"/>
          <ac:spMkLst>
            <pc:docMk/>
            <pc:sldMk cId="2407878479" sldId="333"/>
            <ac:spMk id="2" creationId="{9605646A-C7F8-4D19-A821-17DF00F88768}"/>
          </ac:spMkLst>
        </pc:spChg>
        <pc:spChg chg="mod">
          <ac:chgData name="Jim Hogg" userId="34797abe98eaa765" providerId="LiveId" clId="{5458B08F-69CF-4065-BB4B-87E425B1D0B9}" dt="2020-02-10T18:58:01.984" v="18261" actId="20577"/>
          <ac:spMkLst>
            <pc:docMk/>
            <pc:sldMk cId="2407878479" sldId="333"/>
            <ac:spMk id="8" creationId="{337C310E-A706-4860-B3C9-3D50B9A53F2F}"/>
          </ac:spMkLst>
        </pc:spChg>
        <pc:spChg chg="add mod">
          <ac:chgData name="Jim Hogg" userId="34797abe98eaa765" providerId="LiveId" clId="{5458B08F-69CF-4065-BB4B-87E425B1D0B9}" dt="2020-02-10T19:18:45.272" v="18532" actId="1076"/>
          <ac:spMkLst>
            <pc:docMk/>
            <pc:sldMk cId="2407878479" sldId="333"/>
            <ac:spMk id="11" creationId="{F59073F5-F989-4C75-B518-3D9D3B760199}"/>
          </ac:spMkLst>
        </pc:spChg>
        <pc:spChg chg="add mod">
          <ac:chgData name="Jim Hogg" userId="34797abe98eaa765" providerId="LiveId" clId="{5458B08F-69CF-4065-BB4B-87E425B1D0B9}" dt="2020-02-11T04:48:07.309" v="19432" actId="20577"/>
          <ac:spMkLst>
            <pc:docMk/>
            <pc:sldMk cId="2407878479" sldId="333"/>
            <ac:spMk id="12" creationId="{CC5CFEE1-0027-48F4-9B3C-AF439A14A2EB}"/>
          </ac:spMkLst>
        </pc:spChg>
        <pc:spChg chg="mod ord">
          <ac:chgData name="Jim Hogg" userId="34797abe98eaa765" providerId="LiveId" clId="{5458B08F-69CF-4065-BB4B-87E425B1D0B9}" dt="2020-02-10T19:17:41.702" v="18396" actId="1076"/>
          <ac:spMkLst>
            <pc:docMk/>
            <pc:sldMk cId="2407878479" sldId="333"/>
            <ac:spMk id="26" creationId="{0EA548E4-991E-4749-ADA9-AF182ADAA083}"/>
          </ac:spMkLst>
        </pc:spChg>
        <pc:spChg chg="mod">
          <ac:chgData name="Jim Hogg" userId="34797abe98eaa765" providerId="LiveId" clId="{5458B08F-69CF-4065-BB4B-87E425B1D0B9}" dt="2020-02-10T18:56:40.706" v="18260" actId="20577"/>
          <ac:spMkLst>
            <pc:docMk/>
            <pc:sldMk cId="2407878479" sldId="333"/>
            <ac:spMk id="37" creationId="{6000D0EB-65AE-45E8-BE69-23273109D1EB}"/>
          </ac:spMkLst>
        </pc:spChg>
      </pc:sldChg>
      <pc:sldChg chg="delSp modSp add">
        <pc:chgData name="Jim Hogg" userId="34797abe98eaa765" providerId="LiveId" clId="{5458B08F-69CF-4065-BB4B-87E425B1D0B9}" dt="2020-02-10T19:25:51.428" v="19063" actId="6549"/>
        <pc:sldMkLst>
          <pc:docMk/>
          <pc:sldMk cId="3958033616" sldId="334"/>
        </pc:sldMkLst>
        <pc:spChg chg="del">
          <ac:chgData name="Jim Hogg" userId="34797abe98eaa765" providerId="LiveId" clId="{5458B08F-69CF-4065-BB4B-87E425B1D0B9}" dt="2020-02-10T19:21:33.526" v="18556" actId="478"/>
          <ac:spMkLst>
            <pc:docMk/>
            <pc:sldMk cId="3958033616" sldId="334"/>
            <ac:spMk id="3" creationId="{00000000-0000-0000-0000-000000000000}"/>
          </ac:spMkLst>
        </pc:spChg>
        <pc:spChg chg="del">
          <ac:chgData name="Jim Hogg" userId="34797abe98eaa765" providerId="LiveId" clId="{5458B08F-69CF-4065-BB4B-87E425B1D0B9}" dt="2020-02-10T19:21:34.904" v="18557" actId="478"/>
          <ac:spMkLst>
            <pc:docMk/>
            <pc:sldMk cId="3958033616" sldId="334"/>
            <ac:spMk id="4" creationId="{03678D7A-13D7-4CE3-85F1-45A672468241}"/>
          </ac:spMkLst>
        </pc:spChg>
        <pc:spChg chg="mod">
          <ac:chgData name="Jim Hogg" userId="34797abe98eaa765" providerId="LiveId" clId="{5458B08F-69CF-4065-BB4B-87E425B1D0B9}" dt="2020-02-10T19:25:51.428" v="19063" actId="6549"/>
          <ac:spMkLst>
            <pc:docMk/>
            <pc:sldMk cId="3958033616" sldId="334"/>
            <ac:spMk id="5" creationId="{2E655AB3-734A-4516-8A53-6E432E52D8D4}"/>
          </ac:spMkLst>
        </pc:spChg>
      </pc:sldChg>
      <pc:sldChg chg="addSp delSp modSp add">
        <pc:chgData name="Jim Hogg" userId="34797abe98eaa765" providerId="LiveId" clId="{5458B08F-69CF-4065-BB4B-87E425B1D0B9}" dt="2020-02-10T19:39:04.515" v="19398" actId="1076"/>
        <pc:sldMkLst>
          <pc:docMk/>
          <pc:sldMk cId="323258792" sldId="335"/>
        </pc:sldMkLst>
        <pc:spChg chg="add del mod">
          <ac:chgData name="Jim Hogg" userId="34797abe98eaa765" providerId="LiveId" clId="{5458B08F-69CF-4065-BB4B-87E425B1D0B9}" dt="2020-02-10T19:33:09.175" v="19137"/>
          <ac:spMkLst>
            <pc:docMk/>
            <pc:sldMk cId="323258792" sldId="335"/>
            <ac:spMk id="2" creationId="{5052E7AC-598D-49CF-8770-58025E4AAB62}"/>
          </ac:spMkLst>
        </pc:spChg>
        <pc:spChg chg="add mod">
          <ac:chgData name="Jim Hogg" userId="34797abe98eaa765" providerId="LiveId" clId="{5458B08F-69CF-4065-BB4B-87E425B1D0B9}" dt="2020-02-10T19:38:52.908" v="19396" actId="20577"/>
          <ac:spMkLst>
            <pc:docMk/>
            <pc:sldMk cId="323258792" sldId="335"/>
            <ac:spMk id="3" creationId="{9C5195A8-E825-41B7-B2BA-17667C578052}"/>
          </ac:spMkLst>
        </pc:spChg>
        <pc:spChg chg="add mod">
          <ac:chgData name="Jim Hogg" userId="34797abe98eaa765" providerId="LiveId" clId="{5458B08F-69CF-4065-BB4B-87E425B1D0B9}" dt="2020-02-10T19:39:04.515" v="19398" actId="1076"/>
          <ac:spMkLst>
            <pc:docMk/>
            <pc:sldMk cId="323258792" sldId="335"/>
            <ac:spMk id="4" creationId="{1A19F42B-EC44-48B0-89E9-9FCF8D325A35}"/>
          </ac:spMkLst>
        </pc:spChg>
        <pc:spChg chg="add del mod">
          <ac:chgData name="Jim Hogg" userId="34797abe98eaa765" providerId="LiveId" clId="{5458B08F-69CF-4065-BB4B-87E425B1D0B9}" dt="2020-02-10T19:38:34.639" v="19381"/>
          <ac:spMkLst>
            <pc:docMk/>
            <pc:sldMk cId="323258792" sldId="335"/>
            <ac:spMk id="5" creationId="{9A9DB3A6-02D8-4666-8E2F-759FDC65393E}"/>
          </ac:spMkLst>
        </pc:spChg>
      </pc:sldChg>
    </pc:docChg>
  </pc:docChgLst>
  <pc:docChgLst>
    <pc:chgData name="Jim Hogg" userId="34797abe98eaa765" providerId="LiveId" clId="{010A2E58-EA9E-493B-83A2-FF77AB3F5AC8}"/>
    <pc:docChg chg="custSel modSld modMainMaster">
      <pc:chgData name="Jim Hogg" userId="34797abe98eaa765" providerId="LiveId" clId="{010A2E58-EA9E-493B-83A2-FF77AB3F5AC8}" dt="2020-03-12T22:42:15.428" v="3" actId="14100"/>
      <pc:docMkLst>
        <pc:docMk/>
      </pc:docMkLst>
      <pc:sldChg chg="delSp">
        <pc:chgData name="Jim Hogg" userId="34797abe98eaa765" providerId="LiveId" clId="{010A2E58-EA9E-493B-83A2-FF77AB3F5AC8}" dt="2020-03-12T22:41:46.399" v="0" actId="478"/>
        <pc:sldMkLst>
          <pc:docMk/>
          <pc:sldMk cId="4202235730" sldId="338"/>
        </pc:sldMkLst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5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8" creationId="{00000000-0000-0000-0000-000000000000}"/>
          </ac:spMkLst>
        </pc:spChg>
        <pc:spChg chg="del">
          <ac:chgData name="Jim Hogg" userId="34797abe98eaa765" providerId="LiveId" clId="{010A2E58-EA9E-493B-83A2-FF77AB3F5AC8}" dt="2020-03-12T22:41:46.399" v="0" actId="478"/>
          <ac:spMkLst>
            <pc:docMk/>
            <pc:sldMk cId="4202235730" sldId="338"/>
            <ac:spMk id="10" creationId="{00000000-0000-0000-0000-000000000000}"/>
          </ac:spMkLst>
        </pc:spChg>
      </pc:sldChg>
      <pc:sldMasterChg chg="delSp modSp">
        <pc:chgData name="Jim Hogg" userId="34797abe98eaa765" providerId="LiveId" clId="{010A2E58-EA9E-493B-83A2-FF77AB3F5AC8}" dt="2020-03-12T22:42:15.428" v="3" actId="14100"/>
        <pc:sldMasterMkLst>
          <pc:docMk/>
          <pc:sldMasterMk cId="1337446025" sldId="2147483660"/>
        </pc:sldMasterMkLst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7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8" creationId="{00000000-0000-0000-0000-000000000000}"/>
          </ac:spMkLst>
        </pc:spChg>
        <pc:spChg chg="mod">
          <ac:chgData name="Jim Hogg" userId="34797abe98eaa765" providerId="LiveId" clId="{010A2E58-EA9E-493B-83A2-FF77AB3F5AC8}" dt="2020-03-12T22:42:15.428" v="3" actId="14100"/>
          <ac:spMkLst>
            <pc:docMk/>
            <pc:sldMasterMk cId="1337446025" sldId="2147483660"/>
            <ac:spMk id="9" creationId="{00000000-0000-0000-0000-000000000000}"/>
          </ac:spMkLst>
        </pc:spChg>
        <pc:spChg chg="del">
          <ac:chgData name="Jim Hogg" userId="34797abe98eaa765" providerId="LiveId" clId="{010A2E58-EA9E-493B-83A2-FF77AB3F5AC8}" dt="2020-03-12T22:42:08.350" v="1" actId="478"/>
          <ac:spMkLst>
            <pc:docMk/>
            <pc:sldMasterMk cId="1337446025" sldId="2147483660"/>
            <ac:spMk id="10" creationId="{00000000-0000-0000-0000-000000000000}"/>
          </ac:spMkLst>
        </pc:spChg>
      </pc:sldMasterChg>
    </pc:docChg>
  </pc:docChgLst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C7D-C57D-4643-9475-960DEC8CCD51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63A00-C9FA-4760-8313-D35DECF0F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7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969b16d7_12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7" name="Google Shape;237;g62969b16d7_12_535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38" name="Google Shape;238;g62969b16d7_12_535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4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4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12432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969b16d7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62969b16d7_2_93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6" name="Google Shape;246;g62969b16d7_2_93:notes"/>
          <p:cNvSpPr txBox="1">
            <a:spLocks noGrp="1"/>
          </p:cNvSpPr>
          <p:nvPr>
            <p:ph type="sldNum" idx="12"/>
          </p:nvPr>
        </p:nvSpPr>
        <p:spPr>
          <a:xfrm>
            <a:off x="3884122" y="8685863"/>
            <a:ext cx="2972320" cy="45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25" rIns="91300" bIns="456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29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2969b16d7_2_101:notes"/>
          <p:cNvSpPr txBox="1">
            <a:spLocks noGrp="1"/>
          </p:cNvSpPr>
          <p:nvPr>
            <p:ph type="body" idx="1"/>
          </p:nvPr>
        </p:nvSpPr>
        <p:spPr>
          <a:xfrm>
            <a:off x="685800" y="4343713"/>
            <a:ext cx="5486400" cy="4113863"/>
          </a:xfrm>
          <a:prstGeom prst="rect">
            <a:avLst/>
          </a:prstGeom>
        </p:spPr>
        <p:txBody>
          <a:bodyPr spcFirstLastPara="1" wrap="square" lIns="90500" tIns="90500" rIns="90500" bIns="9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62969b16d7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26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63A00-C9FA-4760-8313-D35DECF0FF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56A05-8E00-4E08-B409-C69913E2E05C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01A0-FA75-409A-ADEF-CD008C6FB3C4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2627-8794-432C-9375-0FBB809472CD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9D6628-833A-4A38-95EE-984EFA677B78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EA4AB8-1A64-45EB-A99C-B09E4928B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9865-ADB6-4C04-B1A5-A837D28B82AB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05CF-5938-4543-B937-5E66D5BE90DA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A17A-B1A7-4FBF-96DF-007930AEBEF5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256B-B4FC-4295-A9CF-31A6420C995E}" type="datetime1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465-3382-4B66-9828-8615A74A5543}" type="datetime1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A4D73-863B-41AD-862B-B3B4F6DA3A0E}" type="datetime1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A2D1-1799-43F5-90AC-FD1C08069CDD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2BB6A-0E50-4297-A93A-8D2870290D50}" type="datetime1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68DB8-FD36-4B51-8484-99F9556C98F8}" type="datetime1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1999" cy="5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744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arashift.com/c++-faq/" TargetMode="External"/><Relationship Id="rId5" Type="http://schemas.openxmlformats.org/officeDocument/2006/relationships/hyperlink" Target="https://isocpp.org/faq" TargetMode="External"/><Relationship Id="rId4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sanorg/w/wiki/setting-up-your-development-environment" TargetMode="External"/><Relationship Id="rId7" Type="http://schemas.openxmlformats.org/officeDocument/2006/relationships/hyperlink" Target="http://depts.washington.edu/cssuwb/wiki/connecting_to_the_linux_lab" TargetMode="External"/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isanorg/w/wiki/50-step-unix" TargetMode="External"/><Relationship Id="rId5" Type="http://schemas.openxmlformats.org/officeDocument/2006/relationships/hyperlink" Target="https://github.com/pisanorg/w/wiki/unix" TargetMode="External"/><Relationship Id="rId4" Type="http://schemas.openxmlformats.org/officeDocument/2006/relationships/hyperlink" Target="https://github.com/pisanorg/w/wiki/css-linux-la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connect.uw.edu/connect/uw-networks/about-husky-onnet/use-husky-onnet/" TargetMode="External"/><Relationship Id="rId2" Type="http://schemas.openxmlformats.org/officeDocument/2006/relationships/hyperlink" Target="mailto:netid@csslabX.uwb.edu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osshub.com/Code-Blocks.html?dwl=codeblocks-17.12mingw-setup.ex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programming.com/challenges/file_size.html" TargetMode="External"/><Relationship Id="rId3" Type="http://schemas.openxmlformats.org/officeDocument/2006/relationships/hyperlink" Target="https://www.cprogramming.com/complete/array.html" TargetMode="External"/><Relationship Id="rId7" Type="http://schemas.openxmlformats.org/officeDocument/2006/relationships/hyperlink" Target="https://www.cprogramming.com/challenges/count.html" TargetMode="External"/><Relationship Id="rId2" Type="http://schemas.openxmlformats.org/officeDocument/2006/relationships/hyperlink" Target="https://www.cprogrammin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programming.com/challenges/celsius_converter_table.html" TargetMode="External"/><Relationship Id="rId5" Type="http://schemas.openxmlformats.org/officeDocument/2006/relationships/hyperlink" Target="https://www.cprogramming.com/complete/calc.html" TargetMode="External"/><Relationship Id="rId4" Type="http://schemas.openxmlformats.org/officeDocument/2006/relationships/hyperlink" Target="https://www.cprogramming.com/complete/guessing.html" TargetMode="External"/><Relationship Id="rId9" Type="http://schemas.openxmlformats.org/officeDocument/2006/relationships/hyperlink" Target="https://www.cprogramming.com/challenges/permut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imhogg@uw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004" y="638826"/>
            <a:ext cx="11144992" cy="169368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CSSSKL 342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</a:t>
            </a:r>
            <a:br>
              <a:rPr lang="en-US" sz="3600" dirty="0">
                <a:latin typeface="+mn-lt"/>
              </a:rPr>
            </a:br>
            <a:r>
              <a:rPr lang="en-US" sz="3600">
                <a:latin typeface="+mn-lt"/>
              </a:rPr>
              <a:t>Programming in C++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9500" y="3235800"/>
            <a:ext cx="9144000" cy="901860"/>
          </a:xfrm>
        </p:spPr>
        <p:txBody>
          <a:bodyPr>
            <a:normAutofit/>
          </a:bodyPr>
          <a:lstStyle/>
          <a:p>
            <a:r>
              <a:rPr lang="en-US" dirty="0"/>
              <a:t>Jim Hogg</a:t>
            </a:r>
          </a:p>
          <a:p>
            <a:r>
              <a:rPr lang="en-US" dirty="0"/>
              <a:t>Email: jimhogg@uw.edu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86A591A-301E-44A8-871F-D66550F04703}"/>
              </a:ext>
            </a:extLst>
          </p:cNvPr>
          <p:cNvSpPr txBox="1"/>
          <p:nvPr/>
        </p:nvSpPr>
        <p:spPr>
          <a:xfrm>
            <a:off x="4943605" y="2689307"/>
            <a:ext cx="230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Lab01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66234" y="5110795"/>
            <a:ext cx="10275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We will start Zoom session at 1:15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8FA6E88-FEB6-4A0B-AE3A-5CD8037D5EDB}"/>
              </a:ext>
            </a:extLst>
          </p:cNvPr>
          <p:cNvSpPr txBox="1"/>
          <p:nvPr/>
        </p:nvSpPr>
        <p:spPr>
          <a:xfrm>
            <a:off x="1773548" y="609163"/>
            <a:ext cx="913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f </a:t>
            </a:r>
            <a:r>
              <a:rPr lang="en-US" sz="3600" dirty="0"/>
              <a:t>Y</a:t>
            </a:r>
            <a:r>
              <a:rPr lang="en-US" sz="3600" dirty="0" smtClean="0"/>
              <a:t>ou </a:t>
            </a:r>
            <a:r>
              <a:rPr lang="en-US" sz="3600" dirty="0"/>
              <a:t>G</a:t>
            </a:r>
            <a:r>
              <a:rPr lang="en-US" sz="3600" dirty="0" smtClean="0"/>
              <a:t>et </a:t>
            </a:r>
            <a:r>
              <a:rPr lang="en-US" sz="3600" dirty="0"/>
              <a:t>S</a:t>
            </a:r>
            <a:r>
              <a:rPr lang="en-US" sz="3600" dirty="0" smtClean="0"/>
              <a:t>tuck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68D145C-96CF-49C9-BB22-01CA4CFBC92D}"/>
              </a:ext>
            </a:extLst>
          </p:cNvPr>
          <p:cNvSpPr txBox="1"/>
          <p:nvPr/>
        </p:nvSpPr>
        <p:spPr>
          <a:xfrm>
            <a:off x="1773548" y="1673341"/>
            <a:ext cx="7680418" cy="3477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://www.cplusplus.com/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lvl="2"/>
            <a:r>
              <a:rPr lang="en-US" sz="2000" dirty="0"/>
              <a:t>Large website.  Definitive.  Trustworthy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4"/>
              </a:rPr>
              <a:t>https://stackoverflow.com/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lvl="2"/>
            <a:r>
              <a:rPr lang="en-US" sz="2000" dirty="0"/>
              <a:t>“For developers, by developers” – always good </a:t>
            </a:r>
            <a:r>
              <a:rPr lang="en-US" sz="2000" dirty="0" smtClean="0"/>
              <a:t>advice</a:t>
            </a:r>
          </a:p>
          <a:p>
            <a:pPr marL="1371600" lvl="2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https://isocpp.org/faq</a:t>
            </a:r>
            <a:r>
              <a:rPr lang="en-US" sz="2000" dirty="0"/>
              <a:t>, or </a:t>
            </a:r>
            <a:r>
              <a:rPr lang="en-US" sz="2000" dirty="0">
                <a:hlinkClick r:id="rId6"/>
              </a:rPr>
              <a:t>https://www.parashift.com/c++-faq/ </a:t>
            </a:r>
            <a:r>
              <a:rPr lang="en-US" sz="2000" dirty="0"/>
              <a:t>	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	Online book – great for point-wise Q &amp; </a:t>
            </a:r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4992" y="5569063"/>
            <a:ext cx="716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usually </a:t>
            </a:r>
            <a:r>
              <a:rPr lang="en-US" i="1" dirty="0" smtClean="0"/>
              <a:t>Google</a:t>
            </a:r>
            <a:r>
              <a:rPr lang="en-US" dirty="0" smtClean="0"/>
              <a:t> my question.  Numbers 1 and 2 above always come near the top of the list.  Beware other websites: some are just plain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3158836" y="3173400"/>
            <a:ext cx="624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Syllabus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4AE2C9-FD9F-4BFE-9EB5-F9E8960283B4}"/>
              </a:ext>
            </a:extLst>
          </p:cNvPr>
          <p:cNvSpPr txBox="1"/>
          <p:nvPr/>
        </p:nvSpPr>
        <p:spPr>
          <a:xfrm>
            <a:off x="1243397" y="790176"/>
            <a:ext cx="805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Syllabus for CSSSKL-342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9FA208B-1B0C-41AD-B9D6-5751DCCCDAAD}"/>
              </a:ext>
            </a:extLst>
          </p:cNvPr>
          <p:cNvSpPr txBox="1"/>
          <p:nvPr/>
        </p:nvSpPr>
        <p:spPr>
          <a:xfrm>
            <a:off x="600502" y="2226462"/>
            <a:ext cx="10740788" cy="286232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Content is based loosely on the “C++ Interludes” in the "Walls &amp; Mirrors" textbook.  </a:t>
            </a:r>
          </a:p>
          <a:p>
            <a:endParaRPr lang="en-US" sz="2000" dirty="0"/>
          </a:p>
          <a:p>
            <a:r>
              <a:rPr lang="en-US" sz="2000" dirty="0"/>
              <a:t>But we skip some topics, and change the order – so as to cover what you need, when, for CSS-342</a:t>
            </a:r>
          </a:p>
          <a:p>
            <a:endParaRPr lang="en-US" sz="2000" dirty="0"/>
          </a:p>
          <a:p>
            <a:r>
              <a:rPr lang="en-US" sz="2000" dirty="0"/>
              <a:t>This class is designed to help you through CSS-342, not to make you </a:t>
            </a:r>
            <a:r>
              <a:rPr lang="en-US" sz="2000" dirty="0" smtClean="0"/>
              <a:t>C</a:t>
            </a:r>
            <a:r>
              <a:rPr lang="en-US" sz="2000" dirty="0"/>
              <a:t>++ </a:t>
            </a:r>
            <a:r>
              <a:rPr lang="en-US" sz="2000" dirty="0" smtClean="0"/>
              <a:t>gurus.  </a:t>
            </a:r>
            <a:r>
              <a:rPr lang="en-US" sz="2000" dirty="0"/>
              <a:t>So ask about any C++ features you find confusing (there are many!), and I will shape the syllabus to </a:t>
            </a:r>
            <a:r>
              <a:rPr lang="en-US" sz="2000" dirty="0" smtClean="0"/>
              <a:t>match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Features in C++ you will </a:t>
            </a:r>
            <a:r>
              <a:rPr lang="en-US" sz="2000" b="1" dirty="0"/>
              <a:t>not</a:t>
            </a:r>
            <a:r>
              <a:rPr lang="en-US" sz="2000" dirty="0"/>
              <a:t> need for CSS-342: inheritance (</a:t>
            </a:r>
            <a:r>
              <a:rPr lang="en-US" sz="2000" dirty="0" smtClean="0"/>
              <a:t>so no </a:t>
            </a:r>
            <a:r>
              <a:rPr lang="en-US" sz="2000" dirty="0" err="1"/>
              <a:t>virtuals</a:t>
            </a:r>
            <a:r>
              <a:rPr lang="en-US" sz="2000" dirty="0"/>
              <a:t>), asserts, exceptions, smart pointers, iterators, macros, inline assembly, </a:t>
            </a:r>
            <a:r>
              <a:rPr lang="en-US" sz="2000" dirty="0" err="1" smtClean="0"/>
              <a:t>etc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C5195A8-E825-41B7-B2BA-17667C578052}"/>
              </a:ext>
            </a:extLst>
          </p:cNvPr>
          <p:cNvSpPr txBox="1"/>
          <p:nvPr/>
        </p:nvSpPr>
        <p:spPr>
          <a:xfrm>
            <a:off x="3550641" y="3273642"/>
            <a:ext cx="4412260" cy="13234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Setting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Functions &amp; IO (cin, cout, endl)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ByVal, ByRef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Classes :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19F42B-EC44-48B0-89E9-9FCF8D325A35}"/>
              </a:ext>
            </a:extLst>
          </p:cNvPr>
          <p:cNvSpPr txBox="1"/>
          <p:nvPr/>
        </p:nvSpPr>
        <p:spPr>
          <a:xfrm>
            <a:off x="4075387" y="724471"/>
            <a:ext cx="5115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Topics for Today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1081181" y="3105834"/>
            <a:ext cx="1047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Setting up your "Development Environment"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77F0718-2581-4DB7-A0BE-9D02D90650C1}"/>
              </a:ext>
            </a:extLst>
          </p:cNvPr>
          <p:cNvSpPr txBox="1"/>
          <p:nvPr/>
        </p:nvSpPr>
        <p:spPr>
          <a:xfrm>
            <a:off x="1308538" y="518700"/>
            <a:ext cx="921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Setting up your Development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B538B4-A4B3-407B-B7DD-2C37E59F61CB}"/>
              </a:ext>
            </a:extLst>
          </p:cNvPr>
          <p:cNvSpPr txBox="1"/>
          <p:nvPr/>
        </p:nvSpPr>
        <p:spPr>
          <a:xfrm>
            <a:off x="1308538" y="1509752"/>
            <a:ext cx="9420429" cy="34163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CSSSKL-342</a:t>
            </a:r>
            <a:r>
              <a:rPr lang="en-US" dirty="0"/>
              <a:t>, </a:t>
            </a:r>
            <a:r>
              <a:rPr lang="en-US" dirty="0" smtClean="0"/>
              <a:t>choose whichever development environment you </a:t>
            </a:r>
            <a:r>
              <a:rPr lang="en-US" dirty="0"/>
              <a:t>prefer</a:t>
            </a:r>
            <a:r>
              <a:rPr lang="en-US" dirty="0" smtClean="0"/>
              <a:t>.  So </a:t>
            </a:r>
            <a:r>
              <a:rPr lang="en-US" dirty="0"/>
              <a:t>long as you can upload your solution files to </a:t>
            </a:r>
            <a:r>
              <a:rPr lang="en-US" dirty="0" smtClean="0"/>
              <a:t>Canvas: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own </a:t>
            </a:r>
            <a:r>
              <a:rPr lang="en-US" dirty="0"/>
              <a:t>Windows </a:t>
            </a:r>
            <a:r>
              <a:rPr lang="en-US" dirty="0" smtClean="0"/>
              <a:t>PC.  Pick your favorite </a:t>
            </a:r>
            <a:r>
              <a:rPr lang="en-US" dirty="0"/>
              <a:t>IDE. </a:t>
            </a:r>
            <a:r>
              <a:rPr lang="en-US" dirty="0" smtClean="0"/>
              <a:t> I use </a:t>
            </a:r>
            <a:r>
              <a:rPr lang="en-US" dirty="0" smtClean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::</a:t>
            </a:r>
            <a:r>
              <a:rPr lang="en-US" dirty="0" smtClean="0">
                <a:solidFill>
                  <a:srgbClr val="FF0000"/>
                </a:solidFill>
              </a:rPr>
              <a:t>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own Windows PC.  Use editor and command-line tools.  For the brave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Your </a:t>
            </a:r>
            <a:r>
              <a:rPr lang="en-US" dirty="0"/>
              <a:t>own </a:t>
            </a:r>
            <a:r>
              <a:rPr lang="en-US" dirty="0" smtClean="0"/>
              <a:t>MAC.  Use </a:t>
            </a:r>
            <a:r>
              <a:rPr lang="en-US" dirty="0" err="1"/>
              <a:t>XCode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://repl.it</a:t>
            </a:r>
            <a:r>
              <a:rPr lang="en-US" dirty="0"/>
              <a:t>   Web-based.  Very easy: no files to download, or programs to install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Linux </a:t>
            </a:r>
            <a:r>
              <a:rPr lang="en-US" dirty="0"/>
              <a:t>Cluster in building </a:t>
            </a:r>
            <a:r>
              <a:rPr lang="en-US" dirty="0" smtClean="0"/>
              <a:t>UW1.  Command-line tools.  Welcome to 1990.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000B2F1-402E-4078-91F8-11CF885BEEF5}"/>
              </a:ext>
            </a:extLst>
          </p:cNvPr>
          <p:cNvSpPr txBox="1"/>
          <p:nvPr/>
        </p:nvSpPr>
        <p:spPr>
          <a:xfrm>
            <a:off x="1308538" y="5456545"/>
            <a:ext cx="9420429" cy="64633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>
                <a:solidFill>
                  <a:srgbClr val="FF0000"/>
                </a:solidFill>
              </a:rPr>
              <a:t>CSS-342</a:t>
            </a:r>
            <a:r>
              <a:rPr lang="en-US" dirty="0"/>
              <a:t>, </a:t>
            </a:r>
            <a:r>
              <a:rPr lang="en-US" dirty="0" smtClean="0"/>
              <a:t>I believe you can develop solutions however you like. But they must work on Linux, for grading purposes.  Check with your CSS-342 teacher.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1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73FD5F-EE74-4039-B069-203C630CC1BE}"/>
              </a:ext>
            </a:extLst>
          </p:cNvPr>
          <p:cNvSpPr txBox="1"/>
          <p:nvPr/>
        </p:nvSpPr>
        <p:spPr>
          <a:xfrm>
            <a:off x="635000" y="307136"/>
            <a:ext cx="823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Setting Up for Linux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F4A60D7-0CF8-4DF1-9C75-D532BC5E6273}"/>
              </a:ext>
            </a:extLst>
          </p:cNvPr>
          <p:cNvSpPr txBox="1"/>
          <p:nvPr/>
        </p:nvSpPr>
        <p:spPr>
          <a:xfrm>
            <a:off x="635000" y="4975098"/>
            <a:ext cx="875952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Or create an account on </a:t>
            </a:r>
            <a:r>
              <a:rPr lang="en-US" sz="2000" dirty="0">
                <a:solidFill>
                  <a:srgbClr val="FF0000"/>
                </a:solidFill>
              </a:rPr>
              <a:t>repl.it</a:t>
            </a:r>
            <a:r>
              <a:rPr lang="en-US" sz="2000" dirty="0"/>
              <a:t>, using your </a:t>
            </a:r>
            <a:r>
              <a:rPr lang="en-US" sz="2000" dirty="0">
                <a:solidFill>
                  <a:srgbClr val="FF0000"/>
                </a:solidFill>
              </a:rPr>
              <a:t>uw.edu</a:t>
            </a:r>
            <a:r>
              <a:rPr lang="en-US" sz="2000" dirty="0"/>
              <a:t> email:</a:t>
            </a:r>
          </a:p>
          <a:p>
            <a:endParaRPr lang="en-US" sz="2000" dirty="0"/>
          </a:p>
          <a:p>
            <a:pPr lvl="1"/>
            <a:r>
              <a:rPr lang="en-US" sz="2000" dirty="0">
                <a:hlinkClick r:id="rId2"/>
              </a:rPr>
              <a:t>https://repl.it</a:t>
            </a:r>
            <a:r>
              <a:rPr lang="en-US" sz="2000" dirty="0"/>
              <a:t> </a:t>
            </a:r>
          </a:p>
          <a:p>
            <a:pPr lvl="1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4A60D7-0CF8-4DF1-9C75-D532BC5E6273}"/>
              </a:ext>
            </a:extLst>
          </p:cNvPr>
          <p:cNvSpPr txBox="1"/>
          <p:nvPr/>
        </p:nvSpPr>
        <p:spPr>
          <a:xfrm>
            <a:off x="635000" y="1543512"/>
            <a:ext cx="8759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3"/>
              </a:rPr>
              <a:t>https://github.com/pisanorg/w/wiki/setting-up-your-development-environment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4"/>
              </a:rPr>
              <a:t>https://github.com/pisanorg/w/wiki/css-linux-lab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https://github.com/pisanorg/w/wiki/unix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hlinkClick r:id="rId6"/>
              </a:rPr>
              <a:t>https://github.com/pisanorg/w/wiki/</a:t>
            </a:r>
            <a:r>
              <a:rPr lang="en-US" sz="2000">
                <a:hlinkClick r:id="rId6"/>
              </a:rPr>
              <a:t>50-step-unix</a:t>
            </a:r>
            <a:r>
              <a:rPr lang="en-US" sz="2000"/>
              <a:t> </a:t>
            </a:r>
          </a:p>
          <a:p>
            <a:endParaRPr lang="en-US" sz="2000"/>
          </a:p>
          <a:p>
            <a:r>
              <a:rPr lang="en-US"/>
              <a:t> </a:t>
            </a:r>
            <a:r>
              <a:rPr lang="en-US" u="sng">
                <a:hlinkClick r:id="rId7"/>
              </a:rPr>
              <a:t>http://depts.washington.edu/cssuwb/wiki/connecting_to_the_linux_lab</a:t>
            </a:r>
            <a:endParaRPr lang="en-US"/>
          </a:p>
          <a:p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FF82234-2FAD-429B-9718-401F525F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E855-C335-41A8-8BF3-63AFB7A2506E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000B2F1-402E-4078-91F8-11CF885BEEF5}"/>
              </a:ext>
            </a:extLst>
          </p:cNvPr>
          <p:cNvSpPr txBox="1"/>
          <p:nvPr/>
        </p:nvSpPr>
        <p:spPr>
          <a:xfrm>
            <a:off x="7015358" y="2354839"/>
            <a:ext cx="3975585" cy="92333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choose to use the Linux cluster, the instructions on this page may help.  Read this slide later, at your leisure.</a:t>
            </a:r>
          </a:p>
        </p:txBody>
      </p:sp>
    </p:spTree>
    <p:extLst>
      <p:ext uri="{BB962C8B-B14F-4D97-AF65-F5344CB8AC3E}">
        <p14:creationId xmlns:p14="http://schemas.microsoft.com/office/powerpoint/2010/main" val="27656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A82A2A-9317-4090-839C-9537FB1A3925}"/>
              </a:ext>
            </a:extLst>
          </p:cNvPr>
          <p:cNvSpPr/>
          <p:nvPr/>
        </p:nvSpPr>
        <p:spPr>
          <a:xfrm>
            <a:off x="1637656" y="226043"/>
            <a:ext cx="8647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  <a:ea typeface="Times New Roman" panose="02020603050405020304" pitchFamily="18" charset="0"/>
              </a:rPr>
              <a:t>Reaching Linux from Windows </a:t>
            </a:r>
            <a:r>
              <a:rPr lang="en-US" sz="3600" dirty="0" smtClean="0">
                <a:ea typeface="Times New Roman" panose="02020603050405020304" pitchFamily="18" charset="0"/>
              </a:rPr>
              <a:t>: All You Need</a:t>
            </a:r>
            <a:endParaRPr lang="en-US" sz="3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655AB3-734A-4516-8A53-6E432E52D8D4}"/>
              </a:ext>
            </a:extLst>
          </p:cNvPr>
          <p:cNvSpPr txBox="1"/>
          <p:nvPr/>
        </p:nvSpPr>
        <p:spPr>
          <a:xfrm>
            <a:off x="1637655" y="1245304"/>
            <a:ext cx="844657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 to the Linux </a:t>
            </a:r>
            <a:r>
              <a:rPr lang="en-US" dirty="0" smtClean="0"/>
              <a:t>cluster:	</a:t>
            </a:r>
            <a:r>
              <a:rPr lang="en-US" dirty="0" err="1" smtClean="0">
                <a:solidFill>
                  <a:srgbClr val="FF0000"/>
                </a:solidFill>
              </a:rPr>
              <a:t>ssh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netid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@csslab</a:t>
            </a:r>
            <a:r>
              <a:rPr lang="en-US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uwb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.edu</a:t>
            </a:r>
            <a:r>
              <a:rPr lang="en-US" dirty="0"/>
              <a:t>   (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is 1 thru 12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Create source file: </a:t>
            </a:r>
            <a:r>
              <a:rPr lang="en-US" dirty="0" err="1" smtClean="0"/>
              <a:t>eg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rgbClr val="FF0000"/>
                </a:solidFill>
              </a:rPr>
              <a:t>nano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hello.cpp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Compile </a:t>
            </a:r>
            <a:r>
              <a:rPr lang="en-US" dirty="0"/>
              <a:t>hello.cpp: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++   -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c++</a:t>
            </a:r>
            <a:r>
              <a:rPr lang="en-US" dirty="0">
                <a:solidFill>
                  <a:srgbClr val="FF0000"/>
                </a:solidFill>
              </a:rPr>
              <a:t>11   </a:t>
            </a:r>
            <a:r>
              <a:rPr lang="en-US" dirty="0" smtClean="0">
                <a:solidFill>
                  <a:srgbClr val="FF0000"/>
                </a:solidFill>
              </a:rPr>
              <a:t>hello.cpp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Run </a:t>
            </a:r>
            <a:r>
              <a:rPr lang="en-US" dirty="0" smtClean="0"/>
              <a:t>program:  </a:t>
            </a: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./</a:t>
            </a:r>
            <a:r>
              <a:rPr lang="en-US" dirty="0" err="1" smtClean="0">
                <a:solidFill>
                  <a:srgbClr val="FF0000"/>
                </a:solidFill>
              </a:rPr>
              <a:t>a.out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Pull </a:t>
            </a:r>
            <a:r>
              <a:rPr lang="en-US" dirty="0">
                <a:solidFill>
                  <a:srgbClr val="FF0000"/>
                </a:solidFill>
              </a:rPr>
              <a:t>myfile.txt</a:t>
            </a:r>
            <a:r>
              <a:rPr lang="en-US" dirty="0"/>
              <a:t> from Linux</a:t>
            </a:r>
            <a:r>
              <a:rPr lang="en-US" dirty="0">
                <a:solidFill>
                  <a:srgbClr val="FF0000"/>
                </a:solidFill>
              </a:rPr>
              <a:t>:	</a:t>
            </a:r>
            <a:r>
              <a:rPr lang="en-US" dirty="0" err="1">
                <a:solidFill>
                  <a:srgbClr val="FF0000"/>
                </a:solidFill>
              </a:rPr>
              <a:t>scp</a:t>
            </a:r>
            <a:r>
              <a:rPr lang="en-US" dirty="0">
                <a:solidFill>
                  <a:srgbClr val="FF0000"/>
                </a:solidFill>
              </a:rPr>
              <a:t>   netid@csslab7.uwb.edu:myfile.txt   c:\tmp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Push </a:t>
            </a:r>
            <a:r>
              <a:rPr lang="en-US" dirty="0">
                <a:solidFill>
                  <a:srgbClr val="FF0000"/>
                </a:solidFill>
              </a:rPr>
              <a:t>myfile.txt</a:t>
            </a:r>
            <a:r>
              <a:rPr lang="en-US" dirty="0"/>
              <a:t> to Linux:	</a:t>
            </a:r>
            <a:r>
              <a:rPr lang="en-US" dirty="0" err="1">
                <a:solidFill>
                  <a:srgbClr val="FF0000"/>
                </a:solidFill>
              </a:rPr>
              <a:t>scp</a:t>
            </a:r>
            <a:r>
              <a:rPr lang="en-US" dirty="0">
                <a:solidFill>
                  <a:srgbClr val="FF0000"/>
                </a:solidFill>
              </a:rPr>
              <a:t>  c:\tmp\myfile.txt   netid@csslab7.uwb.edu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4D64B7-3E81-4211-A65A-D944964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E855-C335-41A8-8BF3-63AFB7A2506E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3678D7A-13D7-4CE3-85F1-45A672468241}"/>
              </a:ext>
            </a:extLst>
          </p:cNvPr>
          <p:cNvSpPr txBox="1"/>
          <p:nvPr/>
        </p:nvSpPr>
        <p:spPr>
          <a:xfrm>
            <a:off x="1433801" y="4757555"/>
            <a:ext cx="91284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above works if you are on-campus.  If not, use Husky </a:t>
            </a:r>
            <a:r>
              <a:rPr lang="en-US" dirty="0" err="1"/>
              <a:t>OnNet</a:t>
            </a:r>
            <a:r>
              <a:rPr lang="en-US" dirty="0"/>
              <a:t> to connect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hlinkClick r:id="rId3"/>
              </a:rPr>
              <a:t>https://itconnect.uw.edu/connect/uw-networks/about-husky-onnet/use-husky-onnet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4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A82A2A-9317-4090-839C-9537FB1A3925}"/>
              </a:ext>
            </a:extLst>
          </p:cNvPr>
          <p:cNvSpPr/>
          <p:nvPr/>
        </p:nvSpPr>
        <p:spPr>
          <a:xfrm>
            <a:off x="1679835" y="783982"/>
            <a:ext cx="7836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effectLst/>
                <a:ea typeface="Times New Roman" panose="02020603050405020304" pitchFamily="18" charset="0"/>
              </a:rPr>
              <a:t>Linux Commands : How to Scrape By</a:t>
            </a:r>
            <a:endParaRPr lang="en-US" sz="3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4D64B7-3E81-4211-A65A-D944964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E855-C335-41A8-8BF3-63AFB7A2506E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9835" y="1735809"/>
            <a:ext cx="296965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mkdir</a:t>
            </a:r>
            <a:r>
              <a:rPr lang="en-US" sz="2000" dirty="0" smtClean="0"/>
              <a:t>  Test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cd  Test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nano</a:t>
            </a:r>
            <a:r>
              <a:rPr lang="en-US" sz="2000" dirty="0" smtClean="0"/>
              <a:t>  hello.cpp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g++  -</a:t>
            </a:r>
            <a:r>
              <a:rPr lang="en-US" sz="2000" dirty="0" err="1" smtClean="0"/>
              <a:t>std</a:t>
            </a:r>
            <a:r>
              <a:rPr lang="en-US" sz="2000" dirty="0" smtClean="0"/>
              <a:t>=</a:t>
            </a:r>
            <a:r>
              <a:rPr lang="en-US" sz="2000" dirty="0" err="1" smtClean="0"/>
              <a:t>c++</a:t>
            </a:r>
            <a:r>
              <a:rPr lang="en-US" sz="2000" dirty="0" smtClean="0"/>
              <a:t>11  hello.cpp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./</a:t>
            </a:r>
            <a:r>
              <a:rPr lang="en-US" sz="2000" dirty="0" err="1" smtClean="0"/>
              <a:t>a.out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ls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cp</a:t>
            </a:r>
            <a:r>
              <a:rPr lang="en-US" sz="2000" dirty="0" smtClean="0"/>
              <a:t>  hello.cpp  hi.cpp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rm</a:t>
            </a:r>
            <a:r>
              <a:rPr lang="en-US" sz="2000" dirty="0" smtClean="0"/>
              <a:t>  hello.cpp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cd ..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35470" y="1735809"/>
            <a:ext cx="671076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make a new directory called Test.  Linux is case-sensitive!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change working directory to Test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use some editor (</a:t>
            </a:r>
            <a:r>
              <a:rPr lang="en-US" sz="2000" dirty="0" err="1" smtClean="0"/>
              <a:t>eg</a:t>
            </a:r>
            <a:r>
              <a:rPr lang="en-US" sz="2000" dirty="0" smtClean="0"/>
              <a:t>: </a:t>
            </a:r>
            <a:r>
              <a:rPr lang="en-US" sz="2000" dirty="0" err="1" smtClean="0"/>
              <a:t>nano</a:t>
            </a:r>
            <a:r>
              <a:rPr lang="en-US" sz="2000" dirty="0" smtClean="0"/>
              <a:t>) to edit source file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compile hello.cpp - output file, by default, is called "</a:t>
            </a:r>
            <a:r>
              <a:rPr lang="en-US" sz="2000" dirty="0" err="1" smtClean="0"/>
              <a:t>a.out</a:t>
            </a:r>
            <a:r>
              <a:rPr lang="en-US" sz="2000" dirty="0" smtClean="0"/>
              <a:t>"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execute the program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list files in current directory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copy hello.cpp into hi.cpp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remove (delete) hello.cpp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change working directory to </a:t>
            </a:r>
            <a:r>
              <a:rPr lang="en-US" sz="2000" smtClean="0"/>
              <a:t>the level </a:t>
            </a:r>
            <a:r>
              <a:rPr lang="en-US" sz="2000" dirty="0" smtClean="0"/>
              <a:t>above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7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773FD5F-EE74-4039-B069-203C630CC1BE}"/>
              </a:ext>
            </a:extLst>
          </p:cNvPr>
          <p:cNvSpPr txBox="1"/>
          <p:nvPr/>
        </p:nvSpPr>
        <p:spPr>
          <a:xfrm>
            <a:off x="807954" y="394009"/>
            <a:ext cx="10007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Code::Blocks on Windows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5184" y="2742758"/>
            <a:ext cx="9640614" cy="22467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https://www.fosshub.com/Code-Blocks.html?dwl=codeblocks-17.12mingw-setup.exe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Click on </a:t>
            </a:r>
            <a:r>
              <a:rPr lang="en-US" sz="2000" dirty="0">
                <a:solidFill>
                  <a:srgbClr val="FF0000"/>
                </a:solidFill>
              </a:rPr>
              <a:t>"Code Blocks Windows Installer (GNU C/C++ Compiler and Debugger)" </a:t>
            </a:r>
            <a:r>
              <a:rPr lang="en-US" sz="2000" dirty="0"/>
              <a:t>- </a:t>
            </a:r>
            <a:r>
              <a:rPr lang="en-US" sz="2000" dirty="0" smtClean="0"/>
              <a:t>86 MB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This will download the file </a:t>
            </a:r>
            <a:r>
              <a:rPr lang="en-US" sz="2000" dirty="0">
                <a:solidFill>
                  <a:srgbClr val="FF0000"/>
                </a:solidFill>
              </a:rPr>
              <a:t>codeblocks-17.12mingw-setup.exe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Double-click on this file.  Accept all defaults.  Ready in about 1 minute</a:t>
            </a:r>
          </a:p>
        </p:txBody>
      </p:sp>
      <p:pic>
        <p:nvPicPr>
          <p:cNvPr id="2050" name="Picture 2" descr="Window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24" y="264738"/>
            <a:ext cx="904876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0" y="264738"/>
            <a:ext cx="2095500" cy="90487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E783B7D-0BA3-4A2A-AE0D-42F5086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E855-C335-41A8-8BF3-63AFB7A2506E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65329" y="1875295"/>
            <a:ext cx="872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Code::Blocks.  It's free.  It works on Windows and Linux.  It's simple, and mostly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D5B777-E542-422D-8F65-C6AF783FA936}"/>
              </a:ext>
            </a:extLst>
          </p:cNvPr>
          <p:cNvSpPr txBox="1"/>
          <p:nvPr/>
        </p:nvSpPr>
        <p:spPr>
          <a:xfrm>
            <a:off x="5233403" y="3105834"/>
            <a:ext cx="303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Admin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3236AD-0212-4F6D-B616-D3C80B3F1B36}"/>
              </a:ext>
            </a:extLst>
          </p:cNvPr>
          <p:cNvSpPr txBox="1"/>
          <p:nvPr/>
        </p:nvSpPr>
        <p:spPr>
          <a:xfrm>
            <a:off x="1081181" y="3105834"/>
            <a:ext cx="1047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C++ Functions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C4618C-D572-4AD3-BC0B-5FF6327CCD45}"/>
              </a:ext>
            </a:extLst>
          </p:cNvPr>
          <p:cNvSpPr txBox="1"/>
          <p:nvPr/>
        </p:nvSpPr>
        <p:spPr>
          <a:xfrm>
            <a:off x="5701086" y="1510749"/>
            <a:ext cx="5424115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In C++ we can create functions at ‘top-level’.  No need for every function to be inside a class.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DCA28E-F4AB-482B-B6B8-32DFF917FFAF}"/>
              </a:ext>
            </a:extLst>
          </p:cNvPr>
          <p:cNvSpPr txBox="1"/>
          <p:nvPr/>
        </p:nvSpPr>
        <p:spPr>
          <a:xfrm>
            <a:off x="518159" y="1021341"/>
            <a:ext cx="4705847" cy="56938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a + b;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         // first number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         // second number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"Add two numbers"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&lt;&lt; endl &lt;&lt; endl;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"Please input first number 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cin  &gt;&gt; x;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"Please input second number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cin  &gt;&gt; y;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(x, y);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"Their sum is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&lt;&lt; z &lt;&lt; endl;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4261900" y="-47461"/>
            <a:ext cx="43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1 : Add.cpp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C75D1D9-5352-4085-9FDE-7D428E94A993}"/>
              </a:ext>
            </a:extLst>
          </p:cNvPr>
          <p:cNvSpPr txBox="1"/>
          <p:nvPr/>
        </p:nvSpPr>
        <p:spPr>
          <a:xfrm>
            <a:off x="5701085" y="2959212"/>
            <a:ext cx="5424115" cy="101566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Copy this code into a file called </a:t>
            </a:r>
            <a:r>
              <a:rPr lang="en-US" sz="2000" dirty="0">
                <a:solidFill>
                  <a:srgbClr val="FF0000"/>
                </a:solidFill>
              </a:rPr>
              <a:t>Add.cpp</a:t>
            </a:r>
            <a:r>
              <a:rPr lang="en-US" sz="2000" dirty="0"/>
              <a:t>.  Or download a copy from Canvas at </a:t>
            </a:r>
            <a:r>
              <a:rPr lang="en-US" sz="2000" dirty="0" smtClean="0">
                <a:solidFill>
                  <a:srgbClr val="FF0000"/>
                </a:solidFill>
              </a:rPr>
              <a:t>Files|Lab01|Add</a:t>
            </a:r>
            <a:r>
              <a:rPr lang="en-US" sz="2000" dirty="0"/>
              <a:t>.  Build and run the program.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A82415-7DF9-44D2-A922-25716CDAA6F5}"/>
              </a:ext>
            </a:extLst>
          </p:cNvPr>
          <p:cNvSpPr txBox="1"/>
          <p:nvPr/>
        </p:nvSpPr>
        <p:spPr>
          <a:xfrm>
            <a:off x="913074" y="652009"/>
            <a:ext cx="17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Add.cpp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AF5E858-9ADC-4520-8CC8-CE74A57014D2}"/>
              </a:ext>
            </a:extLst>
          </p:cNvPr>
          <p:cNvSpPr txBox="1"/>
          <p:nvPr/>
        </p:nvSpPr>
        <p:spPr>
          <a:xfrm>
            <a:off x="4882218" y="4695133"/>
            <a:ext cx="7152900" cy="147732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I am using the </a:t>
            </a:r>
            <a:r>
              <a:rPr lang="en-US" dirty="0">
                <a:solidFill>
                  <a:srgbClr val="FF0000"/>
                </a:solidFill>
              </a:rPr>
              <a:t>Code::Blocks</a:t>
            </a:r>
            <a:r>
              <a:rPr lang="en-US" dirty="0"/>
              <a:t> IDE.  </a:t>
            </a:r>
            <a:r>
              <a:rPr lang="en-US"/>
              <a:t>If you look at </a:t>
            </a:r>
            <a:r>
              <a:rPr lang="en-US" smtClean="0">
                <a:solidFill>
                  <a:srgbClr val="FF0000"/>
                </a:solidFill>
              </a:rPr>
              <a:t>Files|Lab01|Add </a:t>
            </a:r>
            <a:r>
              <a:rPr lang="en-US"/>
              <a:t>for example, in includes </a:t>
            </a:r>
            <a:r>
              <a:rPr lang="en-US">
                <a:solidFill>
                  <a:srgbClr val="FF0000"/>
                </a:solidFill>
              </a:rPr>
              <a:t>Add.cpp</a:t>
            </a:r>
            <a:r>
              <a:rPr lang="en-US"/>
              <a:t> and two others: </a:t>
            </a:r>
            <a:r>
              <a:rPr lang="en-US" dirty="0" err="1">
                <a:solidFill>
                  <a:srgbClr val="FF0000"/>
                </a:solidFill>
              </a:rPr>
              <a:t>Add.cbp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Add.layout</a:t>
            </a:r>
            <a:r>
              <a:rPr lang="en-US" dirty="0"/>
              <a:t>.  If you are also using Code::Blocks, then you can download all 3 files: double-click on </a:t>
            </a:r>
            <a:r>
              <a:rPr lang="en-US" dirty="0" err="1">
                <a:solidFill>
                  <a:srgbClr val="FF0000"/>
                </a:solidFill>
              </a:rPr>
              <a:t>Add.cbp</a:t>
            </a:r>
            <a:r>
              <a:rPr lang="en-US" dirty="0"/>
              <a:t> (</a:t>
            </a:r>
            <a:r>
              <a:rPr lang="en-US" dirty="0" err="1"/>
              <a:t>CodeBlocksProject</a:t>
            </a:r>
            <a:r>
              <a:rPr lang="en-US" dirty="0"/>
              <a:t> file) and it will open the project.  You are then “good to go”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EDCA28E-F4AB-482B-B6B8-32DFF917FFAF}"/>
              </a:ext>
            </a:extLst>
          </p:cNvPr>
          <p:cNvSpPr txBox="1"/>
          <p:nvPr/>
        </p:nvSpPr>
        <p:spPr>
          <a:xfrm>
            <a:off x="1408705" y="1021341"/>
            <a:ext cx="4705847" cy="56938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a + b;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         // first number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          // second number</a:t>
            </a:r>
            <a:endParaRPr 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"Add two numbers"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&lt;&lt; endl &lt;&lt; endl;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"Please input first number 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cin  &gt;&gt; x;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"Please input second number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cin  &gt;&gt; y;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z = </a:t>
            </a:r>
            <a:r>
              <a:rPr lang="en-US" sz="14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(x, y);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400">
                <a:solidFill>
                  <a:srgbClr val="A31515"/>
                </a:solidFill>
                <a:latin typeface="Consolas" panose="020B0609020204030204" pitchFamily="49" charset="0"/>
              </a:rPr>
              <a:t>"Their sum is "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&lt;&lt; z &lt;&lt; endl;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840481" y="149750"/>
            <a:ext cx="676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Notes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B1BAE83D-6B00-42C2-9579-921B8ACD97A9}"/>
              </a:ext>
            </a:extLst>
          </p:cNvPr>
          <p:cNvSpPr/>
          <p:nvPr/>
        </p:nvSpPr>
        <p:spPr>
          <a:xfrm>
            <a:off x="6767885" y="462228"/>
            <a:ext cx="3927945" cy="652480"/>
          </a:xfrm>
          <a:prstGeom prst="wedgeRoundRectCallout">
            <a:avLst>
              <a:gd name="adj1" fmla="val -132165"/>
              <a:gd name="adj2" fmla="val 55733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Copy the library “header” file called “iostream” into our source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54C6EF1-E143-4AF5-AF1F-E0F9E7A05C46}"/>
              </a:ext>
            </a:extLst>
          </p:cNvPr>
          <p:cNvSpPr txBox="1"/>
          <p:nvPr/>
        </p:nvSpPr>
        <p:spPr>
          <a:xfrm>
            <a:off x="1803620" y="652009"/>
            <a:ext cx="178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Add.cpp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87B0B207-C800-47A2-8B49-B4BA2DBCDD1A}"/>
              </a:ext>
            </a:extLst>
          </p:cNvPr>
          <p:cNvSpPr/>
          <p:nvPr/>
        </p:nvSpPr>
        <p:spPr>
          <a:xfrm>
            <a:off x="5357190" y="1491065"/>
            <a:ext cx="3927945" cy="351959"/>
          </a:xfrm>
          <a:prstGeom prst="wedgeRoundRectCallout">
            <a:avLst>
              <a:gd name="adj1" fmla="val -90262"/>
              <a:gd name="adj2" fmla="val -86670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Avoids having to say </a:t>
            </a:r>
            <a:r>
              <a:rPr lang="en-US">
                <a:solidFill>
                  <a:srgbClr val="FF0000"/>
                </a:solidFill>
              </a:rPr>
              <a:t>std::cout</a:t>
            </a:r>
            <a:r>
              <a:rPr lang="en-US">
                <a:solidFill>
                  <a:schemeClr val="tx1"/>
                </a:solidFill>
              </a:rPr>
              <a:t> later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EED195BB-1D36-49ED-8088-C41E840A2294}"/>
              </a:ext>
            </a:extLst>
          </p:cNvPr>
          <p:cNvSpPr/>
          <p:nvPr/>
        </p:nvSpPr>
        <p:spPr>
          <a:xfrm>
            <a:off x="6918960" y="2219382"/>
            <a:ext cx="3927945" cy="351959"/>
          </a:xfrm>
          <a:prstGeom prst="wedgeRoundRectCallout">
            <a:avLst>
              <a:gd name="adj1" fmla="val -161112"/>
              <a:gd name="adj2" fmla="val 141505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One of only 2 legal C++ main signatures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34D2B66B-B699-41A8-AB9B-A8A3DEACADA8}"/>
              </a:ext>
            </a:extLst>
          </p:cNvPr>
          <p:cNvSpPr/>
          <p:nvPr/>
        </p:nvSpPr>
        <p:spPr>
          <a:xfrm>
            <a:off x="7325802" y="2951012"/>
            <a:ext cx="2812112" cy="351959"/>
          </a:xfrm>
          <a:prstGeom prst="wedgeRoundRectCallout">
            <a:avLst>
              <a:gd name="adj1" fmla="val -235120"/>
              <a:gd name="adj2" fmla="val 152801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cout</a:t>
            </a:r>
            <a:r>
              <a:rPr lang="en-US">
                <a:solidFill>
                  <a:schemeClr val="tx1"/>
                </a:solidFill>
              </a:rPr>
              <a:t> writes to the console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="" xmlns:a16="http://schemas.microsoft.com/office/drawing/2014/main" id="{EADC8990-4181-4F5B-BC68-4F24CF5A026C}"/>
              </a:ext>
            </a:extLst>
          </p:cNvPr>
          <p:cNvSpPr/>
          <p:nvPr/>
        </p:nvSpPr>
        <p:spPr>
          <a:xfrm>
            <a:off x="8731858" y="3692294"/>
            <a:ext cx="2288650" cy="351959"/>
          </a:xfrm>
          <a:prstGeom prst="wedgeRoundRectCallout">
            <a:avLst>
              <a:gd name="adj1" fmla="val -169355"/>
              <a:gd name="adj2" fmla="val -25672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endl</a:t>
            </a:r>
            <a:r>
              <a:rPr lang="en-US">
                <a:solidFill>
                  <a:schemeClr val="tx1"/>
                </a:solidFill>
              </a:rPr>
              <a:t> = end line (\n)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="" xmlns:a16="http://schemas.microsoft.com/office/drawing/2014/main" id="{F14A52F4-E4B0-4EAF-B21F-0B53CCBE5A9B}"/>
              </a:ext>
            </a:extLst>
          </p:cNvPr>
          <p:cNvSpPr/>
          <p:nvPr/>
        </p:nvSpPr>
        <p:spPr>
          <a:xfrm>
            <a:off x="4539535" y="4286660"/>
            <a:ext cx="6638013" cy="351959"/>
          </a:xfrm>
          <a:prstGeom prst="wedgeRoundRectCallout">
            <a:avLst>
              <a:gd name="adj1" fmla="val -74404"/>
              <a:gd name="adj2" fmla="val -16634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FF0000"/>
                </a:solidFill>
              </a:rPr>
              <a:t>cin </a:t>
            </a:r>
            <a:r>
              <a:rPr lang="en-US">
                <a:solidFill>
                  <a:schemeClr val="tx1"/>
                </a:solidFill>
              </a:rPr>
              <a:t>reads use input.  Automatically converts text to variable type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="" xmlns:a16="http://schemas.microsoft.com/office/drawing/2014/main" id="{47FBD27D-271A-4EC7-A9C9-8EBC2B6458F1}"/>
              </a:ext>
            </a:extLst>
          </p:cNvPr>
          <p:cNvSpPr/>
          <p:nvPr/>
        </p:nvSpPr>
        <p:spPr>
          <a:xfrm>
            <a:off x="6595607" y="5131352"/>
            <a:ext cx="1460390" cy="351959"/>
          </a:xfrm>
          <a:prstGeom prst="wedgeRoundRectCallout">
            <a:avLst>
              <a:gd name="adj1" fmla="val -254415"/>
              <a:gd name="adj2" fmla="val 39844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function call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="" xmlns:a16="http://schemas.microsoft.com/office/drawing/2014/main" id="{8CE39F52-D410-41E3-83D3-AAD8A66C3217}"/>
              </a:ext>
            </a:extLst>
          </p:cNvPr>
          <p:cNvSpPr/>
          <p:nvPr/>
        </p:nvSpPr>
        <p:spPr>
          <a:xfrm>
            <a:off x="3840481" y="6219792"/>
            <a:ext cx="3078479" cy="351959"/>
          </a:xfrm>
          <a:prstGeom prst="wedgeRoundRectCallout">
            <a:avLst>
              <a:gd name="adj1" fmla="val -97599"/>
              <a:gd name="adj2" fmla="val -112738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This is not a bitwise left-shift!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C4618C-D572-4AD3-BC0B-5FF6327CCD45}"/>
              </a:ext>
            </a:extLst>
          </p:cNvPr>
          <p:cNvSpPr txBox="1"/>
          <p:nvPr/>
        </p:nvSpPr>
        <p:spPr>
          <a:xfrm>
            <a:off x="2496709" y="3184837"/>
            <a:ext cx="823755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Extend </a:t>
            </a:r>
            <a:r>
              <a:rPr lang="en-US" sz="2000" dirty="0">
                <a:solidFill>
                  <a:srgbClr val="FF0000"/>
                </a:solidFill>
              </a:rPr>
              <a:t>Add.cpp</a:t>
            </a:r>
            <a:r>
              <a:rPr lang="en-US" sz="2000" dirty="0"/>
              <a:t> by creating a loop in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so that it repeats forever: ask for two numbers, add them, display result</a:t>
            </a:r>
          </a:p>
          <a:p>
            <a:endParaRPr lang="en-US" sz="2000" dirty="0"/>
          </a:p>
          <a:p>
            <a:r>
              <a:rPr lang="en-US" sz="2000" dirty="0"/>
              <a:t>Call your new file, </a:t>
            </a:r>
            <a:r>
              <a:rPr lang="en-US" sz="2000" dirty="0" smtClean="0">
                <a:solidFill>
                  <a:srgbClr val="FF0000"/>
                </a:solidFill>
              </a:rPr>
              <a:t>AddLoop.cpp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Submit</a:t>
            </a:r>
            <a:r>
              <a:rPr lang="en-US" sz="2000" dirty="0" smtClean="0">
                <a:solidFill>
                  <a:srgbClr val="FF0000"/>
                </a:solidFill>
              </a:rPr>
              <a:t> AddLoop.cpp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4261900" y="-47461"/>
            <a:ext cx="43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2 : AddLoop.cpp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3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C4618C-D572-4AD3-BC0B-5FF6327CCD45}"/>
              </a:ext>
            </a:extLst>
          </p:cNvPr>
          <p:cNvSpPr txBox="1"/>
          <p:nvPr/>
        </p:nvSpPr>
        <p:spPr>
          <a:xfrm>
            <a:off x="2496709" y="3184837"/>
            <a:ext cx="8237550" cy="224676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Extend </a:t>
            </a:r>
            <a:r>
              <a:rPr lang="en-US" sz="2000" dirty="0">
                <a:solidFill>
                  <a:srgbClr val="FF0000"/>
                </a:solidFill>
              </a:rPr>
              <a:t>AddLoop.cpp</a:t>
            </a:r>
            <a:r>
              <a:rPr lang="en-US" sz="2000" dirty="0"/>
              <a:t> by adding functions to add, subtract or multiply two numbers.  As well as asking the user for their two numbers, ask which operation they want done.</a:t>
            </a:r>
          </a:p>
          <a:p>
            <a:endParaRPr lang="en-US" sz="2000" dirty="0"/>
          </a:p>
          <a:p>
            <a:r>
              <a:rPr lang="en-US" sz="2000" dirty="0" smtClean="0"/>
              <a:t>Call </a:t>
            </a:r>
            <a:r>
              <a:rPr lang="en-US" sz="2000" dirty="0"/>
              <a:t>your new file </a:t>
            </a:r>
            <a:r>
              <a:rPr lang="en-US" sz="2000" dirty="0" smtClean="0">
                <a:solidFill>
                  <a:srgbClr val="FF0000"/>
                </a:solidFill>
              </a:rPr>
              <a:t>ArithLoop.cpp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Submit </a:t>
            </a:r>
            <a:r>
              <a:rPr lang="en-US" sz="2000" dirty="0" smtClean="0">
                <a:solidFill>
                  <a:srgbClr val="FF0000"/>
                </a:solidFill>
              </a:rPr>
              <a:t>ArithLoop.cpp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4261900" y="-47461"/>
            <a:ext cx="436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3 : ArithLoop.cpp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C4618C-D572-4AD3-BC0B-5FF6327CCD45}"/>
              </a:ext>
            </a:extLst>
          </p:cNvPr>
          <p:cNvSpPr txBox="1"/>
          <p:nvPr/>
        </p:nvSpPr>
        <p:spPr>
          <a:xfrm>
            <a:off x="2480807" y="2389706"/>
            <a:ext cx="8237550" cy="193899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Extend </a:t>
            </a:r>
            <a:r>
              <a:rPr lang="en-US" sz="2000" dirty="0">
                <a:solidFill>
                  <a:srgbClr val="FF0000"/>
                </a:solidFill>
              </a:rPr>
              <a:t>ArithLoop.cpp</a:t>
            </a:r>
            <a:r>
              <a:rPr lang="en-US" sz="2000" dirty="0"/>
              <a:t> by accepting real numbers, rather than integers.  (Use </a:t>
            </a:r>
            <a:r>
              <a:rPr lang="en-US" sz="2000" dirty="0">
                <a:solidFill>
                  <a:srgbClr val="FF0000"/>
                </a:solidFill>
              </a:rPr>
              <a:t>float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double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 smtClean="0"/>
              <a:t>Call </a:t>
            </a:r>
            <a:r>
              <a:rPr lang="en-US" sz="2000" dirty="0"/>
              <a:t>your new file </a:t>
            </a:r>
            <a:r>
              <a:rPr lang="en-US" sz="2000" dirty="0" smtClean="0">
                <a:solidFill>
                  <a:srgbClr val="FF0000"/>
                </a:solidFill>
              </a:rPr>
              <a:t>ArithLoopReal.cpp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Submit</a:t>
            </a:r>
            <a:r>
              <a:rPr lang="en-US" sz="2000" dirty="0" smtClean="0">
                <a:solidFill>
                  <a:srgbClr val="FF0000"/>
                </a:solidFill>
              </a:rPr>
              <a:t> ArithLoopReal.cpp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339548" y="-95169"/>
            <a:ext cx="539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4 : ArithLoopReal.cpp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AC7EF9D-8DF2-4D2D-A3D6-586458F97EAB}"/>
              </a:ext>
            </a:extLst>
          </p:cNvPr>
          <p:cNvSpPr txBox="1"/>
          <p:nvPr/>
        </p:nvSpPr>
        <p:spPr>
          <a:xfrm>
            <a:off x="2480807" y="5005175"/>
            <a:ext cx="8237550" cy="70788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What if the user types in something that’s not an integer – eg: </a:t>
            </a:r>
            <a:r>
              <a:rPr lang="en-US" sz="2000">
                <a:solidFill>
                  <a:srgbClr val="FF0000"/>
                </a:solidFill>
              </a:rPr>
              <a:t>abcde</a:t>
            </a:r>
          </a:p>
          <a:p>
            <a:r>
              <a:rPr lang="en-US" sz="2000"/>
              <a:t>What happens?   How would you validate the user’s input?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713260" y="-79266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5 : ValidateInput.cpp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05C3539-B54C-47A4-A287-144AF30DDCD9}"/>
              </a:ext>
            </a:extLst>
          </p:cNvPr>
          <p:cNvSpPr txBox="1"/>
          <p:nvPr/>
        </p:nvSpPr>
        <p:spPr>
          <a:xfrm>
            <a:off x="691764" y="683813"/>
            <a:ext cx="7203881" cy="60016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"Enter a number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cin  &gt;&gt; x;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fail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  Nope, that's not an integer"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  Let's try that again"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 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clear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            // clear the error flag on cin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ignore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  // ignore rest of input line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"You entered the integer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DAF5EDA4-0477-42BE-827A-774687F1D6AD}"/>
              </a:ext>
            </a:extLst>
          </p:cNvPr>
          <p:cNvSpPr/>
          <p:nvPr/>
        </p:nvSpPr>
        <p:spPr>
          <a:xfrm>
            <a:off x="4524291" y="2313828"/>
            <a:ext cx="1343771" cy="351383"/>
          </a:xfrm>
          <a:prstGeom prst="wedgeRoundRectCallout">
            <a:avLst>
              <a:gd name="adj1" fmla="val -191212"/>
              <a:gd name="adj2" fmla="val 188904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Invalid </a:t>
            </a:r>
            <a:r>
              <a:rPr lang="en-US">
                <a:solidFill>
                  <a:srgbClr val="FF0000"/>
                </a:solidFill>
              </a:rPr>
              <a:t>int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C9C98262-4D7F-44FF-A53C-41248C9E6720}"/>
              </a:ext>
            </a:extLst>
          </p:cNvPr>
          <p:cNvSpPr/>
          <p:nvPr/>
        </p:nvSpPr>
        <p:spPr>
          <a:xfrm>
            <a:off x="6667168" y="5137303"/>
            <a:ext cx="2906203" cy="846352"/>
          </a:xfrm>
          <a:prstGeom prst="wedgeRoundRectCallout">
            <a:avLst>
              <a:gd name="adj1" fmla="val -169788"/>
              <a:gd name="adj2" fmla="val -99516"/>
              <a:gd name="adj3" fmla="val 16667"/>
            </a:avLst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Ignore up to 100 chars or until we hit ‘\n’ (end of line)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FBA39-DB43-415C-9CF8-47171FA7835B}"/>
              </a:ext>
            </a:extLst>
          </p:cNvPr>
          <p:cNvSpPr txBox="1"/>
          <p:nvPr/>
        </p:nvSpPr>
        <p:spPr>
          <a:xfrm>
            <a:off x="8183879" y="2449871"/>
            <a:ext cx="3607903" cy="224676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Try this out.</a:t>
            </a:r>
          </a:p>
          <a:p>
            <a:endParaRPr lang="en-US" sz="2000"/>
          </a:p>
          <a:p>
            <a:r>
              <a:rPr lang="en-US" sz="2000"/>
              <a:t>What if the user types </a:t>
            </a:r>
            <a:r>
              <a:rPr lang="en-US" sz="2000">
                <a:solidFill>
                  <a:srgbClr val="FF0000"/>
                </a:solidFill>
              </a:rPr>
              <a:t>123abcde</a:t>
            </a:r>
            <a:r>
              <a:rPr lang="en-US" sz="2000"/>
              <a:t>?</a:t>
            </a:r>
          </a:p>
          <a:p>
            <a:endParaRPr lang="en-US" sz="2000"/>
          </a:p>
          <a:p>
            <a:r>
              <a:rPr lang="en-US" sz="2000"/>
              <a:t>What if user insert leading spaces or tabs?  eg:  </a:t>
            </a:r>
            <a:r>
              <a:rPr lang="en-US" sz="2000">
                <a:solidFill>
                  <a:srgbClr val="FF0000"/>
                </a:solidFill>
              </a:rPr>
              <a:t>“   456  “</a:t>
            </a:r>
            <a:r>
              <a:rPr lang="en-US" sz="2000"/>
              <a:t>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16488F6-92C6-43C1-ADA5-70340E7BE711}"/>
              </a:ext>
            </a:extLst>
          </p:cNvPr>
          <p:cNvSpPr txBox="1"/>
          <p:nvPr/>
        </p:nvSpPr>
        <p:spPr>
          <a:xfrm>
            <a:off x="6476999" y="910884"/>
            <a:ext cx="5314783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Type this code into Validate.cpp, or download from Canvas at </a:t>
            </a:r>
            <a:r>
              <a:rPr lang="en-US" sz="2000">
                <a:solidFill>
                  <a:srgbClr val="FF0000"/>
                </a:solidFill>
              </a:rPr>
              <a:t>Files|Lab01|ValidateInput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A608C4-9185-4654-A2EF-3BF094B02C71}"/>
              </a:ext>
            </a:extLst>
          </p:cNvPr>
          <p:cNvSpPr txBox="1"/>
          <p:nvPr/>
        </p:nvSpPr>
        <p:spPr>
          <a:xfrm>
            <a:off x="2493579" y="3105834"/>
            <a:ext cx="720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ByVal &amp; ByRef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8B5468-27FD-4690-BBCE-768E5F9FE0C3}"/>
              </a:ext>
            </a:extLst>
          </p:cNvPr>
          <p:cNvSpPr txBox="1"/>
          <p:nvPr/>
        </p:nvSpPr>
        <p:spPr>
          <a:xfrm>
            <a:off x="734172" y="374885"/>
            <a:ext cx="417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ByRef</a:t>
            </a:r>
            <a:r>
              <a:rPr lang="en-US" sz="3600" dirty="0"/>
              <a:t> </a:t>
            </a:r>
            <a:r>
              <a:rPr lang="en-US" sz="3600" i="1" dirty="0"/>
              <a:t>versus</a:t>
            </a:r>
            <a:r>
              <a:rPr lang="en-US" sz="3600" dirty="0"/>
              <a:t> </a:t>
            </a:r>
            <a:r>
              <a:rPr lang="en-US" sz="3600" dirty="0" err="1"/>
              <a:t>ByVal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3EED9F4-509E-49C9-9F59-BC5671F40B5B}"/>
              </a:ext>
            </a:extLst>
          </p:cNvPr>
          <p:cNvSpPr txBox="1"/>
          <p:nvPr/>
        </p:nvSpPr>
        <p:spPr>
          <a:xfrm>
            <a:off x="734172" y="1770865"/>
            <a:ext cx="7100514" cy="452431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changer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x = x +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y = y +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"Before: a =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 and b =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b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changer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(a, b);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"After:  a =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 and b =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b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="" xmlns:a16="http://schemas.microsoft.com/office/drawing/2014/main" id="{52A25D81-656E-44C8-BF44-33B0A052475D}"/>
              </a:ext>
            </a:extLst>
          </p:cNvPr>
          <p:cNvSpPr/>
          <p:nvPr/>
        </p:nvSpPr>
        <p:spPr>
          <a:xfrm>
            <a:off x="7177379" y="1222126"/>
            <a:ext cx="4179735" cy="1673474"/>
          </a:xfrm>
          <a:prstGeom prst="wedgeRectCallout">
            <a:avLst>
              <a:gd name="adj1" fmla="val -132557"/>
              <a:gd name="adj2" fmla="val 40009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FF0000"/>
                </a:solidFill>
              </a:rPr>
              <a:t>y</a:t>
            </a:r>
            <a:r>
              <a:rPr lang="en-US" sz="2000">
                <a:solidFill>
                  <a:schemeClr val="tx1"/>
                </a:solidFill>
              </a:rPr>
              <a:t> is passed by reference.  </a:t>
            </a:r>
            <a:r>
              <a:rPr lang="en-US" sz="2000">
                <a:solidFill>
                  <a:srgbClr val="FF0000"/>
                </a:solidFill>
              </a:rPr>
              <a:t>changer</a:t>
            </a:r>
            <a:r>
              <a:rPr lang="en-US" sz="2000">
                <a:solidFill>
                  <a:schemeClr val="tx1"/>
                </a:solidFill>
              </a:rPr>
              <a:t> is given a ‘pointer’ to </a:t>
            </a:r>
            <a:r>
              <a:rPr lang="en-US" sz="2000">
                <a:solidFill>
                  <a:srgbClr val="FF0000"/>
                </a:solidFill>
              </a:rPr>
              <a:t>main</a:t>
            </a:r>
            <a:r>
              <a:rPr lang="en-US" sz="2000">
                <a:solidFill>
                  <a:schemeClr val="tx1"/>
                </a:solidFill>
              </a:rPr>
              <a:t>’s variable </a:t>
            </a:r>
            <a:r>
              <a:rPr lang="en-US" sz="2000">
                <a:solidFill>
                  <a:srgbClr val="FF0000"/>
                </a:solidFill>
              </a:rPr>
              <a:t>b</a:t>
            </a:r>
            <a:r>
              <a:rPr lang="en-US" sz="2000">
                <a:solidFill>
                  <a:schemeClr val="tx1"/>
                </a:solidFill>
              </a:rPr>
              <a:t>.  When </a:t>
            </a:r>
            <a:r>
              <a:rPr lang="en-US" sz="2000">
                <a:solidFill>
                  <a:srgbClr val="FF0000"/>
                </a:solidFill>
              </a:rPr>
              <a:t>changer</a:t>
            </a:r>
            <a:r>
              <a:rPr lang="en-US" sz="2000">
                <a:solidFill>
                  <a:schemeClr val="tx1"/>
                </a:solidFill>
              </a:rPr>
              <a:t> alters its </a:t>
            </a:r>
            <a:r>
              <a:rPr lang="en-US" sz="2000">
                <a:solidFill>
                  <a:srgbClr val="FF0000"/>
                </a:solidFill>
              </a:rPr>
              <a:t>y</a:t>
            </a:r>
            <a:r>
              <a:rPr lang="en-US" sz="2000">
                <a:solidFill>
                  <a:schemeClr val="tx1"/>
                </a:solidFill>
              </a:rPr>
              <a:t>, it is really altering the caller’s variable; not a local copy of </a:t>
            </a:r>
            <a:r>
              <a:rPr lang="en-US" sz="200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0F4521C6-9C3C-4D4D-A4ED-24760A2B1639}"/>
              </a:ext>
            </a:extLst>
          </p:cNvPr>
          <p:cNvSpPr/>
          <p:nvPr/>
        </p:nvSpPr>
        <p:spPr>
          <a:xfrm>
            <a:off x="6835474" y="3098800"/>
            <a:ext cx="4460681" cy="1542447"/>
          </a:xfrm>
          <a:prstGeom prst="wedgeRectCallout">
            <a:avLst>
              <a:gd name="adj1" fmla="val -141362"/>
              <a:gd name="adj2" fmla="val -6676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>
                <a:solidFill>
                  <a:schemeClr val="tx1"/>
                </a:solidFill>
              </a:rPr>
              <a:t> is passed by value.  </a:t>
            </a:r>
            <a:r>
              <a:rPr lang="en-US" sz="2000">
                <a:solidFill>
                  <a:srgbClr val="FF0000"/>
                </a:solidFill>
              </a:rPr>
              <a:t>changer</a:t>
            </a:r>
            <a:r>
              <a:rPr lang="en-US" sz="2000">
                <a:solidFill>
                  <a:schemeClr val="tx1"/>
                </a:solidFill>
              </a:rPr>
              <a:t> is given a copy of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>
                <a:solidFill>
                  <a:schemeClr val="tx1"/>
                </a:solidFill>
              </a:rPr>
              <a:t>, whose value is 4.  We can change its value within </a:t>
            </a:r>
            <a:r>
              <a:rPr lang="en-US" sz="2000">
                <a:solidFill>
                  <a:srgbClr val="FF0000"/>
                </a:solidFill>
              </a:rPr>
              <a:t>changer</a:t>
            </a:r>
            <a:r>
              <a:rPr lang="en-US" sz="2000">
                <a:solidFill>
                  <a:schemeClr val="tx1"/>
                </a:solidFill>
              </a:rPr>
              <a:t>, but these changes are NOT affecting the caller’s variable (</a:t>
            </a:r>
            <a:r>
              <a:rPr lang="en-US" sz="2000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F520F7A-2693-45C3-9472-30091DA5B5E0}"/>
              </a:ext>
            </a:extLst>
          </p:cNvPr>
          <p:cNvSpPr txBox="1"/>
          <p:nvPr/>
        </p:nvSpPr>
        <p:spPr>
          <a:xfrm>
            <a:off x="734172" y="1363432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Changer.cpp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99274" y="5838092"/>
            <a:ext cx="5064369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you cannot do this in Java.  You </a:t>
            </a:r>
            <a:r>
              <a:rPr lang="en-US" i="1" dirty="0" smtClean="0"/>
              <a:t>can </a:t>
            </a:r>
            <a:r>
              <a:rPr lang="en-US" dirty="0" smtClean="0"/>
              <a:t>in C#, using the </a:t>
            </a:r>
            <a:r>
              <a:rPr lang="en-US" dirty="0" smtClean="0">
                <a:solidFill>
                  <a:srgbClr val="FF0000"/>
                </a:solidFill>
              </a:rPr>
              <a:t>ref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713260" y="-79266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6 : ByRef.cpp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FBA39-DB43-415C-9CF8-47171FA7835B}"/>
              </a:ext>
            </a:extLst>
          </p:cNvPr>
          <p:cNvSpPr txBox="1"/>
          <p:nvPr/>
        </p:nvSpPr>
        <p:spPr>
          <a:xfrm>
            <a:off x="1031454" y="975990"/>
            <a:ext cx="9915274" cy="224676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Based upon the </a:t>
            </a:r>
            <a:r>
              <a:rPr lang="en-US" sz="2000" dirty="0">
                <a:solidFill>
                  <a:srgbClr val="FF0000"/>
                </a:solidFill>
              </a:rPr>
              <a:t>Changer.cpp</a:t>
            </a:r>
            <a:r>
              <a:rPr lang="en-US" sz="2000" dirty="0"/>
              <a:t> example, write a file called </a:t>
            </a:r>
            <a:r>
              <a:rPr lang="en-US" sz="2000" dirty="0">
                <a:solidFill>
                  <a:srgbClr val="FF0000"/>
                </a:solidFill>
              </a:rPr>
              <a:t>ByRef.cpp</a:t>
            </a:r>
            <a:r>
              <a:rPr lang="en-US" sz="2000" dirty="0"/>
              <a:t>.  </a:t>
            </a:r>
          </a:p>
          <a:p>
            <a:endParaRPr lang="en-US" sz="2000" dirty="0"/>
          </a:p>
          <a:p>
            <a:r>
              <a:rPr lang="en-US" sz="2000" dirty="0"/>
              <a:t>It should ask the user for two </a:t>
            </a:r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/>
              <a:t> variables.  Then call a function that takes the two variables as inputs (pass by-value), and </a:t>
            </a:r>
            <a:r>
              <a:rPr lang="en-US" sz="2000" dirty="0" smtClean="0"/>
              <a:t>passes two results back to the caller, using by-reference parameters: </a:t>
            </a:r>
            <a:r>
              <a:rPr lang="en-US" sz="2000" dirty="0"/>
              <a:t>the integer divisor, and the integer remainder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Submit </a:t>
            </a:r>
            <a:r>
              <a:rPr lang="en-US" sz="2000" dirty="0" smtClean="0">
                <a:solidFill>
                  <a:srgbClr val="FF0000"/>
                </a:solidFill>
              </a:rPr>
              <a:t>ByRef.cpp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98303" y="4325025"/>
            <a:ext cx="7242045" cy="20313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div;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divisor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rem;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    // remainder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divrem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div, rem);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"div =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div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 rem =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rem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6696" y="3955693"/>
            <a:ext cx="7434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a short test program, where we have called our function "</a:t>
            </a:r>
            <a:r>
              <a:rPr lang="en-US" dirty="0" err="1" smtClean="0"/>
              <a:t>divrem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59477D-DEEB-4680-A5AE-270F97FC7266}"/>
              </a:ext>
            </a:extLst>
          </p:cNvPr>
          <p:cNvSpPr txBox="1"/>
          <p:nvPr/>
        </p:nvSpPr>
        <p:spPr>
          <a:xfrm>
            <a:off x="2702560" y="5670269"/>
            <a:ext cx="164592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Mute</a:t>
            </a:r>
          </a:p>
          <a:p>
            <a:r>
              <a:rPr lang="en-US" sz="2000"/>
              <a:t>Stop 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DE5E4B-DA06-4289-A969-FA583DEEB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60" y="149563"/>
            <a:ext cx="8900160" cy="4871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B0E70F-BD83-46FB-B7F3-6F42AA43713B}"/>
              </a:ext>
            </a:extLst>
          </p:cNvPr>
          <p:cNvSpPr txBox="1"/>
          <p:nvPr/>
        </p:nvSpPr>
        <p:spPr>
          <a:xfrm>
            <a:off x="8067040" y="674099"/>
            <a:ext cx="1737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Zoom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F3BF425-5F8B-4204-B497-BB545C656F75}"/>
              </a:ext>
            </a:extLst>
          </p:cNvPr>
          <p:cNvSpPr txBox="1"/>
          <p:nvPr/>
        </p:nvSpPr>
        <p:spPr>
          <a:xfrm>
            <a:off x="4500884" y="5670268"/>
            <a:ext cx="186944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Ask questions in Chat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0E85861-3532-43E0-A909-91072237F4AF}"/>
              </a:ext>
            </a:extLst>
          </p:cNvPr>
          <p:cNvSpPr txBox="1"/>
          <p:nvPr/>
        </p:nvSpPr>
        <p:spPr>
          <a:xfrm>
            <a:off x="6522728" y="5670268"/>
            <a:ext cx="1666232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Participants</a:t>
            </a:r>
          </a:p>
          <a:p>
            <a:r>
              <a:rPr lang="en-US" sz="2000"/>
              <a:t>Yes, No, 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919A961-EEC0-4881-AEBE-D629BD241840}"/>
              </a:ext>
            </a:extLst>
          </p:cNvPr>
          <p:cNvSpPr txBox="1"/>
          <p:nvPr/>
        </p:nvSpPr>
        <p:spPr>
          <a:xfrm>
            <a:off x="8341364" y="5670268"/>
            <a:ext cx="1696710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Reactions</a:t>
            </a:r>
          </a:p>
          <a:p>
            <a:r>
              <a:rPr lang="en-US" sz="2000"/>
              <a:t>Share Screen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7524805-953D-4CC3-BEE7-1EDA1FFA78D3}"/>
              </a:ext>
            </a:extLst>
          </p:cNvPr>
          <p:cNvSpPr txBox="1"/>
          <p:nvPr/>
        </p:nvSpPr>
        <p:spPr>
          <a:xfrm>
            <a:off x="4754218" y="5190940"/>
            <a:ext cx="6209969" cy="1200329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divrem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div,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&amp; rem) {</a:t>
            </a:r>
          </a:p>
          <a:p>
            <a:r>
              <a:rPr lang="en-US" dirty="0">
                <a:latin typeface="Consolas" panose="020B0609020204030204" pitchFamily="49" charset="0"/>
              </a:rPr>
              <a:t>  div = a / b;</a:t>
            </a:r>
          </a:p>
          <a:p>
            <a:r>
              <a:rPr lang="en-US" dirty="0">
                <a:latin typeface="Consolas" panose="020B0609020204030204" pitchFamily="49" charset="0"/>
              </a:rPr>
              <a:t>  rem = a % b;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4EFE53-E88F-4243-ABAE-516AFEB32219}"/>
              </a:ext>
            </a:extLst>
          </p:cNvPr>
          <p:cNvSpPr txBox="1"/>
          <p:nvPr/>
        </p:nvSpPr>
        <p:spPr>
          <a:xfrm>
            <a:off x="6412727" y="596348"/>
            <a:ext cx="4809214" cy="1754326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int main() {</a:t>
            </a:r>
          </a:p>
          <a:p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latin typeface="Consolas" panose="020B0609020204030204" pitchFamily="49" charset="0"/>
              </a:rPr>
              <a:t> = 0;</a:t>
            </a:r>
          </a:p>
          <a:p>
            <a:r>
              <a:rPr lang="en-US">
                <a:latin typeface="Consolas" panose="020B0609020204030204" pitchFamily="49" charset="0"/>
              </a:rPr>
              <a:t>  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</a:t>
            </a:r>
            <a:r>
              <a:rPr lang="en-US">
                <a:latin typeface="Consolas" panose="020B0609020204030204" pitchFamily="49" charset="0"/>
              </a:rPr>
              <a:t> = 0;</a:t>
            </a:r>
          </a:p>
          <a:p>
            <a:r>
              <a:rPr lang="en-US">
                <a:latin typeface="Consolas" panose="020B0609020204030204" pitchFamily="49" charset="0"/>
              </a:rPr>
              <a:t>  divrem(12345, 29, div, rem);</a:t>
            </a:r>
          </a:p>
          <a:p>
            <a:r>
              <a:rPr lang="en-US">
                <a:latin typeface="Consolas" panose="020B0609020204030204" pitchFamily="49" charset="0"/>
              </a:rPr>
              <a:t>  cout &lt;&lt; div &lt;&lt; “ “ &lt;&lt; rem &lt;&lt; endl;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41D1A7-8B5A-430B-8C0A-62433EAE21B2}"/>
              </a:ext>
            </a:extLst>
          </p:cNvPr>
          <p:cNvSpPr/>
          <p:nvPr/>
        </p:nvSpPr>
        <p:spPr>
          <a:xfrm>
            <a:off x="9273872" y="3766930"/>
            <a:ext cx="962107" cy="109728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12345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29</a:t>
            </a:r>
          </a:p>
          <a:p>
            <a:pPr algn="r"/>
            <a:endParaRPr lang="en-US">
              <a:solidFill>
                <a:schemeClr val="tx1"/>
              </a:solidFill>
            </a:endParaRPr>
          </a:p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E56CB5-4967-4264-9A4B-5B11F88623AF}"/>
              </a:ext>
            </a:extLst>
          </p:cNvPr>
          <p:cNvSpPr/>
          <p:nvPr/>
        </p:nvSpPr>
        <p:spPr>
          <a:xfrm>
            <a:off x="10626920" y="3766930"/>
            <a:ext cx="674534" cy="10972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a</a:t>
            </a:r>
          </a:p>
          <a:p>
            <a:r>
              <a:rPr lang="en-US">
                <a:solidFill>
                  <a:schemeClr val="tx1"/>
                </a:solidFill>
              </a:rPr>
              <a:t>b</a:t>
            </a:r>
          </a:p>
          <a:p>
            <a:r>
              <a:rPr lang="en-US">
                <a:solidFill>
                  <a:schemeClr val="tx1"/>
                </a:solidFill>
              </a:rPr>
              <a:t>div</a:t>
            </a:r>
          </a:p>
          <a:p>
            <a:r>
              <a:rPr lang="en-US">
                <a:solidFill>
                  <a:schemeClr val="tx1"/>
                </a:solidFill>
              </a:rPr>
              <a:t>rem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="" xmlns:a16="http://schemas.microsoft.com/office/drawing/2014/main" id="{508BD40A-9FBC-48E6-BE32-175A09F5BB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03774" y="1504785"/>
            <a:ext cx="3299791" cy="2623930"/>
          </a:xfrm>
          <a:prstGeom prst="bentConnector3">
            <a:avLst>
              <a:gd name="adj1" fmla="val 6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="" xmlns:a16="http://schemas.microsoft.com/office/drawing/2014/main" id="{EA5224FC-ED43-4474-81B8-91D9F3903E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39216" y="1786992"/>
            <a:ext cx="3296277" cy="2540108"/>
          </a:xfrm>
          <a:prstGeom prst="bentConnector3">
            <a:avLst>
              <a:gd name="adj1" fmla="val 103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8FD2C585-A1F2-4595-9046-A60EE4267885}"/>
              </a:ext>
            </a:extLst>
          </p:cNvPr>
          <p:cNvSpPr txBox="1"/>
          <p:nvPr/>
        </p:nvSpPr>
        <p:spPr>
          <a:xfrm>
            <a:off x="9067137" y="3057046"/>
            <a:ext cx="1272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Memory for </a:t>
            </a:r>
            <a:r>
              <a:rPr lang="en-US">
                <a:solidFill>
                  <a:srgbClr val="FF0000"/>
                </a:solidFill>
              </a:rPr>
              <a:t>divrem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9B475E5F-7FAF-4AF2-9C2E-FE60C09B19BC}"/>
              </a:ext>
            </a:extLst>
          </p:cNvPr>
          <p:cNvSpPr txBox="1"/>
          <p:nvPr/>
        </p:nvSpPr>
        <p:spPr>
          <a:xfrm>
            <a:off x="491656" y="1025718"/>
            <a:ext cx="5287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ByRef – What’s Going 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C2857D4-E459-45F4-998C-3C37CF7D7B2A}"/>
              </a:ext>
            </a:extLst>
          </p:cNvPr>
          <p:cNvSpPr txBox="1"/>
          <p:nvPr/>
        </p:nvSpPr>
        <p:spPr>
          <a:xfrm>
            <a:off x="2407920" y="3131808"/>
            <a:ext cx="4555773" cy="10156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A byref (&amp;) behaves as if it pointed back to the caller’s memory location.  It is not a simple copy of the argument value.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AA608C4-9185-4654-A2EF-3BF094B02C71}"/>
              </a:ext>
            </a:extLst>
          </p:cNvPr>
          <p:cNvSpPr txBox="1"/>
          <p:nvPr/>
        </p:nvSpPr>
        <p:spPr>
          <a:xfrm>
            <a:off x="2493579" y="3105834"/>
            <a:ext cx="720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C++ Classes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F19E42F-2E35-4B22-815B-D2FECE190906}"/>
              </a:ext>
            </a:extLst>
          </p:cNvPr>
          <p:cNvSpPr txBox="1"/>
          <p:nvPr/>
        </p:nvSpPr>
        <p:spPr>
          <a:xfrm>
            <a:off x="712967" y="1141880"/>
            <a:ext cx="5716988" cy="526297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      // x coordinate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y;</a:t>
            </a:r>
            <a:r>
              <a:rPr lang="en-US" sz="1600">
                <a:solidFill>
                  <a:srgbClr val="008000"/>
                </a:solidFill>
                <a:latin typeface="Consolas" panose="020B0609020204030204" pitchFamily="49" charset="0"/>
              </a:rPr>
              <a:t>      // y coordinate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 x = xx; y = yy;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x +=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y +=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83E8F3-1B4D-4628-9E51-9125C7AFB18E}"/>
              </a:ext>
            </a:extLst>
          </p:cNvPr>
          <p:cNvSpPr txBox="1"/>
          <p:nvPr/>
        </p:nvSpPr>
        <p:spPr>
          <a:xfrm>
            <a:off x="7348330" y="4342756"/>
            <a:ext cx="4252623" cy="206210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2.0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3.0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Point 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4.0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5.0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(q);               </a:t>
            </a:r>
            <a:r>
              <a:rPr lang="en-US" sz="160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show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4E71102-6715-411F-BC71-C1F662BEB548}"/>
              </a:ext>
            </a:extLst>
          </p:cNvPr>
          <p:cNvSpPr txBox="1"/>
          <p:nvPr/>
        </p:nvSpPr>
        <p:spPr>
          <a:xfrm>
            <a:off x="2003729" y="143123"/>
            <a:ext cx="760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Point.cpp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="" xmlns:a16="http://schemas.microsoft.com/office/drawing/2014/main" id="{21D8DF8F-CD97-4447-AA23-83189A3E51EB}"/>
              </a:ext>
            </a:extLst>
          </p:cNvPr>
          <p:cNvSpPr/>
          <p:nvPr/>
        </p:nvSpPr>
        <p:spPr>
          <a:xfrm>
            <a:off x="4890053" y="1141880"/>
            <a:ext cx="2846567" cy="628153"/>
          </a:xfrm>
          <a:prstGeom prst="wedgeRectCallout">
            <a:avLst>
              <a:gd name="adj1" fmla="val -156308"/>
              <a:gd name="adj2" fmla="val 13175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Subsequent lines are in the private section of this class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="" xmlns:a16="http://schemas.microsoft.com/office/drawing/2014/main" id="{87A6A09A-B934-492E-862E-E02D218923D6}"/>
              </a:ext>
            </a:extLst>
          </p:cNvPr>
          <p:cNvSpPr/>
          <p:nvPr/>
        </p:nvSpPr>
        <p:spPr>
          <a:xfrm>
            <a:off x="5249186" y="1905067"/>
            <a:ext cx="2361537" cy="801200"/>
          </a:xfrm>
          <a:prstGeom prst="wedgeRectCallout">
            <a:avLst>
              <a:gd name="adj1" fmla="val -172032"/>
              <a:gd name="adj2" fmla="val 119400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Default (no parameter) constructor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2E543260-8402-41E3-AF8D-737C79AF61D7}"/>
              </a:ext>
            </a:extLst>
          </p:cNvPr>
          <p:cNvSpPr/>
          <p:nvPr/>
        </p:nvSpPr>
        <p:spPr>
          <a:xfrm>
            <a:off x="5608319" y="2668254"/>
            <a:ext cx="2361537" cy="464560"/>
          </a:xfrm>
          <a:prstGeom prst="wedgeRectCallout">
            <a:avLst>
              <a:gd name="adj1" fmla="val -122200"/>
              <a:gd name="adj2" fmla="val 115977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2-parameter ctor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="" xmlns:a16="http://schemas.microsoft.com/office/drawing/2014/main" id="{77208D9B-888C-45A7-8050-A72EB929AF28}"/>
              </a:ext>
            </a:extLst>
          </p:cNvPr>
          <p:cNvSpPr/>
          <p:nvPr/>
        </p:nvSpPr>
        <p:spPr>
          <a:xfrm>
            <a:off x="6555851" y="3372208"/>
            <a:ext cx="918375" cy="464560"/>
          </a:xfrm>
          <a:prstGeom prst="wedgeRectCallout">
            <a:avLst>
              <a:gd name="adj1" fmla="val -346298"/>
              <a:gd name="adj2" fmla="val 85168"/>
            </a:avLst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chemeClr val="tx1"/>
                </a:solidFill>
              </a:rPr>
              <a:t>method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B4698BA3-E013-408E-9BB4-78F38762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93138"/>
              </p:ext>
            </p:extLst>
          </p:nvPr>
        </p:nvGraphicFramePr>
        <p:xfrm>
          <a:off x="8120932" y="1141259"/>
          <a:ext cx="379277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387">
                  <a:extLst>
                    <a:ext uri="{9D8B030D-6E8A-4147-A177-3AD203B41FA5}">
                      <a16:colId xmlns="" xmlns:a16="http://schemas.microsoft.com/office/drawing/2014/main" val="4245989694"/>
                    </a:ext>
                  </a:extLst>
                </a:gridCol>
                <a:gridCol w="1896387">
                  <a:extLst>
                    <a:ext uri="{9D8B030D-6E8A-4147-A177-3AD203B41FA5}">
                      <a16:colId xmlns="" xmlns:a16="http://schemas.microsoft.com/office/drawing/2014/main" val="4123144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6936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field,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28026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member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20705727"/>
                  </a:ext>
                </a:extLst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713260" y="-79266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7 : PointRad.cpp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FBA39-DB43-415C-9CF8-47171FA7835B}"/>
              </a:ext>
            </a:extLst>
          </p:cNvPr>
          <p:cNvSpPr txBox="1"/>
          <p:nvPr/>
        </p:nvSpPr>
        <p:spPr>
          <a:xfrm>
            <a:off x="1518701" y="2613392"/>
            <a:ext cx="9915274" cy="70788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/>
              <a:t>Type </a:t>
            </a:r>
            <a:r>
              <a:rPr lang="en-US" sz="2000">
                <a:solidFill>
                  <a:srgbClr val="FF0000"/>
                </a:solidFill>
              </a:rPr>
              <a:t>Point.cpp </a:t>
            </a:r>
            <a:r>
              <a:rPr lang="en-US" sz="2000"/>
              <a:t>from the previous slide into your own file and call it </a:t>
            </a:r>
            <a:r>
              <a:rPr lang="en-US" sz="2000">
                <a:solidFill>
                  <a:srgbClr val="FF0000"/>
                </a:solidFill>
              </a:rPr>
              <a:t>PointRad.cpp</a:t>
            </a:r>
            <a:r>
              <a:rPr lang="en-US" sz="2000"/>
              <a:t>.  Or download from Canvas, at </a:t>
            </a:r>
            <a:r>
              <a:rPr lang="en-US" sz="2000">
                <a:solidFill>
                  <a:srgbClr val="FF0000"/>
                </a:solidFill>
              </a:rPr>
              <a:t>Files|Lab01|Point</a:t>
            </a:r>
            <a:r>
              <a:rPr lang="en-US" sz="2000"/>
              <a:t>.   Run the program to make sure it works.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D5C69D8-DF2A-4365-B25E-5150C361DEF4}"/>
              </a:ext>
            </a:extLst>
          </p:cNvPr>
          <p:cNvSpPr txBox="1"/>
          <p:nvPr/>
        </p:nvSpPr>
        <p:spPr>
          <a:xfrm>
            <a:off x="1518701" y="3863610"/>
            <a:ext cx="9915274" cy="2246769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Add a method called </a:t>
            </a:r>
            <a:r>
              <a:rPr lang="en-US" sz="2000" dirty="0">
                <a:solidFill>
                  <a:srgbClr val="FF0000"/>
                </a:solidFill>
              </a:rPr>
              <a:t>radius</a:t>
            </a:r>
            <a:r>
              <a:rPr lang="en-US" sz="2000" dirty="0"/>
              <a:t> that returns the distance from the origin to the current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Hint: you will need to add the line: </a:t>
            </a:r>
            <a:r>
              <a:rPr lang="en-US" sz="2000" dirty="0">
                <a:solidFill>
                  <a:srgbClr val="FF0000"/>
                </a:solidFill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</a:rPr>
              <a:t>cmath</a:t>
            </a:r>
            <a:r>
              <a:rPr lang="en-US" sz="2000" dirty="0">
                <a:solidFill>
                  <a:srgbClr val="FF0000"/>
                </a:solidFill>
              </a:rPr>
              <a:t>&gt; </a:t>
            </a:r>
            <a:r>
              <a:rPr lang="en-US" sz="2000" dirty="0"/>
              <a:t>to reach the function </a:t>
            </a:r>
            <a:r>
              <a:rPr lang="en-US" sz="2000" dirty="0" err="1">
                <a:solidFill>
                  <a:srgbClr val="FF0000"/>
                </a:solidFill>
              </a:rPr>
              <a:t>sqrt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Add a test to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to check that </a:t>
            </a:r>
            <a:r>
              <a:rPr lang="en-US" sz="2000" dirty="0">
                <a:solidFill>
                  <a:srgbClr val="FF0000"/>
                </a:solidFill>
              </a:rPr>
              <a:t>radius</a:t>
            </a:r>
            <a:r>
              <a:rPr lang="en-US" sz="2000" dirty="0"/>
              <a:t> works correctly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Call your file </a:t>
            </a:r>
            <a:r>
              <a:rPr lang="en-US" sz="2000" dirty="0" smtClean="0">
                <a:solidFill>
                  <a:srgbClr val="FF0000"/>
                </a:solidFill>
              </a:rPr>
              <a:t>PointRad.cpp</a:t>
            </a:r>
            <a:r>
              <a:rPr lang="en-US" sz="2000" dirty="0" smtClean="0"/>
              <a:t>, and submit it.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713260" y="-79266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8 : PointDist.cpp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FBA39-DB43-415C-9CF8-47171FA7835B}"/>
              </a:ext>
            </a:extLst>
          </p:cNvPr>
          <p:cNvSpPr txBox="1"/>
          <p:nvPr/>
        </p:nvSpPr>
        <p:spPr>
          <a:xfrm>
            <a:off x="1518701" y="2613392"/>
            <a:ext cx="9915274" cy="193899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Extend your previous </a:t>
            </a:r>
            <a:r>
              <a:rPr lang="en-US" sz="2000" dirty="0">
                <a:solidFill>
                  <a:srgbClr val="FF0000"/>
                </a:solidFill>
              </a:rPr>
              <a:t>PointRad.cpp</a:t>
            </a:r>
            <a:r>
              <a:rPr lang="en-US" sz="2000" dirty="0"/>
              <a:t> by adding a method, called </a:t>
            </a:r>
            <a:r>
              <a:rPr lang="en-US" sz="2000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, that calculates the distance between two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s – </a:t>
            </a:r>
            <a:r>
              <a:rPr lang="en-US" sz="2000" dirty="0" err="1"/>
              <a:t>ie</a:t>
            </a:r>
            <a:r>
              <a:rPr lang="en-US" sz="2000" dirty="0"/>
              <a:t>, between the current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 and another, supplied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Add a test in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that checks your </a:t>
            </a:r>
            <a:r>
              <a:rPr lang="en-US" sz="2000" dirty="0">
                <a:solidFill>
                  <a:srgbClr val="FF0000"/>
                </a:solidFill>
              </a:rPr>
              <a:t>distance</a:t>
            </a:r>
            <a:r>
              <a:rPr lang="en-US" sz="2000" dirty="0"/>
              <a:t> method works correctly.</a:t>
            </a:r>
          </a:p>
          <a:p>
            <a:endParaRPr lang="en-US" sz="2000" dirty="0"/>
          </a:p>
          <a:p>
            <a:r>
              <a:rPr lang="en-US" sz="2000" dirty="0"/>
              <a:t>Call your new file </a:t>
            </a:r>
            <a:r>
              <a:rPr lang="en-US" sz="2000" dirty="0" smtClean="0">
                <a:solidFill>
                  <a:srgbClr val="FF0000"/>
                </a:solidFill>
              </a:rPr>
              <a:t>PointDist.cpp</a:t>
            </a:r>
            <a:r>
              <a:rPr lang="en-US" sz="2000" dirty="0" smtClean="0"/>
              <a:t> and submit it.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9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01991A0-12AA-4D7E-B57B-3E26902F0D13}"/>
              </a:ext>
            </a:extLst>
          </p:cNvPr>
          <p:cNvSpPr txBox="1"/>
          <p:nvPr/>
        </p:nvSpPr>
        <p:spPr>
          <a:xfrm>
            <a:off x="3713260" y="-58946"/>
            <a:ext cx="576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Task 9 : Area.cpp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FBA39-DB43-415C-9CF8-47171FA7835B}"/>
              </a:ext>
            </a:extLst>
          </p:cNvPr>
          <p:cNvSpPr txBox="1"/>
          <p:nvPr/>
        </p:nvSpPr>
        <p:spPr>
          <a:xfrm>
            <a:off x="1518701" y="2613392"/>
            <a:ext cx="9915274" cy="255454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Extend your previous </a:t>
            </a:r>
            <a:r>
              <a:rPr lang="en-US" sz="2000" dirty="0">
                <a:solidFill>
                  <a:srgbClr val="FF0000"/>
                </a:solidFill>
              </a:rPr>
              <a:t>PointDist.cpp</a:t>
            </a:r>
            <a:r>
              <a:rPr lang="en-US" sz="2000" dirty="0"/>
              <a:t> by adding a method, called </a:t>
            </a:r>
            <a:r>
              <a:rPr lang="en-US" sz="2000" dirty="0">
                <a:solidFill>
                  <a:srgbClr val="FF0000"/>
                </a:solidFill>
              </a:rPr>
              <a:t>area</a:t>
            </a:r>
            <a:r>
              <a:rPr lang="en-US" sz="2000" dirty="0"/>
              <a:t>, that calculates the area of the triangle formed by corners: the origin, the current </a:t>
            </a:r>
            <a:r>
              <a:rPr lang="en-US" sz="2000" dirty="0">
                <a:solidFill>
                  <a:srgbClr val="FF0000"/>
                </a:solidFill>
              </a:rPr>
              <a:t>Point </a:t>
            </a:r>
            <a:r>
              <a:rPr lang="en-US" sz="2000" dirty="0"/>
              <a:t>and another, supplied </a:t>
            </a:r>
            <a:r>
              <a:rPr lang="en-US" sz="2000" dirty="0">
                <a:solidFill>
                  <a:srgbClr val="FF0000"/>
                </a:solidFill>
              </a:rPr>
              <a:t>Point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Use Heron’s formula.  Check its definition using Google.</a:t>
            </a:r>
          </a:p>
          <a:p>
            <a:endParaRPr lang="en-US" sz="2000" dirty="0"/>
          </a:p>
          <a:p>
            <a:r>
              <a:rPr lang="en-US" sz="2000" dirty="0"/>
              <a:t>Add a test in </a:t>
            </a:r>
            <a:r>
              <a:rPr lang="en-US" sz="2000" dirty="0">
                <a:solidFill>
                  <a:srgbClr val="FF0000"/>
                </a:solidFill>
              </a:rPr>
              <a:t>main</a:t>
            </a:r>
            <a:r>
              <a:rPr lang="en-US" sz="2000" dirty="0"/>
              <a:t> that checks your </a:t>
            </a:r>
            <a:r>
              <a:rPr lang="en-US" sz="2000" dirty="0">
                <a:solidFill>
                  <a:srgbClr val="FF0000"/>
                </a:solidFill>
              </a:rPr>
              <a:t>area</a:t>
            </a:r>
            <a:r>
              <a:rPr lang="en-US" sz="2000" dirty="0"/>
              <a:t> method works correctly.</a:t>
            </a:r>
          </a:p>
          <a:p>
            <a:endParaRPr lang="en-US" sz="2000" dirty="0"/>
          </a:p>
          <a:p>
            <a:r>
              <a:rPr lang="en-US" sz="2000" dirty="0"/>
              <a:t>Call your new file </a:t>
            </a:r>
            <a:r>
              <a:rPr lang="en-US" sz="2000" dirty="0" smtClean="0">
                <a:solidFill>
                  <a:srgbClr val="FF0000"/>
                </a:solidFill>
              </a:rPr>
              <a:t>Area.cpp</a:t>
            </a:r>
            <a:r>
              <a:rPr lang="en-US" sz="2000" dirty="0" smtClean="0"/>
              <a:t> and submit it.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A4AB8-1A64-45EB-A99C-B09E4928BA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2200" y="368300"/>
            <a:ext cx="913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If You Want More Practice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92200" y="1377166"/>
            <a:ext cx="7518400" cy="14773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 to </a:t>
            </a:r>
            <a:r>
              <a:rPr lang="en-US" dirty="0">
                <a:hlinkClick r:id="rId2"/>
              </a:rPr>
              <a:t>https://www.cprogramming.com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Online version of a book on C++ (and C) by Alex </a:t>
            </a:r>
            <a:r>
              <a:rPr lang="en-US" dirty="0" err="1" smtClean="0"/>
              <a:t>Allain</a:t>
            </a:r>
            <a:r>
              <a:rPr lang="en-US" dirty="0" smtClean="0"/>
              <a:t>.  Outstandingly good!</a:t>
            </a:r>
          </a:p>
          <a:p>
            <a:endParaRPr lang="en-US" dirty="0"/>
          </a:p>
          <a:p>
            <a:r>
              <a:rPr lang="en-US" dirty="0" smtClean="0"/>
              <a:t>Click on "Practice Problems".  Work your way thru each problem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2200" y="3217029"/>
            <a:ext cx="9322661" cy="313932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Fill in the blank exercises</a:t>
            </a:r>
          </a:p>
          <a:p>
            <a:pPr lvl="1"/>
            <a:r>
              <a:rPr lang="en-US" dirty="0"/>
              <a:t>Fill in the missing parts of the code to create a working program that will accomplish the stated task.</a:t>
            </a:r>
          </a:p>
          <a:p>
            <a:pPr lvl="1"/>
            <a:r>
              <a:rPr lang="en-US" dirty="0">
                <a:hlinkClick r:id="rId3"/>
              </a:rPr>
              <a:t>Array input and output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Guessing game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Calculator</a:t>
            </a:r>
            <a:endParaRPr lang="en-US" dirty="0"/>
          </a:p>
          <a:p>
            <a:r>
              <a:rPr lang="en-US" b="1" dirty="0"/>
              <a:t>Basic Programming Challenges</a:t>
            </a:r>
          </a:p>
          <a:p>
            <a:pPr lvl="1"/>
            <a:r>
              <a:rPr lang="en-US" dirty="0">
                <a:hlinkClick r:id="rId6"/>
              </a:rPr>
              <a:t>Temperature Converter - Celsius to </a:t>
            </a:r>
            <a:r>
              <a:rPr lang="en-US" dirty="0" err="1">
                <a:hlinkClick r:id="rId6"/>
              </a:rPr>
              <a:t>Farenheit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Count the number of lines in a file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Determine the size of a file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Find all permutations of a given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body" idx="4294967295"/>
          </p:nvPr>
        </p:nvSpPr>
        <p:spPr>
          <a:xfrm>
            <a:off x="1104900" y="1761533"/>
            <a:ext cx="9012841" cy="376296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2000" dirty="0"/>
              <a:t>CSS</a:t>
            </a:r>
            <a:r>
              <a:rPr lang="en-US" sz="2000" dirty="0"/>
              <a:t>SL-342 : 	“Programming With Object-Oriented Languages”, or:</a:t>
            </a:r>
          </a:p>
          <a:p>
            <a:pPr marL="0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-US" sz="2000" dirty="0"/>
              <a:t>  		“Programming in C++”</a:t>
            </a:r>
          </a:p>
          <a:p>
            <a:pPr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-US" sz="2000" dirty="0"/>
              <a:t>5-week intensive ramp-up on C++</a:t>
            </a:r>
          </a:p>
          <a:p>
            <a:pPr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-US" sz="2000" dirty="0"/>
              <a:t>All you need for CSS-342 : “Data Structures &amp; Algorithms”</a:t>
            </a:r>
          </a:p>
          <a:p>
            <a:r>
              <a:rPr lang="en-US" sz="2000" dirty="0"/>
              <a:t>Assumes you already know some OO language, such as Java or C#</a:t>
            </a:r>
          </a:p>
          <a:p>
            <a:r>
              <a:rPr lang="en" sz="2000" dirty="0"/>
              <a:t>Instructor: Jim Hogg -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jimhogg@uw.edu</a:t>
            </a:r>
            <a:endParaRPr lang="en" sz="2000" u="sng" dirty="0">
              <a:solidFill>
                <a:schemeClr val="hlink"/>
              </a:solidFill>
            </a:endParaRPr>
          </a:p>
          <a:p>
            <a:r>
              <a:rPr lang="en" sz="2000" dirty="0"/>
              <a:t>Classes: </a:t>
            </a:r>
            <a:r>
              <a:rPr lang="en-US" sz="2000" dirty="0"/>
              <a:t>Fridays, 13:15 - 17:15 pm, online via Zoom</a:t>
            </a:r>
          </a:p>
          <a:p>
            <a:r>
              <a:rPr lang="en" sz="2000" dirty="0"/>
              <a:t>Office Hours: </a:t>
            </a:r>
            <a:r>
              <a:rPr lang="en-US" sz="2000" dirty="0"/>
              <a:t>Fridays 12:00-13:00,</a:t>
            </a:r>
            <a:r>
              <a:rPr lang="en" sz="2000" dirty="0"/>
              <a:t> or by appointment, </a:t>
            </a:r>
            <a:r>
              <a:rPr lang="en-US" sz="2000" dirty="0"/>
              <a:t>via Zoom</a:t>
            </a:r>
            <a:endParaRPr lang="en" sz="2000" dirty="0"/>
          </a:p>
          <a:p>
            <a:r>
              <a:rPr lang="en" sz="2000" dirty="0"/>
              <a:t>Assignments: </a:t>
            </a:r>
            <a:r>
              <a:rPr lang="en" sz="2000" dirty="0" smtClean="0"/>
              <a:t>d</a:t>
            </a:r>
            <a:r>
              <a:rPr lang="en-US" sz="2000" dirty="0" err="1" smtClean="0"/>
              <a:t>ue</a:t>
            </a:r>
            <a:r>
              <a:rPr lang="en-US" sz="2000" dirty="0" smtClean="0"/>
              <a:t> </a:t>
            </a:r>
            <a:r>
              <a:rPr lang="en-US" sz="2000" dirty="0"/>
              <a:t>by midnight, </a:t>
            </a:r>
            <a:r>
              <a:rPr lang="en" sz="2000" dirty="0"/>
              <a:t>Sunday</a:t>
            </a:r>
          </a:p>
        </p:txBody>
      </p:sp>
      <p:sp>
        <p:nvSpPr>
          <p:cNvPr id="241" name="Google Shape;241;p44"/>
          <p:cNvSpPr txBox="1"/>
          <p:nvPr/>
        </p:nvSpPr>
        <p:spPr>
          <a:xfrm>
            <a:off x="1623673" y="900128"/>
            <a:ext cx="2038849" cy="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CBDBAF0-6478-49D7-ADC8-C46E4DB8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body" idx="4294967295"/>
          </p:nvPr>
        </p:nvSpPr>
        <p:spPr>
          <a:xfrm>
            <a:off x="990279" y="1422837"/>
            <a:ext cx="9719474" cy="426504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70927">
              <a:spcBef>
                <a:spcPts val="0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Communication: we will use </a:t>
            </a:r>
            <a:r>
              <a:rPr lang="e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Canvas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for everything – Slides,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Assignment, Announcements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rading,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Email,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Discussions, Code,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We shall cover: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the C++ you need for CSS-342 (Data Structures &amp; Algorithms)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92" indent="-270927">
              <a:spcBef>
                <a:spcPts val="1333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Help yourselves by: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Asking questions at any time; don’t delay, thinking it will all fall into place: it won't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Ask me to go slower (or faster)</a:t>
            </a: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Ask me to cover topics you are finding troublesome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Zoom in to 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Office Hours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Read along 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 textbook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and/</a:t>
            </a: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or online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377" lvl="1" indent="-270927">
              <a:spcBef>
                <a:spcPts val="667"/>
              </a:spcBef>
              <a:buClr>
                <a:schemeClr val="dk1"/>
              </a:buClr>
              <a:buSzPts val="16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</a:rPr>
              <a:t>Learn by Doing: write code and </a:t>
            </a:r>
            <a:r>
              <a:rPr lang="e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Google Shape;249;p45"/>
          <p:cNvSpPr txBox="1"/>
          <p:nvPr/>
        </p:nvSpPr>
        <p:spPr>
          <a:xfrm>
            <a:off x="892307" y="374718"/>
            <a:ext cx="8636000" cy="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  <a:buSzPts val="3600"/>
            </a:pPr>
            <a:r>
              <a:rPr lang="en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Admin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7D7A85-BD2C-4CC8-86EF-08F05C89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8FA6E88-FEB6-4A0B-AE3A-5CD8037D5EDB}"/>
              </a:ext>
            </a:extLst>
          </p:cNvPr>
          <p:cNvSpPr txBox="1"/>
          <p:nvPr/>
        </p:nvSpPr>
        <p:spPr>
          <a:xfrm>
            <a:off x="1033153" y="465771"/>
            <a:ext cx="960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Grading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6AA7789-C63C-44C9-8254-035AD4953C2D}"/>
              </a:ext>
            </a:extLst>
          </p:cNvPr>
          <p:cNvSpPr txBox="1"/>
          <p:nvPr/>
        </p:nvSpPr>
        <p:spPr>
          <a:xfrm>
            <a:off x="1033153" y="1249000"/>
            <a:ext cx="10102485" cy="470898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class is Pass or Fail.  Nothing </a:t>
            </a:r>
            <a:r>
              <a:rPr lang="en-US" sz="2000" dirty="0" smtClean="0"/>
              <a:t>in-between.  No exam.  Doesn't affect your GPA.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What do you need to do to pass?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Attend each lab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Work diligently thru the exercises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Submit results to Canvas for grading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Don’t need to get answers 100% correct, but you need to try!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 75%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Do you need to stay all 4 hours?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 will show a few slides, and introduce exercises during the 4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must stay on Zoom for first 2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May leave Zoom afterwards to work in private (but you may miss some explanations)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>
            <a:spLocks noGrp="1"/>
          </p:cNvSpPr>
          <p:nvPr>
            <p:ph type="title" idx="4294967295"/>
          </p:nvPr>
        </p:nvSpPr>
        <p:spPr>
          <a:xfrm>
            <a:off x="1156915" y="496516"/>
            <a:ext cx="9740348" cy="1006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600"/>
            </a:pPr>
            <a:r>
              <a:rPr lang="en" sz="3600" cap="none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3600" cap="none" dirty="0">
                <a:latin typeface="Calibri"/>
                <a:ea typeface="Calibri"/>
                <a:cs typeface="Calibri"/>
                <a:sym typeface="Calibri"/>
              </a:rPr>
              <a:t>ho Am </a:t>
            </a:r>
            <a:r>
              <a:rPr lang="en" sz="3600" cap="none" dirty="0">
                <a:latin typeface="Calibri"/>
                <a:ea typeface="Calibri"/>
                <a:cs typeface="Calibri"/>
                <a:sym typeface="Calibri"/>
              </a:rPr>
              <a:t>I?</a:t>
            </a:r>
            <a:endParaRPr sz="3600" cap="none" dirty="0"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4294967295"/>
          </p:nvPr>
        </p:nvSpPr>
        <p:spPr>
          <a:xfrm>
            <a:off x="1629609" y="1965166"/>
            <a:ext cx="8932782" cy="3418478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304792" indent="-287859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000" dirty="0"/>
              <a:t>Jim Hogg</a:t>
            </a:r>
            <a:endParaRPr sz="20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Part-time Lecturer</a:t>
            </a:r>
            <a:endParaRPr sz="2000" dirty="0"/>
          </a:p>
          <a:p>
            <a:pPr marL="304792" indent="-287859">
              <a:spcBef>
                <a:spcPts val="1333"/>
              </a:spcBef>
              <a:buClr>
                <a:schemeClr val="dk1"/>
              </a:buClr>
              <a:buSzPts val="1800"/>
            </a:pPr>
            <a:r>
              <a:rPr lang="en" sz="2000" dirty="0"/>
              <a:t>Previous</a:t>
            </a:r>
            <a:endParaRPr sz="20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Microsoft:  .NET and C++ Compiler  		Redmond		20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Digital (DEC):  VMS Operating System  		Edinburgh	12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Oil Exploration Software			London		4 years</a:t>
            </a:r>
            <a:endParaRPr sz="1800" dirty="0"/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" sz="1800" dirty="0"/>
              <a:t>Computational Physics 			London		6 </a:t>
            </a:r>
            <a:r>
              <a:rPr lang="en" sz="1800" dirty="0" smtClean="0"/>
              <a:t>years</a:t>
            </a:r>
          </a:p>
          <a:p>
            <a:pPr marL="914377" lvl="1" indent="-287859">
              <a:spcBef>
                <a:spcPts val="667"/>
              </a:spcBef>
              <a:buClr>
                <a:schemeClr val="dk1"/>
              </a:buClr>
              <a:buSzPts val="1800"/>
            </a:pPr>
            <a:r>
              <a:rPr lang="en-US" sz="1800" dirty="0" smtClean="0"/>
              <a:t>BSc </a:t>
            </a:r>
            <a:r>
              <a:rPr lang="en-US" sz="1800" dirty="0"/>
              <a:t>Physics</a:t>
            </a:r>
            <a:r>
              <a:rPr lang="en" sz="1800" dirty="0"/>
              <a:t>, MSc Computer Science</a:t>
            </a:r>
            <a:r>
              <a:rPr lang="en" sz="2400" dirty="0"/>
              <a:t>	</a:t>
            </a:r>
            <a:r>
              <a:rPr lang="en" sz="2400" dirty="0" smtClean="0"/>
              <a:t>	</a:t>
            </a:r>
            <a:r>
              <a:rPr lang="en" sz="1800" dirty="0" smtClean="0"/>
              <a:t>Edinburgh</a:t>
            </a:r>
            <a:endParaRPr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373E3F-DBEF-469A-983D-8F06E7B1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9097-A5E9-4D89-B7F3-8053FCADCA0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D5B777-E542-422D-8F65-C6AF783FA936}"/>
              </a:ext>
            </a:extLst>
          </p:cNvPr>
          <p:cNvSpPr txBox="1"/>
          <p:nvPr/>
        </p:nvSpPr>
        <p:spPr>
          <a:xfrm>
            <a:off x="3690850" y="3237775"/>
            <a:ext cx="622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Books &amp; Other Reading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8FA6E88-FEB6-4A0B-AE3A-5CD8037D5EDB}"/>
              </a:ext>
            </a:extLst>
          </p:cNvPr>
          <p:cNvSpPr txBox="1"/>
          <p:nvPr/>
        </p:nvSpPr>
        <p:spPr>
          <a:xfrm>
            <a:off x="1033153" y="314696"/>
            <a:ext cx="960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Books &amp; Background Reading</a:t>
            </a:r>
          </a:p>
        </p:txBody>
      </p:sp>
      <p:pic>
        <p:nvPicPr>
          <p:cNvPr id="1026" name="Picture 2" descr="Data Abstraction &amp; Problem Solving with C++: Walls and Mirrors (7th Edition)">
            <a:extLst>
              <a:ext uri="{FF2B5EF4-FFF2-40B4-BE49-F238E27FC236}">
                <a16:creationId xmlns="" xmlns:a16="http://schemas.microsoft.com/office/drawing/2014/main" id="{2C67E7F8-70E4-4C2D-BFC0-B81AF201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97" y="1456113"/>
            <a:ext cx="1801487" cy="2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BB3A9F7-663F-46AF-B4D7-E4294AEDA521}"/>
              </a:ext>
            </a:extLst>
          </p:cNvPr>
          <p:cNvSpPr txBox="1"/>
          <p:nvPr/>
        </p:nvSpPr>
        <p:spPr>
          <a:xfrm>
            <a:off x="4680066" y="1456113"/>
            <a:ext cx="45138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Abstraction &amp; Problem Solving with C++</a:t>
            </a:r>
          </a:p>
          <a:p>
            <a:endParaRPr lang="en-US"/>
          </a:p>
          <a:p>
            <a:r>
              <a:rPr lang="en-US"/>
              <a:t>“Walls &amp; Mirrors”</a:t>
            </a:r>
          </a:p>
          <a:p>
            <a:endParaRPr lang="en-US"/>
          </a:p>
          <a:p>
            <a:r>
              <a:rPr lang="en-US"/>
              <a:t>Carrano, 7</a:t>
            </a:r>
            <a:r>
              <a:rPr lang="en-US" baseline="30000"/>
              <a:t>th</a:t>
            </a:r>
            <a:r>
              <a:rPr lang="en-US"/>
              <a:t> Edition</a:t>
            </a:r>
          </a:p>
          <a:p>
            <a:endParaRPr lang="en-US"/>
          </a:p>
          <a:p>
            <a:r>
              <a:rPr lang="en-US"/>
              <a:t>Same as used for CSS-342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9E131349-45D7-4BED-BE4B-5E98A8E2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97" y="3992565"/>
            <a:ext cx="1801487" cy="235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340AD4-63F9-4F0D-8950-BA27C8EB5676}"/>
              </a:ext>
            </a:extLst>
          </p:cNvPr>
          <p:cNvSpPr txBox="1"/>
          <p:nvPr/>
        </p:nvSpPr>
        <p:spPr>
          <a:xfrm>
            <a:off x="4588624" y="4602414"/>
            <a:ext cx="25104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How to Program</a:t>
            </a:r>
          </a:p>
          <a:p>
            <a:endParaRPr lang="en-US" dirty="0"/>
          </a:p>
          <a:p>
            <a:r>
              <a:rPr lang="en-US" dirty="0"/>
              <a:t>Deitel, 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r>
              <a:rPr lang="en-US" i="1" dirty="0"/>
              <a:t>Lots</a:t>
            </a:r>
            <a:r>
              <a:rPr lang="en-US" dirty="0"/>
              <a:t> of exercises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887CF2C-9D44-49B1-A25D-A6169EE440B1}"/>
              </a:ext>
            </a:extLst>
          </p:cNvPr>
          <p:cNvSpPr txBox="1"/>
          <p:nvPr/>
        </p:nvSpPr>
        <p:spPr>
          <a:xfrm>
            <a:off x="7251470" y="2292130"/>
            <a:ext cx="3255818" cy="646331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This one should be all you need.  Outstanding 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9F0CC3-024D-48B4-B90F-531427D8BBDF}"/>
              </a:ext>
            </a:extLst>
          </p:cNvPr>
          <p:cNvSpPr txBox="1"/>
          <p:nvPr/>
        </p:nvSpPr>
        <p:spPr>
          <a:xfrm>
            <a:off x="7004861" y="5036960"/>
            <a:ext cx="2870660" cy="923330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If you want more practice.  Gentle style.  Thousands of exercises.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</TotalTime>
  <Words>1954</Words>
  <Application>Microsoft Office PowerPoint</Application>
  <PresentationFormat>Widescreen</PresentationFormat>
  <Paragraphs>434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Times New Roman</vt:lpstr>
      <vt:lpstr>Office Theme</vt:lpstr>
      <vt:lpstr>Custom Design</vt:lpstr>
      <vt:lpstr>CSSSKL 342   Programming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Jim Hogg</cp:lastModifiedBy>
  <cp:revision>243</cp:revision>
  <dcterms:created xsi:type="dcterms:W3CDTF">2015-10-01T16:33:54Z</dcterms:created>
  <dcterms:modified xsi:type="dcterms:W3CDTF">2020-04-04T02:11:22Z</dcterms:modified>
</cp:coreProperties>
</file>