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6" r:id="rId3"/>
    <p:sldId id="335" r:id="rId4"/>
    <p:sldId id="367" r:id="rId5"/>
    <p:sldId id="400" r:id="rId6"/>
    <p:sldId id="401" r:id="rId7"/>
    <p:sldId id="402" r:id="rId8"/>
    <p:sldId id="403" r:id="rId9"/>
    <p:sldId id="399" r:id="rId10"/>
    <p:sldId id="368" r:id="rId11"/>
    <p:sldId id="369" r:id="rId12"/>
    <p:sldId id="404" r:id="rId13"/>
    <p:sldId id="405" r:id="rId14"/>
    <p:sldId id="407" r:id="rId15"/>
    <p:sldId id="406" r:id="rId16"/>
    <p:sldId id="388" r:id="rId17"/>
    <p:sldId id="361" r:id="rId18"/>
    <p:sldId id="362" r:id="rId19"/>
    <p:sldId id="364" r:id="rId20"/>
    <p:sldId id="363" r:id="rId21"/>
    <p:sldId id="365" r:id="rId22"/>
    <p:sldId id="366" r:id="rId23"/>
    <p:sldId id="371" r:id="rId24"/>
    <p:sldId id="374" r:id="rId25"/>
    <p:sldId id="375" r:id="rId26"/>
    <p:sldId id="376" r:id="rId27"/>
    <p:sldId id="378" r:id="rId28"/>
    <p:sldId id="390" r:id="rId29"/>
    <p:sldId id="391" r:id="rId30"/>
    <p:sldId id="392" r:id="rId31"/>
    <p:sldId id="394" r:id="rId32"/>
    <p:sldId id="395" r:id="rId33"/>
    <p:sldId id="396" r:id="rId34"/>
    <p:sldId id="397" r:id="rId35"/>
    <p:sldId id="398" r:id="rId36"/>
    <p:sldId id="393" r:id="rId37"/>
    <p:sldId id="379" r:id="rId38"/>
    <p:sldId id="381" r:id="rId39"/>
    <p:sldId id="382" r:id="rId40"/>
    <p:sldId id="383" r:id="rId41"/>
    <p:sldId id="377" r:id="rId42"/>
    <p:sldId id="384" r:id="rId43"/>
    <p:sldId id="385" r:id="rId44"/>
    <p:sldId id="386" r:id="rId45"/>
    <p:sldId id="387" r:id="rId46"/>
    <p:sldId id="355" r:id="rId47"/>
    <p:sldId id="321" r:id="rId48"/>
    <p:sldId id="308" r:id="rId49"/>
    <p:sldId id="337" r:id="rId50"/>
    <p:sldId id="340" r:id="rId51"/>
    <p:sldId id="310" r:id="rId52"/>
    <p:sldId id="4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38" autoAdjust="0"/>
    <p:restoredTop sz="94660"/>
  </p:normalViewPr>
  <p:slideViewPr>
    <p:cSldViewPr snapToGrid="0">
      <p:cViewPr varScale="1">
        <p:scale>
          <a:sx n="82" d="100"/>
          <a:sy n="82" d="100"/>
        </p:scale>
        <p:origin x="10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Hogg" userId="34797abe98eaa765" providerId="LiveId" clId="{F6191EBC-3C85-4C9D-BD1F-D8A68B56FFBE}"/>
    <pc:docChg chg="undo custSel addSld delSld modSld sldOrd">
      <pc:chgData name="Jim Hogg" userId="34797abe98eaa765" providerId="LiveId" clId="{F6191EBC-3C85-4C9D-BD1F-D8A68B56FFBE}" dt="2020-03-23T05:13:32.479" v="9387" actId="47"/>
      <pc:docMkLst>
        <pc:docMk/>
      </pc:docMkLst>
      <pc:sldChg chg="modSp">
        <pc:chgData name="Jim Hogg" userId="34797abe98eaa765" providerId="LiveId" clId="{F6191EBC-3C85-4C9D-BD1F-D8A68B56FFBE}" dt="2020-03-23T05:08:01.098" v="9243" actId="6549"/>
        <pc:sldMkLst>
          <pc:docMk/>
          <pc:sldMk cId="49370254" sldId="256"/>
        </pc:sldMkLst>
        <pc:spChg chg="mod">
          <ac:chgData name="Jim Hogg" userId="34797abe98eaa765" providerId="LiveId" clId="{F6191EBC-3C85-4C9D-BD1F-D8A68B56FFBE}" dt="2020-03-23T05:08:01.098" v="9243" actId="6549"/>
          <ac:spMkLst>
            <pc:docMk/>
            <pc:sldMk cId="49370254" sldId="256"/>
            <ac:spMk id="2" creationId="{00000000-0000-0000-0000-000000000000}"/>
          </ac:spMkLst>
        </pc:spChg>
        <pc:spChg chg="mod">
          <ac:chgData name="Jim Hogg" userId="34797abe98eaa765" providerId="LiveId" clId="{F6191EBC-3C85-4C9D-BD1F-D8A68B56FFBE}" dt="2020-03-16T13:46:46.824" v="15" actId="6549"/>
          <ac:spMkLst>
            <pc:docMk/>
            <pc:sldMk cId="49370254" sldId="256"/>
            <ac:spMk id="4" creationId="{C86A591A-301E-44A8-871F-D66550F04703}"/>
          </ac:spMkLst>
        </pc:spChg>
      </pc:sldChg>
      <pc:sldChg chg="modSp">
        <pc:chgData name="Jim Hogg" userId="34797abe98eaa765" providerId="LiveId" clId="{F6191EBC-3C85-4C9D-BD1F-D8A68B56FFBE}" dt="2020-03-23T05:09:36.998" v="9363" actId="20577"/>
        <pc:sldMkLst>
          <pc:docMk/>
          <pc:sldMk cId="0" sldId="257"/>
        </pc:sldMkLst>
        <pc:spChg chg="mod">
          <ac:chgData name="Jim Hogg" userId="34797abe98eaa765" providerId="LiveId" clId="{F6191EBC-3C85-4C9D-BD1F-D8A68B56FFBE}" dt="2020-03-23T05:09:36.998" v="9363" actId="20577"/>
          <ac:spMkLst>
            <pc:docMk/>
            <pc:sldMk cId="0" sldId="257"/>
            <ac:spMk id="240" creationId="{00000000-0000-0000-0000-000000000000}"/>
          </ac:spMkLst>
        </pc:spChg>
        <pc:spChg chg="mod">
          <ac:chgData name="Jim Hogg" userId="34797abe98eaa765" providerId="LiveId" clId="{F6191EBC-3C85-4C9D-BD1F-D8A68B56FFBE}" dt="2020-03-16T16:13:18.729" v="3010" actId="1076"/>
          <ac:spMkLst>
            <pc:docMk/>
            <pc:sldMk cId="0" sldId="257"/>
            <ac:spMk id="241" creationId="{00000000-0000-0000-0000-000000000000}"/>
          </ac:spMkLst>
        </pc:spChg>
      </pc:sldChg>
      <pc:sldChg chg="del ord">
        <pc:chgData name="Jim Hogg" userId="34797abe98eaa765" providerId="LiveId" clId="{F6191EBC-3C85-4C9D-BD1F-D8A68B56FFBE}" dt="2020-03-16T23:15:25.932" v="9061" actId="47"/>
        <pc:sldMkLst>
          <pc:docMk/>
          <pc:sldMk cId="3660145597" sldId="270"/>
        </pc:sldMkLst>
      </pc:sldChg>
      <pc:sldChg chg="modSp del">
        <pc:chgData name="Jim Hogg" userId="34797abe98eaa765" providerId="LiveId" clId="{F6191EBC-3C85-4C9D-BD1F-D8A68B56FFBE}" dt="2020-03-16T14:59:26.736" v="1030" actId="47"/>
        <pc:sldMkLst>
          <pc:docMk/>
          <pc:sldMk cId="1629706086" sldId="280"/>
        </pc:sldMkLst>
        <pc:spChg chg="mod">
          <ac:chgData name="Jim Hogg" userId="34797abe98eaa765" providerId="LiveId" clId="{F6191EBC-3C85-4C9D-BD1F-D8A68B56FFBE}" dt="2020-03-16T14:01:21.866" v="379" actId="313"/>
          <ac:spMkLst>
            <pc:docMk/>
            <pc:sldMk cId="1629706086" sldId="280"/>
            <ac:spMk id="3" creationId="{FE1F79A0-B0E7-4471-AF68-0FED0715A31B}"/>
          </ac:spMkLst>
        </pc:spChg>
      </pc:sldChg>
      <pc:sldChg chg="modSp del">
        <pc:chgData name="Jim Hogg" userId="34797abe98eaa765" providerId="LiveId" clId="{F6191EBC-3C85-4C9D-BD1F-D8A68B56FFBE}" dt="2020-03-16T14:59:46.988" v="1033" actId="47"/>
        <pc:sldMkLst>
          <pc:docMk/>
          <pc:sldMk cId="654212494" sldId="281"/>
        </pc:sldMkLst>
        <pc:spChg chg="mod">
          <ac:chgData name="Jim Hogg" userId="34797abe98eaa765" providerId="LiveId" clId="{F6191EBC-3C85-4C9D-BD1F-D8A68B56FFBE}" dt="2020-03-16T14:03:02.592" v="455" actId="1076"/>
          <ac:spMkLst>
            <pc:docMk/>
            <pc:sldMk cId="654212494" sldId="281"/>
            <ac:spMk id="3" creationId="{FE1F79A0-B0E7-4471-AF68-0FED0715A31B}"/>
          </ac:spMkLst>
        </pc:spChg>
      </pc:sldChg>
      <pc:sldChg chg="modSp ord">
        <pc:chgData name="Jim Hogg" userId="34797abe98eaa765" providerId="LiveId" clId="{F6191EBC-3C85-4C9D-BD1F-D8A68B56FFBE}" dt="2020-03-23T05:10:10.579" v="9383" actId="20577"/>
        <pc:sldMkLst>
          <pc:docMk/>
          <pc:sldMk cId="2675087331" sldId="282"/>
        </pc:sldMkLst>
        <pc:spChg chg="mod">
          <ac:chgData name="Jim Hogg" userId="34797abe98eaa765" providerId="LiveId" clId="{F6191EBC-3C85-4C9D-BD1F-D8A68B56FFBE}" dt="2020-03-16T16:13:25.598" v="3011" actId="1076"/>
          <ac:spMkLst>
            <pc:docMk/>
            <pc:sldMk cId="2675087331" sldId="282"/>
            <ac:spMk id="2" creationId="{B8FA6E88-FEB6-4A0B-AE3A-5CD8037D5EDB}"/>
          </ac:spMkLst>
        </pc:spChg>
        <pc:spChg chg="mod">
          <ac:chgData name="Jim Hogg" userId="34797abe98eaa765" providerId="LiveId" clId="{F6191EBC-3C85-4C9D-BD1F-D8A68B56FFBE}" dt="2020-03-23T05:10:10.579" v="9383" actId="20577"/>
          <ac:spMkLst>
            <pc:docMk/>
            <pc:sldMk cId="2675087331" sldId="282"/>
            <ac:spMk id="4" creationId="{16AA7789-C63C-44C9-8254-035AD4953C2D}"/>
          </ac:spMkLst>
        </pc:spChg>
      </pc:sldChg>
      <pc:sldChg chg="modSp">
        <pc:chgData name="Jim Hogg" userId="34797abe98eaa765" providerId="LiveId" clId="{F6191EBC-3C85-4C9D-BD1F-D8A68B56FFBE}" dt="2020-03-16T15:01:47.838" v="1081" actId="20577"/>
        <pc:sldMkLst>
          <pc:docMk/>
          <pc:sldMk cId="3469001751" sldId="283"/>
        </pc:sldMkLst>
        <pc:spChg chg="mod">
          <ac:chgData name="Jim Hogg" userId="34797abe98eaa765" providerId="LiveId" clId="{F6191EBC-3C85-4C9D-BD1F-D8A68B56FFBE}" dt="2020-03-16T15:00:19.705" v="1039" actId="14100"/>
          <ac:spMkLst>
            <pc:docMk/>
            <pc:sldMk cId="3469001751" sldId="283"/>
            <ac:spMk id="2" creationId="{B8FA6E88-FEB6-4A0B-AE3A-5CD8037D5EDB}"/>
          </ac:spMkLst>
        </pc:spChg>
        <pc:spChg chg="mod">
          <ac:chgData name="Jim Hogg" userId="34797abe98eaa765" providerId="LiveId" clId="{F6191EBC-3C85-4C9D-BD1F-D8A68B56FFBE}" dt="2020-03-16T15:01:47.838" v="1081" actId="20577"/>
          <ac:spMkLst>
            <pc:docMk/>
            <pc:sldMk cId="3469001751" sldId="283"/>
            <ac:spMk id="4" creationId="{16AA7789-C63C-44C9-8254-035AD4953C2D}"/>
          </ac:spMkLst>
        </pc:spChg>
      </pc:sldChg>
      <pc:sldChg chg="modSp">
        <pc:chgData name="Jim Hogg" userId="34797abe98eaa765" providerId="LiveId" clId="{F6191EBC-3C85-4C9D-BD1F-D8A68B56FFBE}" dt="2020-03-16T14:59:32.634" v="1031" actId="1076"/>
        <pc:sldMkLst>
          <pc:docMk/>
          <pc:sldMk cId="0" sldId="285"/>
        </pc:sldMkLst>
        <pc:spChg chg="mod">
          <ac:chgData name="Jim Hogg" userId="34797abe98eaa765" providerId="LiveId" clId="{F6191EBC-3C85-4C9D-BD1F-D8A68B56FFBE}" dt="2020-03-16T14:02:26.944" v="454" actId="20577"/>
          <ac:spMkLst>
            <pc:docMk/>
            <pc:sldMk cId="0" sldId="285"/>
            <ac:spMk id="248" creationId="{00000000-0000-0000-0000-000000000000}"/>
          </ac:spMkLst>
        </pc:spChg>
        <pc:spChg chg="mod">
          <ac:chgData name="Jim Hogg" userId="34797abe98eaa765" providerId="LiveId" clId="{F6191EBC-3C85-4C9D-BD1F-D8A68B56FFBE}" dt="2020-03-16T14:59:32.634" v="1031" actId="1076"/>
          <ac:spMkLst>
            <pc:docMk/>
            <pc:sldMk cId="0" sldId="285"/>
            <ac:spMk id="249" creationId="{00000000-0000-0000-0000-000000000000}"/>
          </ac:spMkLst>
        </pc:spChg>
      </pc:sldChg>
      <pc:sldChg chg="del">
        <pc:chgData name="Jim Hogg" userId="34797abe98eaa765" providerId="LiveId" clId="{F6191EBC-3C85-4C9D-BD1F-D8A68B56FFBE}" dt="2020-03-16T14:59:39.139" v="1032" actId="47"/>
        <pc:sldMkLst>
          <pc:docMk/>
          <pc:sldMk cId="0" sldId="286"/>
        </pc:sldMkLst>
      </pc:sldChg>
      <pc:sldChg chg="modSp">
        <pc:chgData name="Jim Hogg" userId="34797abe98eaa765" providerId="LiveId" clId="{F6191EBC-3C85-4C9D-BD1F-D8A68B56FFBE}" dt="2020-03-16T15:00:09.248" v="1037" actId="1076"/>
        <pc:sldMkLst>
          <pc:docMk/>
          <pc:sldMk cId="0" sldId="289"/>
        </pc:sldMkLst>
        <pc:spChg chg="mod">
          <ac:chgData name="Jim Hogg" userId="34797abe98eaa765" providerId="LiveId" clId="{F6191EBC-3C85-4C9D-BD1F-D8A68B56FFBE}" dt="2020-03-16T15:00:09.248" v="1037" actId="1076"/>
          <ac:spMkLst>
            <pc:docMk/>
            <pc:sldMk cId="0" sldId="289"/>
            <ac:spMk id="281" creationId="{00000000-0000-0000-0000-000000000000}"/>
          </ac:spMkLst>
        </pc:spChg>
      </pc:sldChg>
      <pc:sldChg chg="modSp">
        <pc:chgData name="Jim Hogg" userId="34797abe98eaa765" providerId="LiveId" clId="{F6191EBC-3C85-4C9D-BD1F-D8A68B56FFBE}" dt="2020-03-16T15:02:29.725" v="1082" actId="14100"/>
        <pc:sldMkLst>
          <pc:docMk/>
          <pc:sldMk cId="4273308628" sldId="290"/>
        </pc:sldMkLst>
        <pc:spChg chg="mod">
          <ac:chgData name="Jim Hogg" userId="34797abe98eaa765" providerId="LiveId" clId="{F6191EBC-3C85-4C9D-BD1F-D8A68B56FFBE}" dt="2020-03-16T15:02:29.725" v="1082" actId="14100"/>
          <ac:spMkLst>
            <pc:docMk/>
            <pc:sldMk cId="4273308628" sldId="290"/>
            <ac:spMk id="9" creationId="{059F0CC3-024D-48B4-B90F-531427D8BBDF}"/>
          </ac:spMkLst>
        </pc:spChg>
      </pc:sldChg>
      <pc:sldChg chg="modSp">
        <pc:chgData name="Jim Hogg" userId="34797abe98eaa765" providerId="LiveId" clId="{F6191EBC-3C85-4C9D-BD1F-D8A68B56FFBE}" dt="2020-03-16T14:13:57.351" v="698" actId="20577"/>
        <pc:sldMkLst>
          <pc:docMk/>
          <pc:sldMk cId="3225824422" sldId="291"/>
        </pc:sldMkLst>
        <pc:spChg chg="mod">
          <ac:chgData name="Jim Hogg" userId="34797abe98eaa765" providerId="LiveId" clId="{F6191EBC-3C85-4C9D-BD1F-D8A68B56FFBE}" dt="2020-03-16T14:13:57.351" v="698" actId="20577"/>
          <ac:spMkLst>
            <pc:docMk/>
            <pc:sldMk cId="3225824422" sldId="291"/>
            <ac:spMk id="4" creationId="{068D145C-96CF-49C9-BB22-01CA4CFBC92D}"/>
          </ac:spMkLst>
        </pc:spChg>
      </pc:sldChg>
      <pc:sldChg chg="modSp del">
        <pc:chgData name="Jim Hogg" userId="34797abe98eaa765" providerId="LiveId" clId="{F6191EBC-3C85-4C9D-BD1F-D8A68B56FFBE}" dt="2020-03-16T14:13:38.046" v="692" actId="47"/>
        <pc:sldMkLst>
          <pc:docMk/>
          <pc:sldMk cId="566521981" sldId="292"/>
        </pc:sldMkLst>
        <pc:spChg chg="mod">
          <ac:chgData name="Jim Hogg" userId="34797abe98eaa765" providerId="LiveId" clId="{F6191EBC-3C85-4C9D-BD1F-D8A68B56FFBE}" dt="2020-03-16T14:06:59.714" v="611" actId="14100"/>
          <ac:spMkLst>
            <pc:docMk/>
            <pc:sldMk cId="566521981" sldId="292"/>
            <ac:spMk id="8" creationId="{4887CF2C-9D44-49B1-A25D-A6169EE440B1}"/>
          </ac:spMkLst>
        </pc:spChg>
        <pc:spChg chg="mod">
          <ac:chgData name="Jim Hogg" userId="34797abe98eaa765" providerId="LiveId" clId="{F6191EBC-3C85-4C9D-BD1F-D8A68B56FFBE}" dt="2020-03-16T14:06:49.966" v="610" actId="6549"/>
          <ac:spMkLst>
            <pc:docMk/>
            <pc:sldMk cId="566521981" sldId="292"/>
            <ac:spMk id="12" creationId="{BA9AB984-C414-4E00-B227-0443C66A865D}"/>
          </ac:spMkLst>
        </pc:spChg>
      </pc:sldChg>
      <pc:sldChg chg="modSp ord">
        <pc:chgData name="Jim Hogg" userId="34797abe98eaa765" providerId="LiveId" clId="{F6191EBC-3C85-4C9D-BD1F-D8A68B56FFBE}" dt="2020-03-16T15:07:06.662" v="1260" actId="1076"/>
        <pc:sldMkLst>
          <pc:docMk/>
          <pc:sldMk cId="4133903256" sldId="293"/>
        </pc:sldMkLst>
        <pc:spChg chg="mod">
          <ac:chgData name="Jim Hogg" userId="34797abe98eaa765" providerId="LiveId" clId="{F6191EBC-3C85-4C9D-BD1F-D8A68B56FFBE}" dt="2020-03-16T15:07:06.662" v="1260" actId="1076"/>
          <ac:spMkLst>
            <pc:docMk/>
            <pc:sldMk cId="4133903256" sldId="293"/>
            <ac:spMk id="2" creationId="{66D5B777-E542-422D-8F65-C6AF783FA936}"/>
          </ac:spMkLst>
        </pc:spChg>
      </pc:sldChg>
      <pc:sldChg chg="del">
        <pc:chgData name="Jim Hogg" userId="34797abe98eaa765" providerId="LiveId" clId="{F6191EBC-3C85-4C9D-BD1F-D8A68B56FFBE}" dt="2020-03-16T23:13:29.663" v="9040" actId="47"/>
        <pc:sldMkLst>
          <pc:docMk/>
          <pc:sldMk cId="1438536890" sldId="294"/>
        </pc:sldMkLst>
      </pc:sldChg>
      <pc:sldChg chg="del">
        <pc:chgData name="Jim Hogg" userId="34797abe98eaa765" providerId="LiveId" clId="{F6191EBC-3C85-4C9D-BD1F-D8A68B56FFBE}" dt="2020-03-16T14:55:47.186" v="927" actId="47"/>
        <pc:sldMkLst>
          <pc:docMk/>
          <pc:sldMk cId="236702666" sldId="295"/>
        </pc:sldMkLst>
      </pc:sldChg>
      <pc:sldChg chg="delSp modSp">
        <pc:chgData name="Jim Hogg" userId="34797abe98eaa765" providerId="LiveId" clId="{F6191EBC-3C85-4C9D-BD1F-D8A68B56FFBE}" dt="2020-03-17T04:32:56.038" v="9123" actId="20577"/>
        <pc:sldMkLst>
          <pc:docMk/>
          <pc:sldMk cId="2039247268" sldId="298"/>
        </pc:sldMkLst>
        <pc:spChg chg="mod">
          <ac:chgData name="Jim Hogg" userId="34797abe98eaa765" providerId="LiveId" clId="{F6191EBC-3C85-4C9D-BD1F-D8A68B56FFBE}" dt="2020-03-16T14:08:09.662" v="648" actId="1076"/>
          <ac:spMkLst>
            <pc:docMk/>
            <pc:sldMk cId="2039247268" sldId="298"/>
            <ac:spMk id="2" creationId="{A54AE2C9-FD9F-4BFE-9EB5-F9E8960283B4}"/>
          </ac:spMkLst>
        </pc:spChg>
        <pc:spChg chg="del">
          <ac:chgData name="Jim Hogg" userId="34797abe98eaa765" providerId="LiveId" clId="{F6191EBC-3C85-4C9D-BD1F-D8A68B56FFBE}" dt="2020-03-16T13:55:13.709" v="261" actId="478"/>
          <ac:spMkLst>
            <pc:docMk/>
            <pc:sldMk cId="2039247268" sldId="298"/>
            <ac:spMk id="3" creationId="{69FA208B-1B0C-41AD-B9D6-5751DCCCDAAD}"/>
          </ac:spMkLst>
        </pc:spChg>
        <pc:spChg chg="del">
          <ac:chgData name="Jim Hogg" userId="34797abe98eaa765" providerId="LiveId" clId="{F6191EBC-3C85-4C9D-BD1F-D8A68B56FFBE}" dt="2020-03-16T13:52:09.298" v="144" actId="478"/>
          <ac:spMkLst>
            <pc:docMk/>
            <pc:sldMk cId="2039247268" sldId="298"/>
            <ac:spMk id="4" creationId="{69FA208B-1B0C-41AD-B9D6-5751DCCCDAAD}"/>
          </ac:spMkLst>
        </pc:spChg>
        <pc:spChg chg="mod">
          <ac:chgData name="Jim Hogg" userId="34797abe98eaa765" providerId="LiveId" clId="{F6191EBC-3C85-4C9D-BD1F-D8A68B56FFBE}" dt="2020-03-17T04:32:56.038" v="9123" actId="20577"/>
          <ac:spMkLst>
            <pc:docMk/>
            <pc:sldMk cId="2039247268" sldId="298"/>
            <ac:spMk id="5" creationId="{69FA208B-1B0C-41AD-B9D6-5751DCCCDAAD}"/>
          </ac:spMkLst>
        </pc:spChg>
      </pc:sldChg>
      <pc:sldChg chg="modSp ord">
        <pc:chgData name="Jim Hogg" userId="34797abe98eaa765" providerId="LiveId" clId="{F6191EBC-3C85-4C9D-BD1F-D8A68B56FFBE}" dt="2020-03-16T17:40:09.226" v="4268" actId="20578"/>
        <pc:sldMkLst>
          <pc:docMk/>
          <pc:sldMk cId="3671479564" sldId="299"/>
        </pc:sldMkLst>
        <pc:spChg chg="mod">
          <ac:chgData name="Jim Hogg" userId="34797abe98eaa765" providerId="LiveId" clId="{F6191EBC-3C85-4C9D-BD1F-D8A68B56FFBE}" dt="2020-03-16T15:13:50.784" v="1394" actId="1076"/>
          <ac:spMkLst>
            <pc:docMk/>
            <pc:sldMk cId="3671479564" sldId="299"/>
            <ac:spMk id="2" creationId="{AE3236AD-0212-4F6D-B616-D3C80B3F1B36}"/>
          </ac:spMkLst>
        </pc:spChg>
      </pc:sldChg>
      <pc:sldChg chg="del">
        <pc:chgData name="Jim Hogg" userId="34797abe98eaa765" providerId="LiveId" clId="{F6191EBC-3C85-4C9D-BD1F-D8A68B56FFBE}" dt="2020-03-16T23:15:15.803" v="9055" actId="47"/>
        <pc:sldMkLst>
          <pc:docMk/>
          <pc:sldMk cId="406292693" sldId="300"/>
        </pc:sldMkLst>
      </pc:sldChg>
      <pc:sldChg chg="modSp ord">
        <pc:chgData name="Jim Hogg" userId="34797abe98eaa765" providerId="LiveId" clId="{F6191EBC-3C85-4C9D-BD1F-D8A68B56FFBE}" dt="2020-03-16T22:47:13.035" v="8216" actId="6549"/>
        <pc:sldMkLst>
          <pc:docMk/>
          <pc:sldMk cId="1840463432" sldId="301"/>
        </pc:sldMkLst>
        <pc:spChg chg="mod">
          <ac:chgData name="Jim Hogg" userId="34797abe98eaa765" providerId="LiveId" clId="{F6191EBC-3C85-4C9D-BD1F-D8A68B56FFBE}" dt="2020-03-16T22:47:13.035" v="8216" actId="6549"/>
          <ac:spMkLst>
            <pc:docMk/>
            <pc:sldMk cId="1840463432" sldId="301"/>
            <ac:spMk id="11" creationId="{91C0ADC4-6AF6-4150-95D5-E2447610DE26}"/>
          </ac:spMkLst>
        </pc:spChg>
      </pc:sldChg>
      <pc:sldChg chg="del">
        <pc:chgData name="Jim Hogg" userId="34797abe98eaa765" providerId="LiveId" clId="{F6191EBC-3C85-4C9D-BD1F-D8A68B56FFBE}" dt="2020-03-16T23:13:43.329" v="9042" actId="47"/>
        <pc:sldMkLst>
          <pc:docMk/>
          <pc:sldMk cId="2696392878" sldId="303"/>
        </pc:sldMkLst>
      </pc:sldChg>
      <pc:sldChg chg="del">
        <pc:chgData name="Jim Hogg" userId="34797abe98eaa765" providerId="LiveId" clId="{F6191EBC-3C85-4C9D-BD1F-D8A68B56FFBE}" dt="2020-03-16T23:13:44.946" v="9043" actId="47"/>
        <pc:sldMkLst>
          <pc:docMk/>
          <pc:sldMk cId="2805398544" sldId="304"/>
        </pc:sldMkLst>
      </pc:sldChg>
      <pc:sldChg chg="del">
        <pc:chgData name="Jim Hogg" userId="34797abe98eaa765" providerId="LiveId" clId="{F6191EBC-3C85-4C9D-BD1F-D8A68B56FFBE}" dt="2020-03-16T23:14:56.345" v="9046" actId="47"/>
        <pc:sldMkLst>
          <pc:docMk/>
          <pc:sldMk cId="3211993707" sldId="305"/>
        </pc:sldMkLst>
      </pc:sldChg>
      <pc:sldChg chg="del">
        <pc:chgData name="Jim Hogg" userId="34797abe98eaa765" providerId="LiveId" clId="{F6191EBC-3C85-4C9D-BD1F-D8A68B56FFBE}" dt="2020-03-16T23:15:04.524" v="9049" actId="47"/>
        <pc:sldMkLst>
          <pc:docMk/>
          <pc:sldMk cId="291207814" sldId="308"/>
        </pc:sldMkLst>
      </pc:sldChg>
      <pc:sldChg chg="del">
        <pc:chgData name="Jim Hogg" userId="34797abe98eaa765" providerId="LiveId" clId="{F6191EBC-3C85-4C9D-BD1F-D8A68B56FFBE}" dt="2020-03-16T23:15:11.891" v="9052" actId="47"/>
        <pc:sldMkLst>
          <pc:docMk/>
          <pc:sldMk cId="831864985" sldId="310"/>
        </pc:sldMkLst>
      </pc:sldChg>
      <pc:sldChg chg="modSp">
        <pc:chgData name="Jim Hogg" userId="34797abe98eaa765" providerId="LiveId" clId="{F6191EBC-3C85-4C9D-BD1F-D8A68B56FFBE}" dt="2020-03-23T05:11:43.166" v="9386" actId="1076"/>
        <pc:sldMkLst>
          <pc:docMk/>
          <pc:sldMk cId="2765603290" sldId="313"/>
        </pc:sldMkLst>
        <pc:spChg chg="mod">
          <ac:chgData name="Jim Hogg" userId="34797abe98eaa765" providerId="LiveId" clId="{F6191EBC-3C85-4C9D-BD1F-D8A68B56FFBE}" dt="2020-03-23T05:11:43.166" v="9386" actId="1076"/>
          <ac:spMkLst>
            <pc:docMk/>
            <pc:sldMk cId="2765603290" sldId="313"/>
            <ac:spMk id="6" creationId="{5000B2F1-402E-4078-91F8-11CF885BEEF5}"/>
          </ac:spMkLst>
        </pc:spChg>
      </pc:sldChg>
      <pc:sldChg chg="modSp">
        <pc:chgData name="Jim Hogg" userId="34797abe98eaa765" providerId="LiveId" clId="{F6191EBC-3C85-4C9D-BD1F-D8A68B56FFBE}" dt="2020-03-16T15:09:04.796" v="1295" actId="6549"/>
        <pc:sldMkLst>
          <pc:docMk/>
          <pc:sldMk cId="4105564688" sldId="316"/>
        </pc:sldMkLst>
        <pc:spChg chg="mod">
          <ac:chgData name="Jim Hogg" userId="34797abe98eaa765" providerId="LiveId" clId="{F6191EBC-3C85-4C9D-BD1F-D8A68B56FFBE}" dt="2020-03-16T15:09:04.796" v="1295" actId="6549"/>
          <ac:spMkLst>
            <pc:docMk/>
            <pc:sldMk cId="4105564688" sldId="316"/>
            <ac:spMk id="4" creationId="{F0467E49-6744-4EE9-BC04-67E5738FD04D}"/>
          </ac:spMkLst>
        </pc:spChg>
        <pc:spChg chg="mod">
          <ac:chgData name="Jim Hogg" userId="34797abe98eaa765" providerId="LiveId" clId="{F6191EBC-3C85-4C9D-BD1F-D8A68B56FFBE}" dt="2020-03-16T14:26:31.582" v="877" actId="1076"/>
          <ac:spMkLst>
            <pc:docMk/>
            <pc:sldMk cId="4105564688" sldId="316"/>
            <ac:spMk id="5" creationId="{5000B2F1-402E-4078-91F8-11CF885BEEF5}"/>
          </ac:spMkLst>
        </pc:spChg>
      </pc:sldChg>
      <pc:sldChg chg="addSp modSp">
        <pc:chgData name="Jim Hogg" userId="34797abe98eaa765" providerId="LiveId" clId="{F6191EBC-3C85-4C9D-BD1F-D8A68B56FFBE}" dt="2020-03-16T15:12:18.727" v="1390" actId="1076"/>
        <pc:sldMkLst>
          <pc:docMk/>
          <pc:sldMk cId="781542185" sldId="317"/>
        </pc:sldMkLst>
        <pc:spChg chg="mod">
          <ac:chgData name="Jim Hogg" userId="34797abe98eaa765" providerId="LiveId" clId="{F6191EBC-3C85-4C9D-BD1F-D8A68B56FFBE}" dt="2020-03-16T15:12:12.386" v="1388" actId="1076"/>
          <ac:spMkLst>
            <pc:docMk/>
            <pc:sldMk cId="781542185" sldId="317"/>
            <ac:spMk id="3" creationId="{00000000-0000-0000-0000-000000000000}"/>
          </ac:spMkLst>
        </pc:spChg>
        <pc:spChg chg="mod">
          <ac:chgData name="Jim Hogg" userId="34797abe98eaa765" providerId="LiveId" clId="{F6191EBC-3C85-4C9D-BD1F-D8A68B56FFBE}" dt="2020-03-16T15:12:16.038" v="1389" actId="1076"/>
          <ac:spMkLst>
            <pc:docMk/>
            <pc:sldMk cId="781542185" sldId="317"/>
            <ac:spMk id="4" creationId="{03678D7A-13D7-4CE3-85F1-45A672468241}"/>
          </ac:spMkLst>
        </pc:spChg>
        <pc:spChg chg="mod">
          <ac:chgData name="Jim Hogg" userId="34797abe98eaa765" providerId="LiveId" clId="{F6191EBC-3C85-4C9D-BD1F-D8A68B56FFBE}" dt="2020-03-16T15:12:18.727" v="1390" actId="1076"/>
          <ac:spMkLst>
            <pc:docMk/>
            <pc:sldMk cId="781542185" sldId="317"/>
            <ac:spMk id="5" creationId="{2E655AB3-734A-4516-8A53-6E432E52D8D4}"/>
          </ac:spMkLst>
        </pc:spChg>
        <pc:spChg chg="add mod">
          <ac:chgData name="Jim Hogg" userId="34797abe98eaa765" providerId="LiveId" clId="{F6191EBC-3C85-4C9D-BD1F-D8A68B56FFBE}" dt="2020-03-16T15:12:09.256" v="1387" actId="1076"/>
          <ac:spMkLst>
            <pc:docMk/>
            <pc:sldMk cId="781542185" sldId="317"/>
            <ac:spMk id="7" creationId="{29F9A777-D86E-46C1-A46D-AB414BA0743C}"/>
          </ac:spMkLst>
        </pc:spChg>
      </pc:sldChg>
      <pc:sldChg chg="ord">
        <pc:chgData name="Jim Hogg" userId="34797abe98eaa765" providerId="LiveId" clId="{F6191EBC-3C85-4C9D-BD1F-D8A68B56FFBE}" dt="2020-03-16T17:39:49.237" v="4264"/>
        <pc:sldMkLst>
          <pc:docMk/>
          <pc:sldMk cId="902611684" sldId="320"/>
        </pc:sldMkLst>
      </pc:sldChg>
      <pc:sldChg chg="del">
        <pc:chgData name="Jim Hogg" userId="34797abe98eaa765" providerId="LiveId" clId="{F6191EBC-3C85-4C9D-BD1F-D8A68B56FFBE}" dt="2020-03-16T23:15:02.894" v="9048" actId="47"/>
        <pc:sldMkLst>
          <pc:docMk/>
          <pc:sldMk cId="3184877701" sldId="321"/>
        </pc:sldMkLst>
      </pc:sldChg>
      <pc:sldChg chg="del">
        <pc:chgData name="Jim Hogg" userId="34797abe98eaa765" providerId="LiveId" clId="{F6191EBC-3C85-4C9D-BD1F-D8A68B56FFBE}" dt="2020-03-16T23:15:14.784" v="9054" actId="47"/>
        <pc:sldMkLst>
          <pc:docMk/>
          <pc:sldMk cId="97025864" sldId="323"/>
        </pc:sldMkLst>
      </pc:sldChg>
      <pc:sldChg chg="del">
        <pc:chgData name="Jim Hogg" userId="34797abe98eaa765" providerId="LiveId" clId="{F6191EBC-3C85-4C9D-BD1F-D8A68B56FFBE}" dt="2020-03-16T23:15:16.470" v="9056" actId="47"/>
        <pc:sldMkLst>
          <pc:docMk/>
          <pc:sldMk cId="4239759284" sldId="324"/>
        </pc:sldMkLst>
      </pc:sldChg>
      <pc:sldChg chg="del">
        <pc:chgData name="Jim Hogg" userId="34797abe98eaa765" providerId="LiveId" clId="{F6191EBC-3C85-4C9D-BD1F-D8A68B56FFBE}" dt="2020-03-16T23:15:17.961" v="9057" actId="47"/>
        <pc:sldMkLst>
          <pc:docMk/>
          <pc:sldMk cId="3802178109" sldId="325"/>
        </pc:sldMkLst>
      </pc:sldChg>
      <pc:sldChg chg="del">
        <pc:chgData name="Jim Hogg" userId="34797abe98eaa765" providerId="LiveId" clId="{F6191EBC-3C85-4C9D-BD1F-D8A68B56FFBE}" dt="2020-03-16T23:15:13.640" v="9053" actId="47"/>
        <pc:sldMkLst>
          <pc:docMk/>
          <pc:sldMk cId="3195145958" sldId="326"/>
        </pc:sldMkLst>
      </pc:sldChg>
      <pc:sldChg chg="del">
        <pc:chgData name="Jim Hogg" userId="34797abe98eaa765" providerId="LiveId" clId="{F6191EBC-3C85-4C9D-BD1F-D8A68B56FFBE}" dt="2020-03-16T23:15:23.163" v="9059" actId="47"/>
        <pc:sldMkLst>
          <pc:docMk/>
          <pc:sldMk cId="3892337471" sldId="327"/>
        </pc:sldMkLst>
      </pc:sldChg>
      <pc:sldChg chg="del">
        <pc:chgData name="Jim Hogg" userId="34797abe98eaa765" providerId="LiveId" clId="{F6191EBC-3C85-4C9D-BD1F-D8A68B56FFBE}" dt="2020-03-16T23:15:24.481" v="9060" actId="47"/>
        <pc:sldMkLst>
          <pc:docMk/>
          <pc:sldMk cId="1738773321" sldId="328"/>
        </pc:sldMkLst>
      </pc:sldChg>
      <pc:sldChg chg="del">
        <pc:chgData name="Jim Hogg" userId="34797abe98eaa765" providerId="LiveId" clId="{F6191EBC-3C85-4C9D-BD1F-D8A68B56FFBE}" dt="2020-03-16T23:13:29.663" v="9040" actId="47"/>
        <pc:sldMkLst>
          <pc:docMk/>
          <pc:sldMk cId="393712730" sldId="329"/>
        </pc:sldMkLst>
      </pc:sldChg>
      <pc:sldChg chg="del">
        <pc:chgData name="Jim Hogg" userId="34797abe98eaa765" providerId="LiveId" clId="{F6191EBC-3C85-4C9D-BD1F-D8A68B56FFBE}" dt="2020-03-16T23:15:21.243" v="9058" actId="47"/>
        <pc:sldMkLst>
          <pc:docMk/>
          <pc:sldMk cId="1118739207" sldId="330"/>
        </pc:sldMkLst>
      </pc:sldChg>
      <pc:sldChg chg="del">
        <pc:chgData name="Jim Hogg" userId="34797abe98eaa765" providerId="LiveId" clId="{F6191EBC-3C85-4C9D-BD1F-D8A68B56FFBE}" dt="2020-03-16T23:13:29.663" v="9040" actId="47"/>
        <pc:sldMkLst>
          <pc:docMk/>
          <pc:sldMk cId="1893130353" sldId="331"/>
        </pc:sldMkLst>
      </pc:sldChg>
      <pc:sldChg chg="del">
        <pc:chgData name="Jim Hogg" userId="34797abe98eaa765" providerId="LiveId" clId="{F6191EBC-3C85-4C9D-BD1F-D8A68B56FFBE}" dt="2020-03-16T23:13:29.663" v="9040" actId="47"/>
        <pc:sldMkLst>
          <pc:docMk/>
          <pc:sldMk cId="372863967" sldId="332"/>
        </pc:sldMkLst>
      </pc:sldChg>
      <pc:sldChg chg="del">
        <pc:chgData name="Jim Hogg" userId="34797abe98eaa765" providerId="LiveId" clId="{F6191EBC-3C85-4C9D-BD1F-D8A68B56FFBE}" dt="2020-03-16T23:13:29.663" v="9040" actId="47"/>
        <pc:sldMkLst>
          <pc:docMk/>
          <pc:sldMk cId="2407878479" sldId="333"/>
        </pc:sldMkLst>
      </pc:sldChg>
      <pc:sldChg chg="del">
        <pc:chgData name="Jim Hogg" userId="34797abe98eaa765" providerId="LiveId" clId="{F6191EBC-3C85-4C9D-BD1F-D8A68B56FFBE}" dt="2020-03-16T15:12:28.416" v="1391" actId="47"/>
        <pc:sldMkLst>
          <pc:docMk/>
          <pc:sldMk cId="3958033616" sldId="334"/>
        </pc:sldMkLst>
      </pc:sldChg>
      <pc:sldChg chg="addSp modSp">
        <pc:chgData name="Jim Hogg" userId="34797abe98eaa765" providerId="LiveId" clId="{F6191EBC-3C85-4C9D-BD1F-D8A68B56FFBE}" dt="2020-03-23T05:11:13.420" v="9385" actId="207"/>
        <pc:sldMkLst>
          <pc:docMk/>
          <pc:sldMk cId="323258792" sldId="335"/>
        </pc:sldMkLst>
        <pc:spChg chg="mod">
          <ac:chgData name="Jim Hogg" userId="34797abe98eaa765" providerId="LiveId" clId="{F6191EBC-3C85-4C9D-BD1F-D8A68B56FFBE}" dt="2020-03-16T16:15:03.855" v="3039" actId="20577"/>
          <ac:spMkLst>
            <pc:docMk/>
            <pc:sldMk cId="323258792" sldId="335"/>
            <ac:spMk id="3" creationId="{9C5195A8-E825-41B7-B2BA-17667C578052}"/>
          </ac:spMkLst>
        </pc:spChg>
        <pc:spChg chg="add mod">
          <ac:chgData name="Jim Hogg" userId="34797abe98eaa765" providerId="LiveId" clId="{F6191EBC-3C85-4C9D-BD1F-D8A68B56FFBE}" dt="2020-03-23T05:11:13.420" v="9385" actId="207"/>
          <ac:spMkLst>
            <pc:docMk/>
            <pc:sldMk cId="323258792" sldId="335"/>
            <ac:spMk id="5" creationId="{871C6EE6-61A2-4B83-9B4C-53859D3DE0F8}"/>
          </ac:spMkLst>
        </pc:spChg>
      </pc:sldChg>
      <pc:sldChg chg="modSp">
        <pc:chgData name="Jim Hogg" userId="34797abe98eaa765" providerId="LiveId" clId="{F6191EBC-3C85-4C9D-BD1F-D8A68B56FFBE}" dt="2020-03-16T14:24:22.950" v="876" actId="20577"/>
        <pc:sldMkLst>
          <pc:docMk/>
          <pc:sldMk cId="1871017082" sldId="336"/>
        </pc:sldMkLst>
        <pc:spChg chg="mod">
          <ac:chgData name="Jim Hogg" userId="34797abe98eaa765" providerId="LiveId" clId="{F6191EBC-3C85-4C9D-BD1F-D8A68B56FFBE}" dt="2020-03-16T14:24:22.950" v="876" actId="20577"/>
          <ac:spMkLst>
            <pc:docMk/>
            <pc:sldMk cId="1871017082" sldId="336"/>
            <ac:spMk id="3" creationId="{D2B538B4-A4B3-407B-B7DD-2C37E59F61CB}"/>
          </ac:spMkLst>
        </pc:spChg>
      </pc:sldChg>
      <pc:sldChg chg="del">
        <pc:chgData name="Jim Hogg" userId="34797abe98eaa765" providerId="LiveId" clId="{F6191EBC-3C85-4C9D-BD1F-D8A68B56FFBE}" dt="2020-03-16T23:15:05.850" v="9050" actId="47"/>
        <pc:sldMkLst>
          <pc:docMk/>
          <pc:sldMk cId="38145940" sldId="337"/>
        </pc:sldMkLst>
      </pc:sldChg>
      <pc:sldChg chg="del">
        <pc:chgData name="Jim Hogg" userId="34797abe98eaa765" providerId="LiveId" clId="{F6191EBC-3C85-4C9D-BD1F-D8A68B56FFBE}" dt="2020-03-16T17:37:16.916" v="4260" actId="47"/>
        <pc:sldMkLst>
          <pc:docMk/>
          <pc:sldMk cId="4202235730" sldId="338"/>
        </pc:sldMkLst>
      </pc:sldChg>
      <pc:sldChg chg="del">
        <pc:chgData name="Jim Hogg" userId="34797abe98eaa765" providerId="LiveId" clId="{F6191EBC-3C85-4C9D-BD1F-D8A68B56FFBE}" dt="2020-03-16T23:14:58.702" v="9047" actId="47"/>
        <pc:sldMkLst>
          <pc:docMk/>
          <pc:sldMk cId="1733693246" sldId="339"/>
        </pc:sldMkLst>
      </pc:sldChg>
      <pc:sldChg chg="del">
        <pc:chgData name="Jim Hogg" userId="34797abe98eaa765" providerId="LiveId" clId="{F6191EBC-3C85-4C9D-BD1F-D8A68B56FFBE}" dt="2020-03-16T23:15:09.744" v="9051" actId="47"/>
        <pc:sldMkLst>
          <pc:docMk/>
          <pc:sldMk cId="3607506156" sldId="340"/>
        </pc:sldMkLst>
      </pc:sldChg>
      <pc:sldChg chg="del">
        <pc:chgData name="Jim Hogg" userId="34797abe98eaa765" providerId="LiveId" clId="{F6191EBC-3C85-4C9D-BD1F-D8A68B56FFBE}" dt="2020-03-16T23:02:29.069" v="8590" actId="47"/>
        <pc:sldMkLst>
          <pc:docMk/>
          <pc:sldMk cId="3087759547" sldId="342"/>
        </pc:sldMkLst>
      </pc:sldChg>
      <pc:sldChg chg="add">
        <pc:chgData name="Jim Hogg" userId="34797abe98eaa765" providerId="LiveId" clId="{F6191EBC-3C85-4C9D-BD1F-D8A68B56FFBE}" dt="2020-03-16T15:06:49.349" v="1251"/>
        <pc:sldMkLst>
          <pc:docMk/>
          <pc:sldMk cId="3697759579" sldId="343"/>
        </pc:sldMkLst>
      </pc:sldChg>
      <pc:sldChg chg="addSp delSp modSp add">
        <pc:chgData name="Jim Hogg" userId="34797abe98eaa765" providerId="LiveId" clId="{F6191EBC-3C85-4C9D-BD1F-D8A68B56FFBE}" dt="2020-03-16T16:03:02.098" v="2251" actId="1076"/>
        <pc:sldMkLst>
          <pc:docMk/>
          <pc:sldMk cId="1841557659" sldId="344"/>
        </pc:sldMkLst>
        <pc:spChg chg="add mod">
          <ac:chgData name="Jim Hogg" userId="34797abe98eaa765" providerId="LiveId" clId="{F6191EBC-3C85-4C9D-BD1F-D8A68B56FFBE}" dt="2020-03-16T16:02:43.416" v="2249" actId="692"/>
          <ac:spMkLst>
            <pc:docMk/>
            <pc:sldMk cId="1841557659" sldId="344"/>
            <ac:spMk id="2" creationId="{AFC4618C-D572-4AD3-BC0B-5FF6327CCD45}"/>
          </ac:spMkLst>
        </pc:spChg>
        <pc:spChg chg="add mod">
          <ac:chgData name="Jim Hogg" userId="34797abe98eaa765" providerId="LiveId" clId="{F6191EBC-3C85-4C9D-BD1F-D8A68B56FFBE}" dt="2020-03-16T15:44:27.734" v="1607" actId="1076"/>
          <ac:spMkLst>
            <pc:docMk/>
            <pc:sldMk cId="1841557659" sldId="344"/>
            <ac:spMk id="3" creationId="{CEDCA28E-F4AB-482B-B6B8-32DFF917FFAF}"/>
          </ac:spMkLst>
        </pc:spChg>
        <pc:spChg chg="add del mod">
          <ac:chgData name="Jim Hogg" userId="34797abe98eaa765" providerId="LiveId" clId="{F6191EBC-3C85-4C9D-BD1F-D8A68B56FFBE}" dt="2020-03-16T15:45:20.447" v="1642" actId="478"/>
          <ac:spMkLst>
            <pc:docMk/>
            <pc:sldMk cId="1841557659" sldId="344"/>
            <ac:spMk id="4" creationId="{A107957B-2C39-4568-BFE2-22EB2E76D6E1}"/>
          </ac:spMkLst>
        </pc:spChg>
        <pc:spChg chg="add mod">
          <ac:chgData name="Jim Hogg" userId="34797abe98eaa765" providerId="LiveId" clId="{F6191EBC-3C85-4C9D-BD1F-D8A68B56FFBE}" dt="2020-03-16T16:03:02.098" v="2251" actId="1076"/>
          <ac:spMkLst>
            <pc:docMk/>
            <pc:sldMk cId="1841557659" sldId="344"/>
            <ac:spMk id="5" creationId="{E01991A0-12AA-4D7E-B57B-3E26902F0D13}"/>
          </ac:spMkLst>
        </pc:spChg>
        <pc:spChg chg="add mod">
          <ac:chgData name="Jim Hogg" userId="34797abe98eaa765" providerId="LiveId" clId="{F6191EBC-3C85-4C9D-BD1F-D8A68B56FFBE}" dt="2020-03-16T16:02:43.416" v="2249" actId="692"/>
          <ac:spMkLst>
            <pc:docMk/>
            <pc:sldMk cId="1841557659" sldId="344"/>
            <ac:spMk id="6" creationId="{9C75D1D9-5352-4085-9FDE-7D428E94A993}"/>
          </ac:spMkLst>
        </pc:spChg>
        <pc:spChg chg="add">
          <ac:chgData name="Jim Hogg" userId="34797abe98eaa765" providerId="LiveId" clId="{F6191EBC-3C85-4C9D-BD1F-D8A68B56FFBE}" dt="2020-03-16T16:02:19.122" v="2220"/>
          <ac:spMkLst>
            <pc:docMk/>
            <pc:sldMk cId="1841557659" sldId="344"/>
            <ac:spMk id="7" creationId="{6AA82415-7DF9-44D2-A922-25716CDAA6F5}"/>
          </ac:spMkLst>
        </pc:spChg>
      </pc:sldChg>
      <pc:sldChg chg="add del">
        <pc:chgData name="Jim Hogg" userId="34797abe98eaa765" providerId="LiveId" clId="{F6191EBC-3C85-4C9D-BD1F-D8A68B56FFBE}" dt="2020-03-16T23:13:41.484" v="9041" actId="47"/>
        <pc:sldMkLst>
          <pc:docMk/>
          <pc:sldMk cId="3794356901" sldId="345"/>
        </pc:sldMkLst>
      </pc:sldChg>
      <pc:sldChg chg="addSp delSp modSp add">
        <pc:chgData name="Jim Hogg" userId="34797abe98eaa765" providerId="LiveId" clId="{F6191EBC-3C85-4C9D-BD1F-D8A68B56FFBE}" dt="2020-03-16T23:17:01.879" v="9111" actId="14100"/>
        <pc:sldMkLst>
          <pc:docMk/>
          <pc:sldMk cId="3830354544" sldId="346"/>
        </pc:sldMkLst>
        <pc:spChg chg="del mod">
          <ac:chgData name="Jim Hogg" userId="34797abe98eaa765" providerId="LiveId" clId="{F6191EBC-3C85-4C9D-BD1F-D8A68B56FFBE}" dt="2020-03-16T15:50:07.854" v="1914" actId="478"/>
          <ac:spMkLst>
            <pc:docMk/>
            <pc:sldMk cId="3830354544" sldId="346"/>
            <ac:spMk id="2" creationId="{AFC4618C-D572-4AD3-BC0B-5FF6327CCD45}"/>
          </ac:spMkLst>
        </pc:spChg>
        <pc:spChg chg="mod">
          <ac:chgData name="Jim Hogg" userId="34797abe98eaa765" providerId="LiveId" clId="{F6191EBC-3C85-4C9D-BD1F-D8A68B56FFBE}" dt="2020-03-16T16:03:17.420" v="2252" actId="1076"/>
          <ac:spMkLst>
            <pc:docMk/>
            <pc:sldMk cId="3830354544" sldId="346"/>
            <ac:spMk id="3" creationId="{CEDCA28E-F4AB-482B-B6B8-32DFF917FFAF}"/>
          </ac:spMkLst>
        </pc:spChg>
        <pc:spChg chg="add del mod">
          <ac:chgData name="Jim Hogg" userId="34797abe98eaa765" providerId="LiveId" clId="{F6191EBC-3C85-4C9D-BD1F-D8A68B56FFBE}" dt="2020-03-16T15:48:53.692" v="1900" actId="478"/>
          <ac:spMkLst>
            <pc:docMk/>
            <pc:sldMk cId="3830354544" sldId="346"/>
            <ac:spMk id="4" creationId="{F898479E-040C-45C0-8937-AF7A3155EDB9}"/>
          </ac:spMkLst>
        </pc:spChg>
        <pc:spChg chg="mod">
          <ac:chgData name="Jim Hogg" userId="34797abe98eaa765" providerId="LiveId" clId="{F6191EBC-3C85-4C9D-BD1F-D8A68B56FFBE}" dt="2020-03-16T16:03:17.420" v="2252" actId="1076"/>
          <ac:spMkLst>
            <pc:docMk/>
            <pc:sldMk cId="3830354544" sldId="346"/>
            <ac:spMk id="5" creationId="{E01991A0-12AA-4D7E-B57B-3E26902F0D13}"/>
          </ac:spMkLst>
        </pc:spChg>
        <pc:spChg chg="del">
          <ac:chgData name="Jim Hogg" userId="34797abe98eaa765" providerId="LiveId" clId="{F6191EBC-3C85-4C9D-BD1F-D8A68B56FFBE}" dt="2020-03-16T15:48:14.681" v="1896" actId="478"/>
          <ac:spMkLst>
            <pc:docMk/>
            <pc:sldMk cId="3830354544" sldId="346"/>
            <ac:spMk id="6" creationId="{9C75D1D9-5352-4085-9FDE-7D428E94A993}"/>
          </ac:spMkLst>
        </pc:spChg>
        <pc:spChg chg="add mod">
          <ac:chgData name="Jim Hogg" userId="34797abe98eaa765" providerId="LiveId" clId="{F6191EBC-3C85-4C9D-BD1F-D8A68B56FFBE}" dt="2020-03-16T16:03:17.420" v="2252" actId="1076"/>
          <ac:spMkLst>
            <pc:docMk/>
            <pc:sldMk cId="3830354544" sldId="346"/>
            <ac:spMk id="7" creationId="{B1BAE83D-6B00-42C2-9579-921B8ACD97A9}"/>
          </ac:spMkLst>
        </pc:spChg>
        <pc:spChg chg="add mod">
          <ac:chgData name="Jim Hogg" userId="34797abe98eaa765" providerId="LiveId" clId="{F6191EBC-3C85-4C9D-BD1F-D8A68B56FFBE}" dt="2020-03-16T16:03:17.420" v="2252" actId="1076"/>
          <ac:spMkLst>
            <pc:docMk/>
            <pc:sldMk cId="3830354544" sldId="346"/>
            <ac:spMk id="8" creationId="{654C6EF1-E143-4AF5-AF1F-E0F9E7A05C46}"/>
          </ac:spMkLst>
        </pc:spChg>
        <pc:spChg chg="add mod">
          <ac:chgData name="Jim Hogg" userId="34797abe98eaa765" providerId="LiveId" clId="{F6191EBC-3C85-4C9D-BD1F-D8A68B56FFBE}" dt="2020-03-16T16:03:17.420" v="2252" actId="1076"/>
          <ac:spMkLst>
            <pc:docMk/>
            <pc:sldMk cId="3830354544" sldId="346"/>
            <ac:spMk id="9" creationId="{87B0B207-C800-47A2-8B49-B4BA2DBCDD1A}"/>
          </ac:spMkLst>
        </pc:spChg>
        <pc:spChg chg="add mod">
          <ac:chgData name="Jim Hogg" userId="34797abe98eaa765" providerId="LiveId" clId="{F6191EBC-3C85-4C9D-BD1F-D8A68B56FFBE}" dt="2020-03-16T16:03:17.420" v="2252" actId="1076"/>
          <ac:spMkLst>
            <pc:docMk/>
            <pc:sldMk cId="3830354544" sldId="346"/>
            <ac:spMk id="10" creationId="{EED195BB-1D36-49ED-8088-C41E840A2294}"/>
          </ac:spMkLst>
        </pc:spChg>
        <pc:spChg chg="add mod">
          <ac:chgData name="Jim Hogg" userId="34797abe98eaa765" providerId="LiveId" clId="{F6191EBC-3C85-4C9D-BD1F-D8A68B56FFBE}" dt="2020-03-16T16:03:17.420" v="2252" actId="1076"/>
          <ac:spMkLst>
            <pc:docMk/>
            <pc:sldMk cId="3830354544" sldId="346"/>
            <ac:spMk id="11" creationId="{34D2B66B-B699-41A8-AB9B-A8A3DEACADA8}"/>
          </ac:spMkLst>
        </pc:spChg>
        <pc:spChg chg="add mod">
          <ac:chgData name="Jim Hogg" userId="34797abe98eaa765" providerId="LiveId" clId="{F6191EBC-3C85-4C9D-BD1F-D8A68B56FFBE}" dt="2020-03-16T16:03:17.420" v="2252" actId="1076"/>
          <ac:spMkLst>
            <pc:docMk/>
            <pc:sldMk cId="3830354544" sldId="346"/>
            <ac:spMk id="12" creationId="{EADC8990-4181-4F5B-BC68-4F24CF5A026C}"/>
          </ac:spMkLst>
        </pc:spChg>
        <pc:spChg chg="add mod">
          <ac:chgData name="Jim Hogg" userId="34797abe98eaa765" providerId="LiveId" clId="{F6191EBC-3C85-4C9D-BD1F-D8A68B56FFBE}" dt="2020-03-16T16:03:17.420" v="2252" actId="1076"/>
          <ac:spMkLst>
            <pc:docMk/>
            <pc:sldMk cId="3830354544" sldId="346"/>
            <ac:spMk id="13" creationId="{F14A52F4-E4B0-4EAF-B21F-0B53CCBE5A9B}"/>
          </ac:spMkLst>
        </pc:spChg>
        <pc:spChg chg="add mod">
          <ac:chgData name="Jim Hogg" userId="34797abe98eaa765" providerId="LiveId" clId="{F6191EBC-3C85-4C9D-BD1F-D8A68B56FFBE}" dt="2020-03-16T16:03:17.420" v="2252" actId="1076"/>
          <ac:spMkLst>
            <pc:docMk/>
            <pc:sldMk cId="3830354544" sldId="346"/>
            <ac:spMk id="14" creationId="{47FBD27D-271A-4EC7-A9C9-8EBC2B6458F1}"/>
          </ac:spMkLst>
        </pc:spChg>
        <pc:spChg chg="add mod">
          <ac:chgData name="Jim Hogg" userId="34797abe98eaa765" providerId="LiveId" clId="{F6191EBC-3C85-4C9D-BD1F-D8A68B56FFBE}" dt="2020-03-16T23:17:01.879" v="9111" actId="14100"/>
          <ac:spMkLst>
            <pc:docMk/>
            <pc:sldMk cId="3830354544" sldId="346"/>
            <ac:spMk id="15" creationId="{8CE39F52-D410-41E3-83D3-AAD8A66C3217}"/>
          </ac:spMkLst>
        </pc:spChg>
      </pc:sldChg>
      <pc:sldChg chg="delSp modSp add ord">
        <pc:chgData name="Jim Hogg" userId="34797abe98eaa765" providerId="LiveId" clId="{F6191EBC-3C85-4C9D-BD1F-D8A68B56FFBE}" dt="2020-03-16T16:08:28.440" v="2608" actId="207"/>
        <pc:sldMkLst>
          <pc:docMk/>
          <pc:sldMk cId="2619534371" sldId="347"/>
        </pc:sldMkLst>
        <pc:spChg chg="mod">
          <ac:chgData name="Jim Hogg" userId="34797abe98eaa765" providerId="LiveId" clId="{F6191EBC-3C85-4C9D-BD1F-D8A68B56FFBE}" dt="2020-03-16T16:08:28.440" v="2608" actId="207"/>
          <ac:spMkLst>
            <pc:docMk/>
            <pc:sldMk cId="2619534371" sldId="347"/>
            <ac:spMk id="2" creationId="{AFC4618C-D572-4AD3-BC0B-5FF6327CCD45}"/>
          </ac:spMkLst>
        </pc:spChg>
        <pc:spChg chg="del">
          <ac:chgData name="Jim Hogg" userId="34797abe98eaa765" providerId="LiveId" clId="{F6191EBC-3C85-4C9D-BD1F-D8A68B56FFBE}" dt="2020-03-16T16:05:22.483" v="2429" actId="478"/>
          <ac:spMkLst>
            <pc:docMk/>
            <pc:sldMk cId="2619534371" sldId="347"/>
            <ac:spMk id="3" creationId="{CEDCA28E-F4AB-482B-B6B8-32DFF917FFAF}"/>
          </ac:spMkLst>
        </pc:spChg>
        <pc:spChg chg="mod">
          <ac:chgData name="Jim Hogg" userId="34797abe98eaa765" providerId="LiveId" clId="{F6191EBC-3C85-4C9D-BD1F-D8A68B56FFBE}" dt="2020-03-16T16:05:14.663" v="2427" actId="20577"/>
          <ac:spMkLst>
            <pc:docMk/>
            <pc:sldMk cId="2619534371" sldId="347"/>
            <ac:spMk id="5" creationId="{E01991A0-12AA-4D7E-B57B-3E26902F0D13}"/>
          </ac:spMkLst>
        </pc:spChg>
        <pc:spChg chg="del mod">
          <ac:chgData name="Jim Hogg" userId="34797abe98eaa765" providerId="LiveId" clId="{F6191EBC-3C85-4C9D-BD1F-D8A68B56FFBE}" dt="2020-03-16T16:06:00.053" v="2491" actId="478"/>
          <ac:spMkLst>
            <pc:docMk/>
            <pc:sldMk cId="2619534371" sldId="347"/>
            <ac:spMk id="6" creationId="{9C75D1D9-5352-4085-9FDE-7D428E94A993}"/>
          </ac:spMkLst>
        </pc:spChg>
        <pc:spChg chg="del">
          <ac:chgData name="Jim Hogg" userId="34797abe98eaa765" providerId="LiveId" clId="{F6191EBC-3C85-4C9D-BD1F-D8A68B56FFBE}" dt="2020-03-16T16:05:18.793" v="2428" actId="478"/>
          <ac:spMkLst>
            <pc:docMk/>
            <pc:sldMk cId="2619534371" sldId="347"/>
            <ac:spMk id="7" creationId="{6AA82415-7DF9-44D2-A922-25716CDAA6F5}"/>
          </ac:spMkLst>
        </pc:spChg>
      </pc:sldChg>
      <pc:sldChg chg="modSp add">
        <pc:chgData name="Jim Hogg" userId="34797abe98eaa765" providerId="LiveId" clId="{F6191EBC-3C85-4C9D-BD1F-D8A68B56FFBE}" dt="2020-03-16T20:02:44.356" v="6134" actId="6549"/>
        <pc:sldMkLst>
          <pc:docMk/>
          <pc:sldMk cId="2441515734" sldId="348"/>
        </pc:sldMkLst>
        <pc:spChg chg="mod">
          <ac:chgData name="Jim Hogg" userId="34797abe98eaa765" providerId="LiveId" clId="{F6191EBC-3C85-4C9D-BD1F-D8A68B56FFBE}" dt="2020-03-16T20:02:44.356" v="6134" actId="6549"/>
          <ac:spMkLst>
            <pc:docMk/>
            <pc:sldMk cId="2441515734" sldId="348"/>
            <ac:spMk id="2" creationId="{AFC4618C-D572-4AD3-BC0B-5FF6327CCD45}"/>
          </ac:spMkLst>
        </pc:spChg>
        <pc:spChg chg="mod">
          <ac:chgData name="Jim Hogg" userId="34797abe98eaa765" providerId="LiveId" clId="{F6191EBC-3C85-4C9D-BD1F-D8A68B56FFBE}" dt="2020-03-16T16:07:05.517" v="2506" actId="20577"/>
          <ac:spMkLst>
            <pc:docMk/>
            <pc:sldMk cId="2441515734" sldId="348"/>
            <ac:spMk id="5" creationId="{E01991A0-12AA-4D7E-B57B-3E26902F0D13}"/>
          </ac:spMkLst>
        </pc:spChg>
      </pc:sldChg>
      <pc:sldChg chg="addSp delSp modSp add">
        <pc:chgData name="Jim Hogg" userId="34797abe98eaa765" providerId="LiveId" clId="{F6191EBC-3C85-4C9D-BD1F-D8A68B56FFBE}" dt="2020-03-16T17:11:16.021" v="3424" actId="20577"/>
        <pc:sldMkLst>
          <pc:docMk/>
          <pc:sldMk cId="1733479725" sldId="349"/>
        </pc:sldMkLst>
        <pc:spChg chg="del mod">
          <ac:chgData name="Jim Hogg" userId="34797abe98eaa765" providerId="LiveId" clId="{F6191EBC-3C85-4C9D-BD1F-D8A68B56FFBE}" dt="2020-03-16T16:12:47.794" v="3008" actId="478"/>
          <ac:spMkLst>
            <pc:docMk/>
            <pc:sldMk cId="1733479725" sldId="349"/>
            <ac:spMk id="2" creationId="{AFC4618C-D572-4AD3-BC0B-5FF6327CCD45}"/>
          </ac:spMkLst>
        </pc:spChg>
        <pc:spChg chg="add mod">
          <ac:chgData name="Jim Hogg" userId="34797abe98eaa765" providerId="LiveId" clId="{F6191EBC-3C85-4C9D-BD1F-D8A68B56FFBE}" dt="2020-03-16T16:27:35.488" v="3050" actId="692"/>
          <ac:spMkLst>
            <pc:docMk/>
            <pc:sldMk cId="1733479725" sldId="349"/>
            <ac:spMk id="3" creationId="{E05C3539-B54C-47A4-A287-144AF30DDCD9}"/>
          </ac:spMkLst>
        </pc:spChg>
        <pc:spChg chg="add mod">
          <ac:chgData name="Jim Hogg" userId="34797abe98eaa765" providerId="LiveId" clId="{F6191EBC-3C85-4C9D-BD1F-D8A68B56FFBE}" dt="2020-03-16T17:11:16.021" v="3424" actId="20577"/>
          <ac:spMkLst>
            <pc:docMk/>
            <pc:sldMk cId="1733479725" sldId="349"/>
            <ac:spMk id="4" creationId="{334FBA39-DB43-415C-9CF8-47171FA7835B}"/>
          </ac:spMkLst>
        </pc:spChg>
        <pc:spChg chg="mod">
          <ac:chgData name="Jim Hogg" userId="34797abe98eaa765" providerId="LiveId" clId="{F6191EBC-3C85-4C9D-BD1F-D8A68B56FFBE}" dt="2020-03-16T16:12:52.078" v="3009" actId="1076"/>
          <ac:spMkLst>
            <pc:docMk/>
            <pc:sldMk cId="1733479725" sldId="349"/>
            <ac:spMk id="5" creationId="{E01991A0-12AA-4D7E-B57B-3E26902F0D13}"/>
          </ac:spMkLst>
        </pc:spChg>
        <pc:spChg chg="add mod">
          <ac:chgData name="Jim Hogg" userId="34797abe98eaa765" providerId="LiveId" clId="{F6191EBC-3C85-4C9D-BD1F-D8A68B56FFBE}" dt="2020-03-16T16:30:11.655" v="3219" actId="14100"/>
          <ac:spMkLst>
            <pc:docMk/>
            <pc:sldMk cId="1733479725" sldId="349"/>
            <ac:spMk id="6" creationId="{DAF5EDA4-0477-42BE-827A-774687F1D6AD}"/>
          </ac:spMkLst>
        </pc:spChg>
        <pc:spChg chg="add mod">
          <ac:chgData name="Jim Hogg" userId="34797abe98eaa765" providerId="LiveId" clId="{F6191EBC-3C85-4C9D-BD1F-D8A68B56FFBE}" dt="2020-03-16T16:31:47.024" v="3298" actId="14100"/>
          <ac:spMkLst>
            <pc:docMk/>
            <pc:sldMk cId="1733479725" sldId="349"/>
            <ac:spMk id="7" creationId="{C9C98262-4D7F-44FF-A53C-41248C9E6720}"/>
          </ac:spMkLst>
        </pc:spChg>
      </pc:sldChg>
      <pc:sldChg chg="addSp modSp add">
        <pc:chgData name="Jim Hogg" userId="34797abe98eaa765" providerId="LiveId" clId="{F6191EBC-3C85-4C9D-BD1F-D8A68B56FFBE}" dt="2020-03-16T16:28:50.232" v="3193" actId="20577"/>
        <pc:sldMkLst>
          <pc:docMk/>
          <pc:sldMk cId="2564709737" sldId="350"/>
        </pc:sldMkLst>
        <pc:spChg chg="mod">
          <ac:chgData name="Jim Hogg" userId="34797abe98eaa765" providerId="LiveId" clId="{F6191EBC-3C85-4C9D-BD1F-D8A68B56FFBE}" dt="2020-03-16T16:27:52.956" v="3051" actId="1076"/>
          <ac:spMkLst>
            <pc:docMk/>
            <pc:sldMk cId="2564709737" sldId="350"/>
            <ac:spMk id="2" creationId="{AFC4618C-D572-4AD3-BC0B-5FF6327CCD45}"/>
          </ac:spMkLst>
        </pc:spChg>
        <pc:spChg chg="add mod">
          <ac:chgData name="Jim Hogg" userId="34797abe98eaa765" providerId="LiveId" clId="{F6191EBC-3C85-4C9D-BD1F-D8A68B56FFBE}" dt="2020-03-16T16:28:50.232" v="3193" actId="20577"/>
          <ac:spMkLst>
            <pc:docMk/>
            <pc:sldMk cId="2564709737" sldId="350"/>
            <ac:spMk id="4" creationId="{AAC7EF9D-8DF2-4D2D-A3D6-586458F97EAB}"/>
          </ac:spMkLst>
        </pc:spChg>
        <pc:spChg chg="mod">
          <ac:chgData name="Jim Hogg" userId="34797abe98eaa765" providerId="LiveId" clId="{F6191EBC-3C85-4C9D-BD1F-D8A68B56FFBE}" dt="2020-03-16T16:11:28.477" v="2889" actId="1076"/>
          <ac:spMkLst>
            <pc:docMk/>
            <pc:sldMk cId="2564709737" sldId="350"/>
            <ac:spMk id="5" creationId="{E01991A0-12AA-4D7E-B57B-3E26902F0D13}"/>
          </ac:spMkLst>
        </pc:spChg>
      </pc:sldChg>
      <pc:sldChg chg="addSp modSp add del setBg">
        <pc:chgData name="Jim Hogg" userId="34797abe98eaa765" providerId="LiveId" clId="{F6191EBC-3C85-4C9D-BD1F-D8A68B56FFBE}" dt="2020-03-23T05:13:32.479" v="9387" actId="47"/>
        <pc:sldMkLst>
          <pc:docMk/>
          <pc:sldMk cId="3291990510" sldId="351"/>
        </pc:sldMkLst>
        <pc:spChg chg="add mod">
          <ac:chgData name="Jim Hogg" userId="34797abe98eaa765" providerId="LiveId" clId="{F6191EBC-3C85-4C9D-BD1F-D8A68B56FFBE}" dt="2020-03-16T17:12:08.144" v="3435" actId="14100"/>
          <ac:spMkLst>
            <pc:docMk/>
            <pc:sldMk cId="3291990510" sldId="351"/>
            <ac:spMk id="2" creationId="{B1892230-FCFD-4F99-9731-D7CCE423CDD5}"/>
          </ac:spMkLst>
        </pc:spChg>
      </pc:sldChg>
      <pc:sldChg chg="addSp delSp modSp add">
        <pc:chgData name="Jim Hogg" userId="34797abe98eaa765" providerId="LiveId" clId="{F6191EBC-3C85-4C9D-BD1F-D8A68B56FFBE}" dt="2020-03-16T22:10:56.696" v="6736" actId="207"/>
        <pc:sldMkLst>
          <pc:docMk/>
          <pc:sldMk cId="2675039614" sldId="352"/>
        </pc:sldMkLst>
        <pc:spChg chg="add del mod">
          <ac:chgData name="Jim Hogg" userId="34797abe98eaa765" providerId="LiveId" clId="{F6191EBC-3C85-4C9D-BD1F-D8A68B56FFBE}" dt="2020-03-16T17:12:29.285" v="3439"/>
          <ac:spMkLst>
            <pc:docMk/>
            <pc:sldMk cId="2675039614" sldId="352"/>
            <ac:spMk id="2" creationId="{F97E9BA6-8B7D-4F6B-A43C-400C90493C13}"/>
          </ac:spMkLst>
        </pc:spChg>
        <pc:spChg chg="add mod">
          <ac:chgData name="Jim Hogg" userId="34797abe98eaa765" providerId="LiveId" clId="{F6191EBC-3C85-4C9D-BD1F-D8A68B56FFBE}" dt="2020-03-16T20:13:51.664" v="6144" actId="14100"/>
          <ac:spMkLst>
            <pc:docMk/>
            <pc:sldMk cId="2675039614" sldId="352"/>
            <ac:spMk id="3" creationId="{D98B5468-27FD-4690-BBCE-768E5F9FE0C3}"/>
          </ac:spMkLst>
        </pc:spChg>
        <pc:spChg chg="add mod">
          <ac:chgData name="Jim Hogg" userId="34797abe98eaa765" providerId="LiveId" clId="{F6191EBC-3C85-4C9D-BD1F-D8A68B56FFBE}" dt="2020-03-16T20:14:08.312" v="6145" actId="1076"/>
          <ac:spMkLst>
            <pc:docMk/>
            <pc:sldMk cId="2675039614" sldId="352"/>
            <ac:spMk id="4" creationId="{03EED9F4-509E-49C9-9F59-BC5671F40B5B}"/>
          </ac:spMkLst>
        </pc:spChg>
        <pc:spChg chg="add mod ord">
          <ac:chgData name="Jim Hogg" userId="34797abe98eaa765" providerId="LiveId" clId="{F6191EBC-3C85-4C9D-BD1F-D8A68B56FFBE}" dt="2020-03-16T20:14:08.312" v="6145" actId="1076"/>
          <ac:spMkLst>
            <pc:docMk/>
            <pc:sldMk cId="2675039614" sldId="352"/>
            <ac:spMk id="5" creationId="{0F4521C6-9C3C-4D4D-A4ED-24760A2B1639}"/>
          </ac:spMkLst>
        </pc:spChg>
        <pc:spChg chg="add mod">
          <ac:chgData name="Jim Hogg" userId="34797abe98eaa765" providerId="LiveId" clId="{F6191EBC-3C85-4C9D-BD1F-D8A68B56FFBE}" dt="2020-03-16T22:10:56.696" v="6736" actId="207"/>
          <ac:spMkLst>
            <pc:docMk/>
            <pc:sldMk cId="2675039614" sldId="352"/>
            <ac:spMk id="6" creationId="{52A25D81-656E-44C8-BF44-33B0A052475D}"/>
          </ac:spMkLst>
        </pc:spChg>
        <pc:spChg chg="add mod">
          <ac:chgData name="Jim Hogg" userId="34797abe98eaa765" providerId="LiveId" clId="{F6191EBC-3C85-4C9D-BD1F-D8A68B56FFBE}" dt="2020-03-16T20:14:08.312" v="6145" actId="1076"/>
          <ac:spMkLst>
            <pc:docMk/>
            <pc:sldMk cId="2675039614" sldId="352"/>
            <ac:spMk id="7" creationId="{8F520F7A-2693-45C3-9472-30091DA5B5E0}"/>
          </ac:spMkLst>
        </pc:spChg>
      </pc:sldChg>
      <pc:sldChg chg="delSp modSp add ord">
        <pc:chgData name="Jim Hogg" userId="34797abe98eaa765" providerId="LiveId" clId="{F6191EBC-3C85-4C9D-BD1F-D8A68B56FFBE}" dt="2020-03-16T17:34:59.049" v="4259" actId="1076"/>
        <pc:sldMkLst>
          <pc:docMk/>
          <pc:sldMk cId="2744696539" sldId="353"/>
        </pc:sldMkLst>
        <pc:spChg chg="del">
          <ac:chgData name="Jim Hogg" userId="34797abe98eaa765" providerId="LiveId" clId="{F6191EBC-3C85-4C9D-BD1F-D8A68B56FFBE}" dt="2020-03-16T17:31:39.611" v="3931" actId="478"/>
          <ac:spMkLst>
            <pc:docMk/>
            <pc:sldMk cId="2744696539" sldId="353"/>
            <ac:spMk id="3" creationId="{E05C3539-B54C-47A4-A287-144AF30DDCD9}"/>
          </ac:spMkLst>
        </pc:spChg>
        <pc:spChg chg="mod">
          <ac:chgData name="Jim Hogg" userId="34797abe98eaa765" providerId="LiveId" clId="{F6191EBC-3C85-4C9D-BD1F-D8A68B56FFBE}" dt="2020-03-16T17:34:59.049" v="4259" actId="1076"/>
          <ac:spMkLst>
            <pc:docMk/>
            <pc:sldMk cId="2744696539" sldId="353"/>
            <ac:spMk id="4" creationId="{334FBA39-DB43-415C-9CF8-47171FA7835B}"/>
          </ac:spMkLst>
        </pc:spChg>
        <pc:spChg chg="mod">
          <ac:chgData name="Jim Hogg" userId="34797abe98eaa765" providerId="LiveId" clId="{F6191EBC-3C85-4C9D-BD1F-D8A68B56FFBE}" dt="2020-03-16T17:31:02.723" v="3916" actId="6549"/>
          <ac:spMkLst>
            <pc:docMk/>
            <pc:sldMk cId="2744696539" sldId="353"/>
            <ac:spMk id="5" creationId="{E01991A0-12AA-4D7E-B57B-3E26902F0D13}"/>
          </ac:spMkLst>
        </pc:spChg>
        <pc:spChg chg="del">
          <ac:chgData name="Jim Hogg" userId="34797abe98eaa765" providerId="LiveId" clId="{F6191EBC-3C85-4C9D-BD1F-D8A68B56FFBE}" dt="2020-03-16T17:31:43.022" v="3932" actId="478"/>
          <ac:spMkLst>
            <pc:docMk/>
            <pc:sldMk cId="2744696539" sldId="353"/>
            <ac:spMk id="6" creationId="{DAF5EDA4-0477-42BE-827A-774687F1D6AD}"/>
          </ac:spMkLst>
        </pc:spChg>
        <pc:spChg chg="del">
          <ac:chgData name="Jim Hogg" userId="34797abe98eaa765" providerId="LiveId" clId="{F6191EBC-3C85-4C9D-BD1F-D8A68B56FFBE}" dt="2020-03-16T17:31:43.022" v="3932" actId="478"/>
          <ac:spMkLst>
            <pc:docMk/>
            <pc:sldMk cId="2744696539" sldId="353"/>
            <ac:spMk id="7" creationId="{C9C98262-4D7F-44FF-A53C-41248C9E6720}"/>
          </ac:spMkLst>
        </pc:spChg>
      </pc:sldChg>
      <pc:sldChg chg="modSp add ord">
        <pc:chgData name="Jim Hogg" userId="34797abe98eaa765" providerId="LiveId" clId="{F6191EBC-3C85-4C9D-BD1F-D8A68B56FFBE}" dt="2020-03-16T17:40:41.243" v="4285" actId="20577"/>
        <pc:sldMkLst>
          <pc:docMk/>
          <pc:sldMk cId="707671676" sldId="354"/>
        </pc:sldMkLst>
        <pc:spChg chg="mod">
          <ac:chgData name="Jim Hogg" userId="34797abe98eaa765" providerId="LiveId" clId="{F6191EBC-3C85-4C9D-BD1F-D8A68B56FFBE}" dt="2020-03-16T17:40:41.243" v="4285" actId="20577"/>
          <ac:spMkLst>
            <pc:docMk/>
            <pc:sldMk cId="707671676" sldId="354"/>
            <ac:spMk id="2" creationId="{AE3236AD-0212-4F6D-B616-D3C80B3F1B36}"/>
          </ac:spMkLst>
        </pc:spChg>
      </pc:sldChg>
      <pc:sldChg chg="modSp add ord">
        <pc:chgData name="Jim Hogg" userId="34797abe98eaa765" providerId="LiveId" clId="{F6191EBC-3C85-4C9D-BD1F-D8A68B56FFBE}" dt="2020-03-16T17:41:36.480" v="4303" actId="20577"/>
        <pc:sldMkLst>
          <pc:docMk/>
          <pc:sldMk cId="2728182862" sldId="355"/>
        </pc:sldMkLst>
        <pc:spChg chg="mod">
          <ac:chgData name="Jim Hogg" userId="34797abe98eaa765" providerId="LiveId" clId="{F6191EBC-3C85-4C9D-BD1F-D8A68B56FFBE}" dt="2020-03-16T17:41:36.480" v="4303" actId="20577"/>
          <ac:spMkLst>
            <pc:docMk/>
            <pc:sldMk cId="2728182862" sldId="355"/>
            <ac:spMk id="2" creationId="{6AA608C4-9185-4654-A2EF-3BF094B02C71}"/>
          </ac:spMkLst>
        </pc:spChg>
      </pc:sldChg>
      <pc:sldChg chg="addSp delSp modSp add modAnim">
        <pc:chgData name="Jim Hogg" userId="34797abe98eaa765" providerId="LiveId" clId="{F6191EBC-3C85-4C9D-BD1F-D8A68B56FFBE}" dt="2020-03-16T17:59:54.298" v="4585"/>
        <pc:sldMkLst>
          <pc:docMk/>
          <pc:sldMk cId="296233006" sldId="356"/>
        </pc:sldMkLst>
        <pc:spChg chg="add mod">
          <ac:chgData name="Jim Hogg" userId="34797abe98eaa765" providerId="LiveId" clId="{F6191EBC-3C85-4C9D-BD1F-D8A68B56FFBE}" dt="2020-03-16T17:54:15.577" v="4333" actId="1076"/>
          <ac:spMkLst>
            <pc:docMk/>
            <pc:sldMk cId="296233006" sldId="356"/>
            <ac:spMk id="2" creationId="{DF19E42F-2E35-4B22-815B-D2FECE190906}"/>
          </ac:spMkLst>
        </pc:spChg>
        <pc:spChg chg="add mod">
          <ac:chgData name="Jim Hogg" userId="34797abe98eaa765" providerId="LiveId" clId="{F6191EBC-3C85-4C9D-BD1F-D8A68B56FFBE}" dt="2020-03-16T17:54:21.366" v="4334" actId="1076"/>
          <ac:spMkLst>
            <pc:docMk/>
            <pc:sldMk cId="296233006" sldId="356"/>
            <ac:spMk id="3" creationId="{7E83E8F3-1B4D-4628-9E51-9125C7AFB18E}"/>
          </ac:spMkLst>
        </pc:spChg>
        <pc:spChg chg="add mod">
          <ac:chgData name="Jim Hogg" userId="34797abe98eaa765" providerId="LiveId" clId="{F6191EBC-3C85-4C9D-BD1F-D8A68B56FFBE}" dt="2020-03-16T17:54:13.251" v="4332" actId="255"/>
          <ac:spMkLst>
            <pc:docMk/>
            <pc:sldMk cId="296233006" sldId="356"/>
            <ac:spMk id="4" creationId="{84E71102-6715-411F-BC71-C1F662BEB548}"/>
          </ac:spMkLst>
        </pc:spChg>
        <pc:spChg chg="add mod">
          <ac:chgData name="Jim Hogg" userId="34797abe98eaa765" providerId="LiveId" clId="{F6191EBC-3C85-4C9D-BD1F-D8A68B56FFBE}" dt="2020-03-16T17:55:57.248" v="4414" actId="14100"/>
          <ac:spMkLst>
            <pc:docMk/>
            <pc:sldMk cId="296233006" sldId="356"/>
            <ac:spMk id="5" creationId="{21D8DF8F-CD97-4447-AA23-83189A3E51EB}"/>
          </ac:spMkLst>
        </pc:spChg>
        <pc:spChg chg="add mod">
          <ac:chgData name="Jim Hogg" userId="34797abe98eaa765" providerId="LiveId" clId="{F6191EBC-3C85-4C9D-BD1F-D8A68B56FFBE}" dt="2020-03-16T17:56:45.853" v="4475" actId="14100"/>
          <ac:spMkLst>
            <pc:docMk/>
            <pc:sldMk cId="296233006" sldId="356"/>
            <ac:spMk id="6" creationId="{87A6A09A-B934-492E-862E-E02D218923D6}"/>
          </ac:spMkLst>
        </pc:spChg>
        <pc:spChg chg="add mod">
          <ac:chgData name="Jim Hogg" userId="34797abe98eaa765" providerId="LiveId" clId="{F6191EBC-3C85-4C9D-BD1F-D8A68B56FFBE}" dt="2020-03-16T17:57:06.272" v="4494" actId="14100"/>
          <ac:spMkLst>
            <pc:docMk/>
            <pc:sldMk cId="296233006" sldId="356"/>
            <ac:spMk id="7" creationId="{2E543260-8402-41E3-AF8D-737C79AF61D7}"/>
          </ac:spMkLst>
        </pc:spChg>
        <pc:spChg chg="add mod">
          <ac:chgData name="Jim Hogg" userId="34797abe98eaa765" providerId="LiveId" clId="{F6191EBC-3C85-4C9D-BD1F-D8A68B56FFBE}" dt="2020-03-16T17:57:41.779" v="4508" actId="14100"/>
          <ac:spMkLst>
            <pc:docMk/>
            <pc:sldMk cId="296233006" sldId="356"/>
            <ac:spMk id="8" creationId="{77208D9B-888C-45A7-8050-A72EB929AF28}"/>
          </ac:spMkLst>
        </pc:spChg>
        <pc:spChg chg="add del mod">
          <ac:chgData name="Jim Hogg" userId="34797abe98eaa765" providerId="LiveId" clId="{F6191EBC-3C85-4C9D-BD1F-D8A68B56FFBE}" dt="2020-03-16T17:58:14.772" v="4516" actId="478"/>
          <ac:spMkLst>
            <pc:docMk/>
            <pc:sldMk cId="296233006" sldId="356"/>
            <ac:spMk id="9" creationId="{FD7501A5-83A9-4A21-8443-E27449484715}"/>
          </ac:spMkLst>
        </pc:spChg>
        <pc:graphicFrameChg chg="add del mod modGraphic">
          <ac:chgData name="Jim Hogg" userId="34797abe98eaa765" providerId="LiveId" clId="{F6191EBC-3C85-4C9D-BD1F-D8A68B56FFBE}" dt="2020-03-16T17:59:42.622" v="4584" actId="1076"/>
          <ac:graphicFrameMkLst>
            <pc:docMk/>
            <pc:sldMk cId="296233006" sldId="356"/>
            <ac:graphicFrameMk id="10" creationId="{B4698BA3-E013-408E-9BB4-78F387620AD3}"/>
          </ac:graphicFrameMkLst>
        </pc:graphicFrameChg>
      </pc:sldChg>
      <pc:sldChg chg="addSp modSp add">
        <pc:chgData name="Jim Hogg" userId="34797abe98eaa765" providerId="LiveId" clId="{F6191EBC-3C85-4C9D-BD1F-D8A68B56FFBE}" dt="2020-03-17T04:42:27.904" v="9207" actId="207"/>
        <pc:sldMkLst>
          <pc:docMk/>
          <pc:sldMk cId="1704213665" sldId="357"/>
        </pc:sldMkLst>
        <pc:spChg chg="mod">
          <ac:chgData name="Jim Hogg" userId="34797abe98eaa765" providerId="LiveId" clId="{F6191EBC-3C85-4C9D-BD1F-D8A68B56FFBE}" dt="2020-03-16T18:03:18.633" v="4854" actId="207"/>
          <ac:spMkLst>
            <pc:docMk/>
            <pc:sldMk cId="1704213665" sldId="357"/>
            <ac:spMk id="4" creationId="{334FBA39-DB43-415C-9CF8-47171FA7835B}"/>
          </ac:spMkLst>
        </pc:spChg>
        <pc:spChg chg="mod">
          <ac:chgData name="Jim Hogg" userId="34797abe98eaa765" providerId="LiveId" clId="{F6191EBC-3C85-4C9D-BD1F-D8A68B56FFBE}" dt="2020-03-16T18:03:01.555" v="4828" actId="20577"/>
          <ac:spMkLst>
            <pc:docMk/>
            <pc:sldMk cId="1704213665" sldId="357"/>
            <ac:spMk id="5" creationId="{E01991A0-12AA-4D7E-B57B-3E26902F0D13}"/>
          </ac:spMkLst>
        </pc:spChg>
        <pc:spChg chg="add mod">
          <ac:chgData name="Jim Hogg" userId="34797abe98eaa765" providerId="LiveId" clId="{F6191EBC-3C85-4C9D-BD1F-D8A68B56FFBE}" dt="2020-03-17T04:42:27.904" v="9207" actId="207"/>
          <ac:spMkLst>
            <pc:docMk/>
            <pc:sldMk cId="1704213665" sldId="357"/>
            <ac:spMk id="6" creationId="{7D5C69D8-DF2A-4365-B25E-5150C361DEF4}"/>
          </ac:spMkLst>
        </pc:spChg>
      </pc:sldChg>
      <pc:sldChg chg="delSp modSp add">
        <pc:chgData name="Jim Hogg" userId="34797abe98eaa765" providerId="LiveId" clId="{F6191EBC-3C85-4C9D-BD1F-D8A68B56FFBE}" dt="2020-03-16T18:07:26.031" v="5256" actId="20577"/>
        <pc:sldMkLst>
          <pc:docMk/>
          <pc:sldMk cId="2178893803" sldId="358"/>
        </pc:sldMkLst>
        <pc:spChg chg="mod">
          <ac:chgData name="Jim Hogg" userId="34797abe98eaa765" providerId="LiveId" clId="{F6191EBC-3C85-4C9D-BD1F-D8A68B56FFBE}" dt="2020-03-16T18:06:45.756" v="5184" actId="207"/>
          <ac:spMkLst>
            <pc:docMk/>
            <pc:sldMk cId="2178893803" sldId="358"/>
            <ac:spMk id="4" creationId="{334FBA39-DB43-415C-9CF8-47171FA7835B}"/>
          </ac:spMkLst>
        </pc:spChg>
        <pc:spChg chg="mod">
          <ac:chgData name="Jim Hogg" userId="34797abe98eaa765" providerId="LiveId" clId="{F6191EBC-3C85-4C9D-BD1F-D8A68B56FFBE}" dt="2020-03-16T18:07:26.031" v="5256" actId="20577"/>
          <ac:spMkLst>
            <pc:docMk/>
            <pc:sldMk cId="2178893803" sldId="358"/>
            <ac:spMk id="5" creationId="{E01991A0-12AA-4D7E-B57B-3E26902F0D13}"/>
          </ac:spMkLst>
        </pc:spChg>
        <pc:spChg chg="del mod">
          <ac:chgData name="Jim Hogg" userId="34797abe98eaa765" providerId="LiveId" clId="{F6191EBC-3C85-4C9D-BD1F-D8A68B56FFBE}" dt="2020-03-16T18:06:08.699" v="5102" actId="478"/>
          <ac:spMkLst>
            <pc:docMk/>
            <pc:sldMk cId="2178893803" sldId="358"/>
            <ac:spMk id="6" creationId="{7D5C69D8-DF2A-4365-B25E-5150C361DEF4}"/>
          </ac:spMkLst>
        </pc:spChg>
      </pc:sldChg>
      <pc:sldChg chg="modSp add">
        <pc:chgData name="Jim Hogg" userId="34797abe98eaa765" providerId="LiveId" clId="{F6191EBC-3C85-4C9D-BD1F-D8A68B56FFBE}" dt="2020-03-16T18:10:10.436" v="5541" actId="20577"/>
        <pc:sldMkLst>
          <pc:docMk/>
          <pc:sldMk cId="1494083218" sldId="359"/>
        </pc:sldMkLst>
        <pc:spChg chg="mod">
          <ac:chgData name="Jim Hogg" userId="34797abe98eaa765" providerId="LiveId" clId="{F6191EBC-3C85-4C9D-BD1F-D8A68B56FFBE}" dt="2020-03-16T18:10:10.436" v="5541" actId="20577"/>
          <ac:spMkLst>
            <pc:docMk/>
            <pc:sldMk cId="1494083218" sldId="359"/>
            <ac:spMk id="4" creationId="{334FBA39-DB43-415C-9CF8-47171FA7835B}"/>
          </ac:spMkLst>
        </pc:spChg>
        <pc:spChg chg="mod">
          <ac:chgData name="Jim Hogg" userId="34797abe98eaa765" providerId="LiveId" clId="{F6191EBC-3C85-4C9D-BD1F-D8A68B56FFBE}" dt="2020-03-16T18:08:14.091" v="5289" actId="20577"/>
          <ac:spMkLst>
            <pc:docMk/>
            <pc:sldMk cId="1494083218" sldId="359"/>
            <ac:spMk id="5" creationId="{E01991A0-12AA-4D7E-B57B-3E26902F0D13}"/>
          </ac:spMkLst>
        </pc:spChg>
      </pc:sldChg>
      <pc:sldChg chg="modSp add">
        <pc:chgData name="Jim Hogg" userId="34797abe98eaa765" providerId="LiveId" clId="{F6191EBC-3C85-4C9D-BD1F-D8A68B56FFBE}" dt="2020-03-16T18:18:43.864" v="6108" actId="20577"/>
        <pc:sldMkLst>
          <pc:docMk/>
          <pc:sldMk cId="3274415575" sldId="360"/>
        </pc:sldMkLst>
        <pc:spChg chg="mod">
          <ac:chgData name="Jim Hogg" userId="34797abe98eaa765" providerId="LiveId" clId="{F6191EBC-3C85-4C9D-BD1F-D8A68B56FFBE}" dt="2020-03-16T18:18:43.864" v="6108" actId="20577"/>
          <ac:spMkLst>
            <pc:docMk/>
            <pc:sldMk cId="3274415575" sldId="360"/>
            <ac:spMk id="4" creationId="{334FBA39-DB43-415C-9CF8-47171FA7835B}"/>
          </ac:spMkLst>
        </pc:spChg>
        <pc:spChg chg="mod">
          <ac:chgData name="Jim Hogg" userId="34797abe98eaa765" providerId="LiveId" clId="{F6191EBC-3C85-4C9D-BD1F-D8A68B56FFBE}" dt="2020-03-16T18:12:47.112" v="5553" actId="20577"/>
          <ac:spMkLst>
            <pc:docMk/>
            <pc:sldMk cId="3274415575" sldId="360"/>
            <ac:spMk id="5" creationId="{E01991A0-12AA-4D7E-B57B-3E26902F0D13}"/>
          </ac:spMkLst>
        </pc:spChg>
      </pc:sldChg>
      <pc:sldChg chg="modSp add ord">
        <pc:chgData name="Jim Hogg" userId="34797abe98eaa765" providerId="LiveId" clId="{F6191EBC-3C85-4C9D-BD1F-D8A68B56FFBE}" dt="2020-03-16T19:38:47.904" v="6117" actId="20577"/>
        <pc:sldMkLst>
          <pc:docMk/>
          <pc:sldMk cId="2644331856" sldId="361"/>
        </pc:sldMkLst>
        <pc:spChg chg="mod">
          <ac:chgData name="Jim Hogg" userId="34797abe98eaa765" providerId="LiveId" clId="{F6191EBC-3C85-4C9D-BD1F-D8A68B56FFBE}" dt="2020-03-16T19:38:47.904" v="6117" actId="20577"/>
          <ac:spMkLst>
            <pc:docMk/>
            <pc:sldMk cId="2644331856" sldId="361"/>
            <ac:spMk id="2" creationId="{6AA608C4-9185-4654-A2EF-3BF094B02C71}"/>
          </ac:spMkLst>
        </pc:spChg>
      </pc:sldChg>
      <pc:sldChg chg="addSp modSp add">
        <pc:chgData name="Jim Hogg" userId="34797abe98eaa765" providerId="LiveId" clId="{F6191EBC-3C85-4C9D-BD1F-D8A68B56FFBE}" dt="2020-03-16T22:23:43.071" v="7089" actId="1076"/>
        <pc:sldMkLst>
          <pc:docMk/>
          <pc:sldMk cId="719593256" sldId="362"/>
        </pc:sldMkLst>
        <pc:spChg chg="add mod">
          <ac:chgData name="Jim Hogg" userId="34797abe98eaa765" providerId="LiveId" clId="{F6191EBC-3C85-4C9D-BD1F-D8A68B56FFBE}" dt="2020-03-16T22:16:52.995" v="6762" actId="14100"/>
          <ac:spMkLst>
            <pc:docMk/>
            <pc:sldMk cId="719593256" sldId="362"/>
            <ac:spMk id="2" creationId="{34592FF7-6C8E-48EE-9683-879C767D63B8}"/>
          </ac:spMkLst>
        </pc:spChg>
        <pc:spChg chg="add mod">
          <ac:chgData name="Jim Hogg" userId="34797abe98eaa765" providerId="LiveId" clId="{F6191EBC-3C85-4C9D-BD1F-D8A68B56FFBE}" dt="2020-03-16T22:23:43.071" v="7089" actId="1076"/>
          <ac:spMkLst>
            <pc:docMk/>
            <pc:sldMk cId="719593256" sldId="362"/>
            <ac:spMk id="3" creationId="{EEC70574-67BC-4F57-8706-4D5025D58468}"/>
          </ac:spMkLst>
        </pc:spChg>
        <pc:spChg chg="add mod">
          <ac:chgData name="Jim Hogg" userId="34797abe98eaa765" providerId="LiveId" clId="{F6191EBC-3C85-4C9D-BD1F-D8A68B56FFBE}" dt="2020-03-16T22:22:48.504" v="7077" actId="14100"/>
          <ac:spMkLst>
            <pc:docMk/>
            <pc:sldMk cId="719593256" sldId="362"/>
            <ac:spMk id="4" creationId="{62C24075-B38D-4A38-B7A6-678F26FFFE83}"/>
          </ac:spMkLst>
        </pc:spChg>
        <pc:spChg chg="add mod">
          <ac:chgData name="Jim Hogg" userId="34797abe98eaa765" providerId="LiveId" clId="{F6191EBC-3C85-4C9D-BD1F-D8A68B56FFBE}" dt="2020-03-16T22:23:08.423" v="7088" actId="20577"/>
          <ac:spMkLst>
            <pc:docMk/>
            <pc:sldMk cId="719593256" sldId="362"/>
            <ac:spMk id="5" creationId="{2F20FF4C-1DE0-44AA-A143-0C476F1D863C}"/>
          </ac:spMkLst>
        </pc:spChg>
      </pc:sldChg>
      <pc:sldChg chg="addSp modSp add">
        <pc:chgData name="Jim Hogg" userId="34797abe98eaa765" providerId="LiveId" clId="{F6191EBC-3C85-4C9D-BD1F-D8A68B56FFBE}" dt="2020-03-16T22:10:04.260" v="6721" actId="20577"/>
        <pc:sldMkLst>
          <pc:docMk/>
          <pc:sldMk cId="3649750106" sldId="363"/>
        </pc:sldMkLst>
        <pc:spChg chg="add mod">
          <ac:chgData name="Jim Hogg" userId="34797abe98eaa765" providerId="LiveId" clId="{F6191EBC-3C85-4C9D-BD1F-D8A68B56FFBE}" dt="2020-03-16T21:40:59.609" v="6530" actId="1076"/>
          <ac:spMkLst>
            <pc:docMk/>
            <pc:sldMk cId="3649750106" sldId="363"/>
            <ac:spMk id="2" creationId="{77524805-953D-4CC3-BEE7-1EDA1FFA78D3}"/>
          </ac:spMkLst>
        </pc:spChg>
        <pc:spChg chg="add mod">
          <ac:chgData name="Jim Hogg" userId="34797abe98eaa765" providerId="LiveId" clId="{F6191EBC-3C85-4C9D-BD1F-D8A68B56FFBE}" dt="2020-03-16T21:40:55.050" v="6529" actId="1076"/>
          <ac:spMkLst>
            <pc:docMk/>
            <pc:sldMk cId="3649750106" sldId="363"/>
            <ac:spMk id="3" creationId="{B14EFE53-E88F-4243-ABAE-516AFEB32219}"/>
          </ac:spMkLst>
        </pc:spChg>
        <pc:spChg chg="add mod">
          <ac:chgData name="Jim Hogg" userId="34797abe98eaa765" providerId="LiveId" clId="{F6191EBC-3C85-4C9D-BD1F-D8A68B56FFBE}" dt="2020-03-16T21:40:55.050" v="6529" actId="1076"/>
          <ac:spMkLst>
            <pc:docMk/>
            <pc:sldMk cId="3649750106" sldId="363"/>
            <ac:spMk id="4" creationId="{AD41D1A7-8B5A-430B-8C0A-62433EAE21B2}"/>
          </ac:spMkLst>
        </pc:spChg>
        <pc:spChg chg="add mod">
          <ac:chgData name="Jim Hogg" userId="34797abe98eaa765" providerId="LiveId" clId="{F6191EBC-3C85-4C9D-BD1F-D8A68B56FFBE}" dt="2020-03-16T21:40:55.050" v="6529" actId="1076"/>
          <ac:spMkLst>
            <pc:docMk/>
            <pc:sldMk cId="3649750106" sldId="363"/>
            <ac:spMk id="5" creationId="{0BE56CB5-4967-4264-9A4B-5B11F88623AF}"/>
          </ac:spMkLst>
        </pc:spChg>
        <pc:spChg chg="add mod">
          <ac:chgData name="Jim Hogg" userId="34797abe98eaa765" providerId="LiveId" clId="{F6191EBC-3C85-4C9D-BD1F-D8A68B56FFBE}" dt="2020-03-16T21:40:55.050" v="6529" actId="1076"/>
          <ac:spMkLst>
            <pc:docMk/>
            <pc:sldMk cId="3649750106" sldId="363"/>
            <ac:spMk id="18" creationId="{8FD2C585-A1F2-4595-9046-A60EE4267885}"/>
          </ac:spMkLst>
        </pc:spChg>
        <pc:spChg chg="add mod">
          <ac:chgData name="Jim Hogg" userId="34797abe98eaa765" providerId="LiveId" clId="{F6191EBC-3C85-4C9D-BD1F-D8A68B56FFBE}" dt="2020-03-16T22:08:33.389" v="6531" actId="1076"/>
          <ac:spMkLst>
            <pc:docMk/>
            <pc:sldMk cId="3649750106" sldId="363"/>
            <ac:spMk id="19" creationId="{9B475E5F-7FAF-4AF2-9C2E-FE60C09B19BC}"/>
          </ac:spMkLst>
        </pc:spChg>
        <pc:spChg chg="add mod">
          <ac:chgData name="Jim Hogg" userId="34797abe98eaa765" providerId="LiveId" clId="{F6191EBC-3C85-4C9D-BD1F-D8A68B56FFBE}" dt="2020-03-16T22:10:04.260" v="6721" actId="20577"/>
          <ac:spMkLst>
            <pc:docMk/>
            <pc:sldMk cId="3649750106" sldId="363"/>
            <ac:spMk id="20" creationId="{3C2857D4-E459-45F4-998C-3C37CF7D7B2A}"/>
          </ac:spMkLst>
        </pc:spChg>
        <pc:cxnChg chg="add mod">
          <ac:chgData name="Jim Hogg" userId="34797abe98eaa765" providerId="LiveId" clId="{F6191EBC-3C85-4C9D-BD1F-D8A68B56FFBE}" dt="2020-03-16T21:40:55.050" v="6529" actId="1076"/>
          <ac:cxnSpMkLst>
            <pc:docMk/>
            <pc:sldMk cId="3649750106" sldId="363"/>
            <ac:cxnSpMk id="7" creationId="{508BD40A-9FBC-48E6-BE32-175A09F5BB90}"/>
          </ac:cxnSpMkLst>
        </pc:cxnChg>
        <pc:cxnChg chg="add mod">
          <ac:chgData name="Jim Hogg" userId="34797abe98eaa765" providerId="LiveId" clId="{F6191EBC-3C85-4C9D-BD1F-D8A68B56FFBE}" dt="2020-03-16T21:40:55.050" v="6529" actId="1076"/>
          <ac:cxnSpMkLst>
            <pc:docMk/>
            <pc:sldMk cId="3649750106" sldId="363"/>
            <ac:cxnSpMk id="12" creationId="{EA5224FC-ED43-4474-81B8-91D9F3903E6F}"/>
          </ac:cxnSpMkLst>
        </pc:cxnChg>
      </pc:sldChg>
      <pc:sldChg chg="addSp modSp add">
        <pc:chgData name="Jim Hogg" userId="34797abe98eaa765" providerId="LiveId" clId="{F6191EBC-3C85-4C9D-BD1F-D8A68B56FFBE}" dt="2020-03-16T22:28:49.546" v="7688" actId="1076"/>
        <pc:sldMkLst>
          <pc:docMk/>
          <pc:sldMk cId="1860403671" sldId="364"/>
        </pc:sldMkLst>
        <pc:spChg chg="mod">
          <ac:chgData name="Jim Hogg" userId="34797abe98eaa765" providerId="LiveId" clId="{F6191EBC-3C85-4C9D-BD1F-D8A68B56FFBE}" dt="2020-03-16T22:26:54.663" v="7365" actId="1076"/>
          <ac:spMkLst>
            <pc:docMk/>
            <pc:sldMk cId="1860403671" sldId="364"/>
            <ac:spMk id="4" creationId="{334FBA39-DB43-415C-9CF8-47171FA7835B}"/>
          </ac:spMkLst>
        </pc:spChg>
        <pc:spChg chg="mod">
          <ac:chgData name="Jim Hogg" userId="34797abe98eaa765" providerId="LiveId" clId="{F6191EBC-3C85-4C9D-BD1F-D8A68B56FFBE}" dt="2020-03-16T22:24:15.606" v="7105" actId="6549"/>
          <ac:spMkLst>
            <pc:docMk/>
            <pc:sldMk cId="1860403671" sldId="364"/>
            <ac:spMk id="5" creationId="{E01991A0-12AA-4D7E-B57B-3E26902F0D13}"/>
          </ac:spMkLst>
        </pc:spChg>
        <pc:spChg chg="add mod">
          <ac:chgData name="Jim Hogg" userId="34797abe98eaa765" providerId="LiveId" clId="{F6191EBC-3C85-4C9D-BD1F-D8A68B56FFBE}" dt="2020-03-16T22:28:49.546" v="7688" actId="1076"/>
          <ac:spMkLst>
            <pc:docMk/>
            <pc:sldMk cId="1860403671" sldId="364"/>
            <ac:spMk id="6" creationId="{D49C40CB-D53E-4093-AEBD-B8836EEC483F}"/>
          </ac:spMkLst>
        </pc:spChg>
      </pc:sldChg>
      <pc:sldChg chg="modSp add">
        <pc:chgData name="Jim Hogg" userId="34797abe98eaa765" providerId="LiveId" clId="{F6191EBC-3C85-4C9D-BD1F-D8A68B56FFBE}" dt="2020-03-16T22:37:45.451" v="7931" actId="207"/>
        <pc:sldMkLst>
          <pc:docMk/>
          <pc:sldMk cId="2572462697" sldId="365"/>
        </pc:sldMkLst>
        <pc:spChg chg="mod">
          <ac:chgData name="Jim Hogg" userId="34797abe98eaa765" providerId="LiveId" clId="{F6191EBC-3C85-4C9D-BD1F-D8A68B56FFBE}" dt="2020-03-16T22:37:45.451" v="7931" actId="207"/>
          <ac:spMkLst>
            <pc:docMk/>
            <pc:sldMk cId="2572462697" sldId="365"/>
            <ac:spMk id="4" creationId="{334FBA39-DB43-415C-9CF8-47171FA7835B}"/>
          </ac:spMkLst>
        </pc:spChg>
        <pc:spChg chg="mod">
          <ac:chgData name="Jim Hogg" userId="34797abe98eaa765" providerId="LiveId" clId="{F6191EBC-3C85-4C9D-BD1F-D8A68B56FFBE}" dt="2020-03-16T22:29:26.630" v="7703" actId="20577"/>
          <ac:spMkLst>
            <pc:docMk/>
            <pc:sldMk cId="2572462697" sldId="365"/>
            <ac:spMk id="5" creationId="{E01991A0-12AA-4D7E-B57B-3E26902F0D13}"/>
          </ac:spMkLst>
        </pc:spChg>
      </pc:sldChg>
      <pc:sldChg chg="add del">
        <pc:chgData name="Jim Hogg" userId="34797abe98eaa765" providerId="LiveId" clId="{F6191EBC-3C85-4C9D-BD1F-D8A68B56FFBE}" dt="2020-03-16T22:29:12.054" v="7690" actId="47"/>
        <pc:sldMkLst>
          <pc:docMk/>
          <pc:sldMk cId="4095211864" sldId="365"/>
        </pc:sldMkLst>
      </pc:sldChg>
      <pc:sldChg chg="addSp modSp add">
        <pc:chgData name="Jim Hogg" userId="34797abe98eaa765" providerId="LiveId" clId="{F6191EBC-3C85-4C9D-BD1F-D8A68B56FFBE}" dt="2020-03-16T23:14:35.994" v="9045" actId="1076"/>
        <pc:sldMkLst>
          <pc:docMk/>
          <pc:sldMk cId="2518914309" sldId="366"/>
        </pc:sldMkLst>
        <pc:spChg chg="add mod">
          <ac:chgData name="Jim Hogg" userId="34797abe98eaa765" providerId="LiveId" clId="{F6191EBC-3C85-4C9D-BD1F-D8A68B56FFBE}" dt="2020-03-16T22:42:46.356" v="7984" actId="1076"/>
          <ac:spMkLst>
            <pc:docMk/>
            <pc:sldMk cId="2518914309" sldId="366"/>
            <ac:spMk id="2" creationId="{98BF897D-12AB-44A8-ACD6-753A4F5404FA}"/>
          </ac:spMkLst>
        </pc:spChg>
        <pc:spChg chg="add mod">
          <ac:chgData name="Jim Hogg" userId="34797abe98eaa765" providerId="LiveId" clId="{F6191EBC-3C85-4C9D-BD1F-D8A68B56FFBE}" dt="2020-03-16T22:43:50.205" v="7999" actId="1076"/>
          <ac:spMkLst>
            <pc:docMk/>
            <pc:sldMk cId="2518914309" sldId="366"/>
            <ac:spMk id="3" creationId="{B4780B7C-E57D-4C37-AEAD-2675BF353B99}"/>
          </ac:spMkLst>
        </pc:spChg>
        <pc:spChg chg="add mod">
          <ac:chgData name="Jim Hogg" userId="34797abe98eaa765" providerId="LiveId" clId="{F6191EBC-3C85-4C9D-BD1F-D8A68B56FFBE}" dt="2020-03-16T22:42:38.829" v="7982" actId="1076"/>
          <ac:spMkLst>
            <pc:docMk/>
            <pc:sldMk cId="2518914309" sldId="366"/>
            <ac:spMk id="4" creationId="{0143D1B0-B40B-4C6B-A76D-F1B92115702D}"/>
          </ac:spMkLst>
        </pc:spChg>
        <pc:spChg chg="add mod">
          <ac:chgData name="Jim Hogg" userId="34797abe98eaa765" providerId="LiveId" clId="{F6191EBC-3C85-4C9D-BD1F-D8A68B56FFBE}" dt="2020-03-16T23:14:29.820" v="9044" actId="207"/>
          <ac:spMkLst>
            <pc:docMk/>
            <pc:sldMk cId="2518914309" sldId="366"/>
            <ac:spMk id="5" creationId="{30478371-CF58-4243-9513-DADCF715B4D4}"/>
          </ac:spMkLst>
        </pc:spChg>
        <pc:spChg chg="add mod">
          <ac:chgData name="Jim Hogg" userId="34797abe98eaa765" providerId="LiveId" clId="{F6191EBC-3C85-4C9D-BD1F-D8A68B56FFBE}" dt="2020-03-16T23:14:35.994" v="9045" actId="1076"/>
          <ac:spMkLst>
            <pc:docMk/>
            <pc:sldMk cId="2518914309" sldId="366"/>
            <ac:spMk id="6" creationId="{412DEFB9-6639-4575-86CA-3270B0371663}"/>
          </ac:spMkLst>
        </pc:spChg>
      </pc:sldChg>
      <pc:sldChg chg="modSp add ord">
        <pc:chgData name="Jim Hogg" userId="34797abe98eaa765" providerId="LiveId" clId="{F6191EBC-3C85-4C9D-BD1F-D8A68B56FFBE}" dt="2020-03-16T22:44:45.184" v="8050" actId="20577"/>
        <pc:sldMkLst>
          <pc:docMk/>
          <pc:sldMk cId="2063110377" sldId="367"/>
        </pc:sldMkLst>
        <pc:spChg chg="mod">
          <ac:chgData name="Jim Hogg" userId="34797abe98eaa765" providerId="LiveId" clId="{F6191EBC-3C85-4C9D-BD1F-D8A68B56FFBE}" dt="2020-03-16T22:44:45.184" v="8050" actId="20577"/>
          <ac:spMkLst>
            <pc:docMk/>
            <pc:sldMk cId="2063110377" sldId="367"/>
            <ac:spMk id="2" creationId="{6AA608C4-9185-4654-A2EF-3BF094B02C71}"/>
          </ac:spMkLst>
        </pc:spChg>
      </pc:sldChg>
      <pc:sldChg chg="addSp delSp modSp add">
        <pc:chgData name="Jim Hogg" userId="34797abe98eaa765" providerId="LiveId" clId="{F6191EBC-3C85-4C9D-BD1F-D8A68B56FFBE}" dt="2020-03-16T23:06:34.169" v="8895" actId="478"/>
        <pc:sldMkLst>
          <pc:docMk/>
          <pc:sldMk cId="3099348744" sldId="368"/>
        </pc:sldMkLst>
        <pc:spChg chg="add mod">
          <ac:chgData name="Jim Hogg" userId="34797abe98eaa765" providerId="LiveId" clId="{F6191EBC-3C85-4C9D-BD1F-D8A68B56FFBE}" dt="2020-03-16T22:49:19.548" v="8275" actId="20577"/>
          <ac:spMkLst>
            <pc:docMk/>
            <pc:sldMk cId="3099348744" sldId="368"/>
            <ac:spMk id="2" creationId="{C000AF9E-7289-43E4-981F-D0E150FD2779}"/>
          </ac:spMkLst>
        </pc:spChg>
        <pc:spChg chg="add mod">
          <ac:chgData name="Jim Hogg" userId="34797abe98eaa765" providerId="LiveId" clId="{F6191EBC-3C85-4C9D-BD1F-D8A68B56FFBE}" dt="2020-03-16T22:58:41.310" v="8428" actId="1076"/>
          <ac:spMkLst>
            <pc:docMk/>
            <pc:sldMk cId="3099348744" sldId="368"/>
            <ac:spMk id="3" creationId="{5E158029-AF4F-42B3-8BAB-6A7FA0DB6E1C}"/>
          </ac:spMkLst>
        </pc:spChg>
        <pc:spChg chg="add mod">
          <ac:chgData name="Jim Hogg" userId="34797abe98eaa765" providerId="LiveId" clId="{F6191EBC-3C85-4C9D-BD1F-D8A68B56FFBE}" dt="2020-03-16T22:58:41.310" v="8428" actId="1076"/>
          <ac:spMkLst>
            <pc:docMk/>
            <pc:sldMk cId="3099348744" sldId="368"/>
            <ac:spMk id="4" creationId="{8FF157D9-FC1D-4E68-BC33-38BEB79C0D47}"/>
          </ac:spMkLst>
        </pc:spChg>
        <pc:spChg chg="add mod">
          <ac:chgData name="Jim Hogg" userId="34797abe98eaa765" providerId="LiveId" clId="{F6191EBC-3C85-4C9D-BD1F-D8A68B56FFBE}" dt="2020-03-16T22:58:41.310" v="8428" actId="1076"/>
          <ac:spMkLst>
            <pc:docMk/>
            <pc:sldMk cId="3099348744" sldId="368"/>
            <ac:spMk id="5" creationId="{E5E06445-48CF-4B04-8C2F-44821A0C574E}"/>
          </ac:spMkLst>
        </pc:spChg>
        <pc:spChg chg="add mod">
          <ac:chgData name="Jim Hogg" userId="34797abe98eaa765" providerId="LiveId" clId="{F6191EBC-3C85-4C9D-BD1F-D8A68B56FFBE}" dt="2020-03-16T22:49:01.563" v="8267" actId="14100"/>
          <ac:spMkLst>
            <pc:docMk/>
            <pc:sldMk cId="3099348744" sldId="368"/>
            <ac:spMk id="6" creationId="{C8A20FAB-82B8-4DCE-B1AB-97AF235DF98A}"/>
          </ac:spMkLst>
        </pc:spChg>
        <pc:spChg chg="add mod">
          <ac:chgData name="Jim Hogg" userId="34797abe98eaa765" providerId="LiveId" clId="{F6191EBC-3C85-4C9D-BD1F-D8A68B56FFBE}" dt="2020-03-16T22:58:41.310" v="8428" actId="1076"/>
          <ac:spMkLst>
            <pc:docMk/>
            <pc:sldMk cId="3099348744" sldId="368"/>
            <ac:spMk id="7" creationId="{BA263E51-02C6-40DA-AB8C-3AD4D6DE37F4}"/>
          </ac:spMkLst>
        </pc:spChg>
        <pc:spChg chg="add mod">
          <ac:chgData name="Jim Hogg" userId="34797abe98eaa765" providerId="LiveId" clId="{F6191EBC-3C85-4C9D-BD1F-D8A68B56FFBE}" dt="2020-03-16T22:58:41.310" v="8428" actId="1076"/>
          <ac:spMkLst>
            <pc:docMk/>
            <pc:sldMk cId="3099348744" sldId="368"/>
            <ac:spMk id="8" creationId="{847146FA-5102-4BE0-96BF-0A4EF33CF889}"/>
          </ac:spMkLst>
        </pc:spChg>
        <pc:spChg chg="add mod">
          <ac:chgData name="Jim Hogg" userId="34797abe98eaa765" providerId="LiveId" clId="{F6191EBC-3C85-4C9D-BD1F-D8A68B56FFBE}" dt="2020-03-16T22:58:41.310" v="8428" actId="1076"/>
          <ac:spMkLst>
            <pc:docMk/>
            <pc:sldMk cId="3099348744" sldId="368"/>
            <ac:spMk id="9" creationId="{88E0CD68-0CDF-472D-A540-D8C3741721AC}"/>
          </ac:spMkLst>
        </pc:spChg>
        <pc:spChg chg="add mod">
          <ac:chgData name="Jim Hogg" userId="34797abe98eaa765" providerId="LiveId" clId="{F6191EBC-3C85-4C9D-BD1F-D8A68B56FFBE}" dt="2020-03-16T22:58:41.310" v="8428" actId="1076"/>
          <ac:spMkLst>
            <pc:docMk/>
            <pc:sldMk cId="3099348744" sldId="368"/>
            <ac:spMk id="17" creationId="{69E1A7FB-09FC-4B00-A043-931AE3B7EC87}"/>
          </ac:spMkLst>
        </pc:spChg>
        <pc:spChg chg="add mod">
          <ac:chgData name="Jim Hogg" userId="34797abe98eaa765" providerId="LiveId" clId="{F6191EBC-3C85-4C9D-BD1F-D8A68B56FFBE}" dt="2020-03-16T22:58:41.310" v="8428" actId="1076"/>
          <ac:spMkLst>
            <pc:docMk/>
            <pc:sldMk cId="3099348744" sldId="368"/>
            <ac:spMk id="18" creationId="{446FD984-C93D-4E8B-BFE6-77042D283E0D}"/>
          </ac:spMkLst>
        </pc:spChg>
        <pc:spChg chg="add mod">
          <ac:chgData name="Jim Hogg" userId="34797abe98eaa765" providerId="LiveId" clId="{F6191EBC-3C85-4C9D-BD1F-D8A68B56FFBE}" dt="2020-03-16T22:58:41.310" v="8428" actId="1076"/>
          <ac:spMkLst>
            <pc:docMk/>
            <pc:sldMk cId="3099348744" sldId="368"/>
            <ac:spMk id="19" creationId="{F84B7101-E7D0-4916-A291-CB504150AB80}"/>
          </ac:spMkLst>
        </pc:spChg>
        <pc:spChg chg="add mod">
          <ac:chgData name="Jim Hogg" userId="34797abe98eaa765" providerId="LiveId" clId="{F6191EBC-3C85-4C9D-BD1F-D8A68B56FFBE}" dt="2020-03-16T22:58:41.310" v="8428" actId="1076"/>
          <ac:spMkLst>
            <pc:docMk/>
            <pc:sldMk cId="3099348744" sldId="368"/>
            <ac:spMk id="20" creationId="{ED89D397-75D5-4945-865A-C7050A18C0EC}"/>
          </ac:spMkLst>
        </pc:spChg>
        <pc:spChg chg="add mod">
          <ac:chgData name="Jim Hogg" userId="34797abe98eaa765" providerId="LiveId" clId="{F6191EBC-3C85-4C9D-BD1F-D8A68B56FFBE}" dt="2020-03-16T22:58:41.310" v="8428" actId="1076"/>
          <ac:spMkLst>
            <pc:docMk/>
            <pc:sldMk cId="3099348744" sldId="368"/>
            <ac:spMk id="21" creationId="{9ED225BA-C246-4EAB-9282-F505145D6F36}"/>
          </ac:spMkLst>
        </pc:spChg>
        <pc:spChg chg="add mod">
          <ac:chgData name="Jim Hogg" userId="34797abe98eaa765" providerId="LiveId" clId="{F6191EBC-3C85-4C9D-BD1F-D8A68B56FFBE}" dt="2020-03-16T22:58:41.310" v="8428" actId="1076"/>
          <ac:spMkLst>
            <pc:docMk/>
            <pc:sldMk cId="3099348744" sldId="368"/>
            <ac:spMk id="22" creationId="{385EA2D2-46B9-473D-82BB-1796E9594935}"/>
          </ac:spMkLst>
        </pc:spChg>
        <pc:spChg chg="add mod">
          <ac:chgData name="Jim Hogg" userId="34797abe98eaa765" providerId="LiveId" clId="{F6191EBC-3C85-4C9D-BD1F-D8A68B56FFBE}" dt="2020-03-16T22:58:41.310" v="8428" actId="1076"/>
          <ac:spMkLst>
            <pc:docMk/>
            <pc:sldMk cId="3099348744" sldId="368"/>
            <ac:spMk id="37" creationId="{33147023-BD8E-4E85-A956-1D35821163A5}"/>
          </ac:spMkLst>
        </pc:spChg>
        <pc:spChg chg="add mod">
          <ac:chgData name="Jim Hogg" userId="34797abe98eaa765" providerId="LiveId" clId="{F6191EBC-3C85-4C9D-BD1F-D8A68B56FFBE}" dt="2020-03-16T22:58:41.310" v="8428" actId="1076"/>
          <ac:spMkLst>
            <pc:docMk/>
            <pc:sldMk cId="3099348744" sldId="368"/>
            <ac:spMk id="38" creationId="{13B9DDC1-3C33-4916-B4B2-F603CE0A6B4D}"/>
          </ac:spMkLst>
        </pc:spChg>
        <pc:spChg chg="add mod">
          <ac:chgData name="Jim Hogg" userId="34797abe98eaa765" providerId="LiveId" clId="{F6191EBC-3C85-4C9D-BD1F-D8A68B56FFBE}" dt="2020-03-16T22:58:41.310" v="8428" actId="1076"/>
          <ac:spMkLst>
            <pc:docMk/>
            <pc:sldMk cId="3099348744" sldId="368"/>
            <ac:spMk id="39" creationId="{56C21FC3-D544-48F5-A03A-F81655C955A3}"/>
          </ac:spMkLst>
        </pc:spChg>
        <pc:spChg chg="add del mod">
          <ac:chgData name="Jim Hogg" userId="34797abe98eaa765" providerId="LiveId" clId="{F6191EBC-3C85-4C9D-BD1F-D8A68B56FFBE}" dt="2020-03-16T23:06:34.169" v="8895" actId="478"/>
          <ac:spMkLst>
            <pc:docMk/>
            <pc:sldMk cId="3099348744" sldId="368"/>
            <ac:spMk id="40" creationId="{2BE12271-001A-4682-BECE-AC28268DCF66}"/>
          </ac:spMkLst>
        </pc:spChg>
        <pc:cxnChg chg="add mod">
          <ac:chgData name="Jim Hogg" userId="34797abe98eaa765" providerId="LiveId" clId="{F6191EBC-3C85-4C9D-BD1F-D8A68B56FFBE}" dt="2020-03-16T22:58:41.310" v="8428" actId="1076"/>
          <ac:cxnSpMkLst>
            <pc:docMk/>
            <pc:sldMk cId="3099348744" sldId="368"/>
            <ac:cxnSpMk id="11" creationId="{76F6ACCB-FB4A-4F7C-AAD4-0B7C3E288E08}"/>
          </ac:cxnSpMkLst>
        </pc:cxnChg>
        <pc:cxnChg chg="add mod">
          <ac:chgData name="Jim Hogg" userId="34797abe98eaa765" providerId="LiveId" clId="{F6191EBC-3C85-4C9D-BD1F-D8A68B56FFBE}" dt="2020-03-16T22:58:41.310" v="8428" actId="1076"/>
          <ac:cxnSpMkLst>
            <pc:docMk/>
            <pc:sldMk cId="3099348744" sldId="368"/>
            <ac:cxnSpMk id="12" creationId="{BDEC96FF-B808-4B15-A38C-27A6EE069127}"/>
          </ac:cxnSpMkLst>
        </pc:cxnChg>
        <pc:cxnChg chg="add mod">
          <ac:chgData name="Jim Hogg" userId="34797abe98eaa765" providerId="LiveId" clId="{F6191EBC-3C85-4C9D-BD1F-D8A68B56FFBE}" dt="2020-03-16T22:58:41.310" v="8428" actId="1076"/>
          <ac:cxnSpMkLst>
            <pc:docMk/>
            <pc:sldMk cId="3099348744" sldId="368"/>
            <ac:cxnSpMk id="23" creationId="{A7F832B0-3A84-4169-9115-21E224C3E769}"/>
          </ac:cxnSpMkLst>
        </pc:cxnChg>
        <pc:cxnChg chg="add mod">
          <ac:chgData name="Jim Hogg" userId="34797abe98eaa765" providerId="LiveId" clId="{F6191EBC-3C85-4C9D-BD1F-D8A68B56FFBE}" dt="2020-03-16T22:58:41.310" v="8428" actId="1076"/>
          <ac:cxnSpMkLst>
            <pc:docMk/>
            <pc:sldMk cId="3099348744" sldId="368"/>
            <ac:cxnSpMk id="26" creationId="{F375F9D7-7FA7-4C98-865E-BADA6C41FDEE}"/>
          </ac:cxnSpMkLst>
        </pc:cxnChg>
        <pc:cxnChg chg="add mod">
          <ac:chgData name="Jim Hogg" userId="34797abe98eaa765" providerId="LiveId" clId="{F6191EBC-3C85-4C9D-BD1F-D8A68B56FFBE}" dt="2020-03-16T22:58:41.310" v="8428" actId="1076"/>
          <ac:cxnSpMkLst>
            <pc:docMk/>
            <pc:sldMk cId="3099348744" sldId="368"/>
            <ac:cxnSpMk id="29" creationId="{4974D2BE-1F6D-4145-B29F-80A00C4ACD99}"/>
          </ac:cxnSpMkLst>
        </pc:cxnChg>
        <pc:cxnChg chg="add mod">
          <ac:chgData name="Jim Hogg" userId="34797abe98eaa765" providerId="LiveId" clId="{F6191EBC-3C85-4C9D-BD1F-D8A68B56FFBE}" dt="2020-03-16T22:58:41.310" v="8428" actId="1076"/>
          <ac:cxnSpMkLst>
            <pc:docMk/>
            <pc:sldMk cId="3099348744" sldId="368"/>
            <ac:cxnSpMk id="32" creationId="{BD89039C-1608-4D10-AAA9-6E42735AF2E4}"/>
          </ac:cxnSpMkLst>
        </pc:cxnChg>
      </pc:sldChg>
      <pc:sldChg chg="addSp delSp modSp add ord">
        <pc:chgData name="Jim Hogg" userId="34797abe98eaa765" providerId="LiveId" clId="{F6191EBC-3C85-4C9D-BD1F-D8A68B56FFBE}" dt="2020-03-16T23:08:42.997" v="9039" actId="14100"/>
        <pc:sldMkLst>
          <pc:docMk/>
          <pc:sldMk cId="477611522" sldId="369"/>
        </pc:sldMkLst>
        <pc:spChg chg="mod">
          <ac:chgData name="Jim Hogg" userId="34797abe98eaa765" providerId="LiveId" clId="{F6191EBC-3C85-4C9D-BD1F-D8A68B56FFBE}" dt="2020-03-16T23:04:50.555" v="8768" actId="1076"/>
          <ac:spMkLst>
            <pc:docMk/>
            <pc:sldMk cId="477611522" sldId="369"/>
            <ac:spMk id="4" creationId="{334FBA39-DB43-415C-9CF8-47171FA7835B}"/>
          </ac:spMkLst>
        </pc:spChg>
        <pc:spChg chg="mod">
          <ac:chgData name="Jim Hogg" userId="34797abe98eaa765" providerId="LiveId" clId="{F6191EBC-3C85-4C9D-BD1F-D8A68B56FFBE}" dt="2020-03-16T23:05:32.277" v="8838" actId="20577"/>
          <ac:spMkLst>
            <pc:docMk/>
            <pc:sldMk cId="477611522" sldId="369"/>
            <ac:spMk id="5" creationId="{E01991A0-12AA-4D7E-B57B-3E26902F0D13}"/>
          </ac:spMkLst>
        </pc:spChg>
        <pc:spChg chg="del mod">
          <ac:chgData name="Jim Hogg" userId="34797abe98eaa765" providerId="LiveId" clId="{F6191EBC-3C85-4C9D-BD1F-D8A68B56FFBE}" dt="2020-03-16T23:04:48.094" v="8767" actId="478"/>
          <ac:spMkLst>
            <pc:docMk/>
            <pc:sldMk cId="477611522" sldId="369"/>
            <ac:spMk id="6" creationId="{D49C40CB-D53E-4093-AEBD-B8836EEC483F}"/>
          </ac:spMkLst>
        </pc:spChg>
        <pc:spChg chg="add mod">
          <ac:chgData name="Jim Hogg" userId="34797abe98eaa765" providerId="LiveId" clId="{F6191EBC-3C85-4C9D-BD1F-D8A68B56FFBE}" dt="2020-03-16T23:08:42.997" v="9039" actId="14100"/>
          <ac:spMkLst>
            <pc:docMk/>
            <pc:sldMk cId="477611522" sldId="369"/>
            <ac:spMk id="7" creationId="{144A76A4-C787-4DE2-89FE-EED59E03A09D}"/>
          </ac:spMkLst>
        </pc:spChg>
      </pc:sldChg>
    </pc:docChg>
  </pc:docChgLst>
  <pc:docChgLst>
    <pc:chgData name="Jim Hogg" userId="34797abe98eaa765" providerId="LiveId" clId="{CA2C13D9-0A42-4278-97D2-2B19EEB4AAFD}"/>
    <pc:docChg chg="custSel addSld delSld modSld">
      <pc:chgData name="Jim Hogg" userId="34797abe98eaa765" providerId="LiveId" clId="{CA2C13D9-0A42-4278-97D2-2B19EEB4AAFD}" dt="2020-04-10T23:59:04.561" v="357" actId="6549"/>
      <pc:docMkLst>
        <pc:docMk/>
      </pc:docMkLst>
      <pc:sldChg chg="addSp modSp">
        <pc:chgData name="Jim Hogg" userId="34797abe98eaa765" providerId="LiveId" clId="{CA2C13D9-0A42-4278-97D2-2B19EEB4AAFD}" dt="2020-04-10T17:51:39.624" v="83" actId="404"/>
        <pc:sldMkLst>
          <pc:docMk/>
          <pc:sldMk cId="49370254" sldId="256"/>
        </pc:sldMkLst>
        <pc:spChg chg="mod">
          <ac:chgData name="Jim Hogg" userId="34797abe98eaa765" providerId="LiveId" clId="{CA2C13D9-0A42-4278-97D2-2B19EEB4AAFD}" dt="2020-04-10T17:51:02.825" v="47" actId="1076"/>
          <ac:spMkLst>
            <pc:docMk/>
            <pc:sldMk cId="49370254" sldId="256"/>
            <ac:spMk id="3" creationId="{00000000-0000-0000-0000-000000000000}"/>
          </ac:spMkLst>
        </pc:spChg>
        <pc:spChg chg="mod">
          <ac:chgData name="Jim Hogg" userId="34797abe98eaa765" providerId="LiveId" clId="{CA2C13D9-0A42-4278-97D2-2B19EEB4AAFD}" dt="2020-04-10T17:50:58.935" v="46" actId="1076"/>
          <ac:spMkLst>
            <pc:docMk/>
            <pc:sldMk cId="49370254" sldId="256"/>
            <ac:spMk id="4" creationId="{C86A591A-301E-44A8-871F-D66550F04703}"/>
          </ac:spMkLst>
        </pc:spChg>
        <pc:spChg chg="add mod">
          <ac:chgData name="Jim Hogg" userId="34797abe98eaa765" providerId="LiveId" clId="{CA2C13D9-0A42-4278-97D2-2B19EEB4AAFD}" dt="2020-04-10T17:51:39.624" v="83" actId="404"/>
          <ac:spMkLst>
            <pc:docMk/>
            <pc:sldMk cId="49370254" sldId="256"/>
            <ac:spMk id="5" creationId="{C45227DD-BDEB-4E02-BFFE-71A0EA695C14}"/>
          </ac:spMkLst>
        </pc:spChg>
      </pc:sldChg>
      <pc:sldChg chg="modSp">
        <pc:chgData name="Jim Hogg" userId="34797abe98eaa765" providerId="LiveId" clId="{CA2C13D9-0A42-4278-97D2-2B19EEB4AAFD}" dt="2020-04-10T18:43:37.494" v="254" actId="20577"/>
        <pc:sldMkLst>
          <pc:docMk/>
          <pc:sldMk cId="323258792" sldId="335"/>
        </pc:sldMkLst>
        <pc:spChg chg="mod">
          <ac:chgData name="Jim Hogg" userId="34797abe98eaa765" providerId="LiveId" clId="{CA2C13D9-0A42-4278-97D2-2B19EEB4AAFD}" dt="2020-04-10T18:43:37.494" v="254" actId="20577"/>
          <ac:spMkLst>
            <pc:docMk/>
            <pc:sldMk cId="323258792" sldId="335"/>
            <ac:spMk id="3" creationId="{9C5195A8-E825-41B7-B2BA-17667C578052}"/>
          </ac:spMkLst>
        </pc:spChg>
      </pc:sldChg>
      <pc:sldChg chg="modSp">
        <pc:chgData name="Jim Hogg" userId="34797abe98eaa765" providerId="LiveId" clId="{CA2C13D9-0A42-4278-97D2-2B19EEB4AAFD}" dt="2020-04-10T22:03:45.140" v="263" actId="20577"/>
        <pc:sldMkLst>
          <pc:docMk/>
          <pc:sldMk cId="719593256" sldId="362"/>
        </pc:sldMkLst>
        <pc:spChg chg="mod">
          <ac:chgData name="Jim Hogg" userId="34797abe98eaa765" providerId="LiveId" clId="{CA2C13D9-0A42-4278-97D2-2B19EEB4AAFD}" dt="2020-04-10T22:03:45.140" v="263" actId="20577"/>
          <ac:spMkLst>
            <pc:docMk/>
            <pc:sldMk cId="719593256" sldId="362"/>
            <ac:spMk id="5" creationId="{2F20FF4C-1DE0-44AA-A143-0C476F1D863C}"/>
          </ac:spMkLst>
        </pc:spChg>
      </pc:sldChg>
      <pc:sldChg chg="modSp">
        <pc:chgData name="Jim Hogg" userId="34797abe98eaa765" providerId="LiveId" clId="{CA2C13D9-0A42-4278-97D2-2B19EEB4AAFD}" dt="2020-04-10T18:32:33.794" v="160" actId="5793"/>
        <pc:sldMkLst>
          <pc:docMk/>
          <pc:sldMk cId="2572462697" sldId="365"/>
        </pc:sldMkLst>
        <pc:spChg chg="mod">
          <ac:chgData name="Jim Hogg" userId="34797abe98eaa765" providerId="LiveId" clId="{CA2C13D9-0A42-4278-97D2-2B19EEB4AAFD}" dt="2020-04-10T18:32:33.794" v="160" actId="5793"/>
          <ac:spMkLst>
            <pc:docMk/>
            <pc:sldMk cId="2572462697" sldId="365"/>
            <ac:spMk id="4" creationId="{334FBA39-DB43-415C-9CF8-47171FA7835B}"/>
          </ac:spMkLst>
        </pc:spChg>
      </pc:sldChg>
      <pc:sldChg chg="modTransition">
        <pc:chgData name="Jim Hogg" userId="34797abe98eaa765" providerId="LiveId" clId="{CA2C13D9-0A42-4278-97D2-2B19EEB4AAFD}" dt="2020-04-10T22:22:53.085" v="264"/>
        <pc:sldMkLst>
          <pc:docMk/>
          <pc:sldMk cId="2518914309" sldId="366"/>
        </pc:sldMkLst>
      </pc:sldChg>
      <pc:sldChg chg="modSp">
        <pc:chgData name="Jim Hogg" userId="34797abe98eaa765" providerId="LiveId" clId="{CA2C13D9-0A42-4278-97D2-2B19EEB4AAFD}" dt="2020-04-10T17:13:19.160" v="45" actId="20577"/>
        <pc:sldMkLst>
          <pc:docMk/>
          <pc:sldMk cId="523397126" sldId="369"/>
        </pc:sldMkLst>
        <pc:spChg chg="mod">
          <ac:chgData name="Jim Hogg" userId="34797abe98eaa765" providerId="LiveId" clId="{CA2C13D9-0A42-4278-97D2-2B19EEB4AAFD}" dt="2020-04-10T17:13:19.160" v="45" actId="20577"/>
          <ac:spMkLst>
            <pc:docMk/>
            <pc:sldMk cId="523397126" sldId="369"/>
            <ac:spMk id="4" creationId="{5503D1BF-56BF-4375-B784-A32500645174}"/>
          </ac:spMkLst>
        </pc:spChg>
      </pc:sldChg>
      <pc:sldChg chg="modSp">
        <pc:chgData name="Jim Hogg" userId="34797abe98eaa765" providerId="LiveId" clId="{CA2C13D9-0A42-4278-97D2-2B19EEB4AAFD}" dt="2020-04-10T18:33:13.559" v="174" actId="6549"/>
        <pc:sldMkLst>
          <pc:docMk/>
          <pc:sldMk cId="315799051" sldId="375"/>
        </pc:sldMkLst>
        <pc:spChg chg="mod">
          <ac:chgData name="Jim Hogg" userId="34797abe98eaa765" providerId="LiveId" clId="{CA2C13D9-0A42-4278-97D2-2B19EEB4AAFD}" dt="2020-04-10T18:33:13.559" v="174" actId="6549"/>
          <ac:spMkLst>
            <pc:docMk/>
            <pc:sldMk cId="315799051" sldId="375"/>
            <ac:spMk id="6" creationId="{07D582B0-A2FB-45DD-A550-290AB0F54DAF}"/>
          </ac:spMkLst>
        </pc:spChg>
      </pc:sldChg>
      <pc:sldChg chg="modSp">
        <pc:chgData name="Jim Hogg" userId="34797abe98eaa765" providerId="LiveId" clId="{CA2C13D9-0A42-4278-97D2-2B19EEB4AAFD}" dt="2020-04-10T18:33:40.828" v="175" actId="13926"/>
        <pc:sldMkLst>
          <pc:docMk/>
          <pc:sldMk cId="1065727717" sldId="376"/>
        </pc:sldMkLst>
        <pc:spChg chg="mod">
          <ac:chgData name="Jim Hogg" userId="34797abe98eaa765" providerId="LiveId" clId="{CA2C13D9-0A42-4278-97D2-2B19EEB4AAFD}" dt="2020-04-10T18:33:40.828" v="175" actId="13926"/>
          <ac:spMkLst>
            <pc:docMk/>
            <pc:sldMk cId="1065727717" sldId="376"/>
            <ac:spMk id="9" creationId="{4232DBCF-A8BE-40A3-9531-FC7E4B45EC64}"/>
          </ac:spMkLst>
        </pc:spChg>
      </pc:sldChg>
      <pc:sldChg chg="modSp">
        <pc:chgData name="Jim Hogg" userId="34797abe98eaa765" providerId="LiveId" clId="{CA2C13D9-0A42-4278-97D2-2B19EEB4AAFD}" dt="2020-04-10T18:34:26.958" v="176" actId="13926"/>
        <pc:sldMkLst>
          <pc:docMk/>
          <pc:sldMk cId="3722086302" sldId="391"/>
        </pc:sldMkLst>
        <pc:spChg chg="mod">
          <ac:chgData name="Jim Hogg" userId="34797abe98eaa765" providerId="LiveId" clId="{CA2C13D9-0A42-4278-97D2-2B19EEB4AAFD}" dt="2020-04-10T18:34:26.958" v="176" actId="13926"/>
          <ac:spMkLst>
            <pc:docMk/>
            <pc:sldMk cId="3722086302" sldId="391"/>
            <ac:spMk id="3" creationId="{57A4E43E-F10E-4DED-9E03-9E9E5B6E8D89}"/>
          </ac:spMkLst>
        </pc:spChg>
      </pc:sldChg>
      <pc:sldChg chg="addSp modSp">
        <pc:chgData name="Jim Hogg" userId="34797abe98eaa765" providerId="LiveId" clId="{CA2C13D9-0A42-4278-97D2-2B19EEB4AAFD}" dt="2020-04-10T23:59:04.561" v="357" actId="6549"/>
        <pc:sldMkLst>
          <pc:docMk/>
          <pc:sldMk cId="1318173753" sldId="397"/>
        </pc:sldMkLst>
        <pc:spChg chg="add mod">
          <ac:chgData name="Jim Hogg" userId="34797abe98eaa765" providerId="LiveId" clId="{CA2C13D9-0A42-4278-97D2-2B19EEB4AAFD}" dt="2020-04-10T23:59:04.561" v="357" actId="6549"/>
          <ac:spMkLst>
            <pc:docMk/>
            <pc:sldMk cId="1318173753" sldId="397"/>
            <ac:spMk id="4" creationId="{669A7703-5A9B-491C-AED1-D0174E0ED62E}"/>
          </ac:spMkLst>
        </pc:spChg>
        <pc:spChg chg="mod">
          <ac:chgData name="Jim Hogg" userId="34797abe98eaa765" providerId="LiveId" clId="{CA2C13D9-0A42-4278-97D2-2B19EEB4AAFD}" dt="2020-04-10T23:52:19.090" v="265" actId="20577"/>
          <ac:spMkLst>
            <pc:docMk/>
            <pc:sldMk cId="1318173753" sldId="397"/>
            <ac:spMk id="7" creationId="{ADAFA1D5-A6F3-4F48-81C2-B52A7C205089}"/>
          </ac:spMkLst>
        </pc:spChg>
      </pc:sldChg>
      <pc:sldChg chg="modSp">
        <pc:chgData name="Jim Hogg" userId="34797abe98eaa765" providerId="LiveId" clId="{CA2C13D9-0A42-4278-97D2-2B19EEB4AAFD}" dt="2020-04-10T18:36:50.668" v="177" actId="20577"/>
        <pc:sldMkLst>
          <pc:docMk/>
          <pc:sldMk cId="2805791854" sldId="398"/>
        </pc:sldMkLst>
        <pc:spChg chg="mod">
          <ac:chgData name="Jim Hogg" userId="34797abe98eaa765" providerId="LiveId" clId="{CA2C13D9-0A42-4278-97D2-2B19EEB4AAFD}" dt="2020-04-10T18:36:50.668" v="177" actId="20577"/>
          <ac:spMkLst>
            <pc:docMk/>
            <pc:sldMk cId="2805791854" sldId="398"/>
            <ac:spMk id="5" creationId="{898C7CB9-3963-47E0-888D-432708805BF0}"/>
          </ac:spMkLst>
        </pc:spChg>
      </pc:sldChg>
      <pc:sldChg chg="modSp">
        <pc:chgData name="Jim Hogg" userId="34797abe98eaa765" providerId="LiveId" clId="{CA2C13D9-0A42-4278-97D2-2B19EEB4AAFD}" dt="2020-04-10T17:59:04.872" v="84" actId="1076"/>
        <pc:sldMkLst>
          <pc:docMk/>
          <pc:sldMk cId="2829169223" sldId="403"/>
        </pc:sldMkLst>
        <pc:spChg chg="mod">
          <ac:chgData name="Jim Hogg" userId="34797abe98eaa765" providerId="LiveId" clId="{CA2C13D9-0A42-4278-97D2-2B19EEB4AAFD}" dt="2020-04-10T17:59:04.872" v="84" actId="1076"/>
          <ac:spMkLst>
            <pc:docMk/>
            <pc:sldMk cId="2829169223" sldId="403"/>
            <ac:spMk id="25" creationId="{00000000-0000-0000-0000-000000000000}"/>
          </ac:spMkLst>
        </pc:spChg>
        <pc:spChg chg="mod">
          <ac:chgData name="Jim Hogg" userId="34797abe98eaa765" providerId="LiveId" clId="{CA2C13D9-0A42-4278-97D2-2B19EEB4AAFD}" dt="2020-04-10T17:59:04.872" v="84" actId="1076"/>
          <ac:spMkLst>
            <pc:docMk/>
            <pc:sldMk cId="2829169223" sldId="403"/>
            <ac:spMk id="26" creationId="{00000000-0000-0000-0000-000000000000}"/>
          </ac:spMkLst>
        </pc:spChg>
        <pc:spChg chg="mod">
          <ac:chgData name="Jim Hogg" userId="34797abe98eaa765" providerId="LiveId" clId="{CA2C13D9-0A42-4278-97D2-2B19EEB4AAFD}" dt="2020-04-10T17:59:04.872" v="84" actId="1076"/>
          <ac:spMkLst>
            <pc:docMk/>
            <pc:sldMk cId="2829169223" sldId="403"/>
            <ac:spMk id="27" creationId="{00000000-0000-0000-0000-000000000000}"/>
          </ac:spMkLst>
        </pc:spChg>
        <pc:spChg chg="mod">
          <ac:chgData name="Jim Hogg" userId="34797abe98eaa765" providerId="LiveId" clId="{CA2C13D9-0A42-4278-97D2-2B19EEB4AAFD}" dt="2020-04-10T17:59:04.872" v="84" actId="1076"/>
          <ac:spMkLst>
            <pc:docMk/>
            <pc:sldMk cId="2829169223" sldId="403"/>
            <ac:spMk id="32" creationId="{00000000-0000-0000-0000-000000000000}"/>
          </ac:spMkLst>
        </pc:spChg>
        <pc:spChg chg="mod">
          <ac:chgData name="Jim Hogg" userId="34797abe98eaa765" providerId="LiveId" clId="{CA2C13D9-0A42-4278-97D2-2B19EEB4AAFD}" dt="2020-04-10T17:59:04.872" v="84" actId="1076"/>
          <ac:spMkLst>
            <pc:docMk/>
            <pc:sldMk cId="2829169223" sldId="403"/>
            <ac:spMk id="33" creationId="{00000000-0000-0000-0000-000000000000}"/>
          </ac:spMkLst>
        </pc:spChg>
        <pc:spChg chg="mod">
          <ac:chgData name="Jim Hogg" userId="34797abe98eaa765" providerId="LiveId" clId="{CA2C13D9-0A42-4278-97D2-2B19EEB4AAFD}" dt="2020-04-10T17:59:04.872" v="84" actId="1076"/>
          <ac:spMkLst>
            <pc:docMk/>
            <pc:sldMk cId="2829169223" sldId="403"/>
            <ac:spMk id="34" creationId="{00000000-0000-0000-0000-000000000000}"/>
          </ac:spMkLst>
        </pc:spChg>
        <pc:cxnChg chg="mod">
          <ac:chgData name="Jim Hogg" userId="34797abe98eaa765" providerId="LiveId" clId="{CA2C13D9-0A42-4278-97D2-2B19EEB4AAFD}" dt="2020-04-10T17:59:04.872" v="84" actId="1076"/>
          <ac:cxnSpMkLst>
            <pc:docMk/>
            <pc:sldMk cId="2829169223" sldId="403"/>
            <ac:cxnSpMk id="8" creationId="{00000000-0000-0000-0000-000000000000}"/>
          </ac:cxnSpMkLst>
        </pc:cxnChg>
        <pc:cxnChg chg="mod">
          <ac:chgData name="Jim Hogg" userId="34797abe98eaa765" providerId="LiveId" clId="{CA2C13D9-0A42-4278-97D2-2B19EEB4AAFD}" dt="2020-04-10T17:59:04.872" v="84" actId="1076"/>
          <ac:cxnSpMkLst>
            <pc:docMk/>
            <pc:sldMk cId="2829169223" sldId="403"/>
            <ac:cxnSpMk id="18" creationId="{00000000-0000-0000-0000-000000000000}"/>
          </ac:cxnSpMkLst>
        </pc:cxnChg>
        <pc:cxnChg chg="mod">
          <ac:chgData name="Jim Hogg" userId="34797abe98eaa765" providerId="LiveId" clId="{CA2C13D9-0A42-4278-97D2-2B19EEB4AAFD}" dt="2020-04-10T17:59:04.872" v="84" actId="1076"/>
          <ac:cxnSpMkLst>
            <pc:docMk/>
            <pc:sldMk cId="2829169223" sldId="403"/>
            <ac:cxnSpMk id="22" creationId="{00000000-0000-0000-0000-000000000000}"/>
          </ac:cxnSpMkLst>
        </pc:cxnChg>
      </pc:sldChg>
      <pc:sldChg chg="modAnim">
        <pc:chgData name="Jim Hogg" userId="34797abe98eaa765" providerId="LiveId" clId="{CA2C13D9-0A42-4278-97D2-2B19EEB4AAFD}" dt="2020-04-10T18:12:53.517" v="86"/>
        <pc:sldMkLst>
          <pc:docMk/>
          <pc:sldMk cId="1119602272" sldId="406"/>
        </pc:sldMkLst>
      </pc:sldChg>
      <pc:sldChg chg="modSp add">
        <pc:chgData name="Jim Hogg" userId="34797abe98eaa765" providerId="LiveId" clId="{CA2C13D9-0A42-4278-97D2-2B19EEB4AAFD}" dt="2020-04-09T17:34:27.592" v="31" actId="1076"/>
        <pc:sldMkLst>
          <pc:docMk/>
          <pc:sldMk cId="3209758819" sldId="408"/>
        </pc:sldMkLst>
        <pc:spChg chg="mod">
          <ac:chgData name="Jim Hogg" userId="34797abe98eaa765" providerId="LiveId" clId="{CA2C13D9-0A42-4278-97D2-2B19EEB4AAFD}" dt="2020-04-09T17:34:27.592" v="31" actId="1076"/>
          <ac:spMkLst>
            <pc:docMk/>
            <pc:sldMk cId="3209758819" sldId="408"/>
            <ac:spMk id="4" creationId="{00000000-0000-0000-0000-000000000000}"/>
          </ac:spMkLst>
        </pc:spChg>
        <pc:spChg chg="mod">
          <ac:chgData name="Jim Hogg" userId="34797abe98eaa765" providerId="LiveId" clId="{CA2C13D9-0A42-4278-97D2-2B19EEB4AAFD}" dt="2020-04-09T17:34:27.592" v="31" actId="1076"/>
          <ac:spMkLst>
            <pc:docMk/>
            <pc:sldMk cId="3209758819" sldId="408"/>
            <ac:spMk id="5" creationId="{00000000-0000-0000-0000-000000000000}"/>
          </ac:spMkLst>
        </pc:spChg>
      </pc:sldChg>
      <pc:sldChg chg="addSp delSp modSp add del">
        <pc:chgData name="Jim Hogg" userId="34797abe98eaa765" providerId="LiveId" clId="{CA2C13D9-0A42-4278-97D2-2B19EEB4AAFD}" dt="2020-04-10T19:55:02.127" v="259" actId="47"/>
        <pc:sldMkLst>
          <pc:docMk/>
          <pc:sldMk cId="1387614240" sldId="409"/>
        </pc:sldMkLst>
        <pc:spChg chg="add del mod">
          <ac:chgData name="Jim Hogg" userId="34797abe98eaa765" providerId="LiveId" clId="{CA2C13D9-0A42-4278-97D2-2B19EEB4AAFD}" dt="2020-04-10T19:55:01.107" v="258"/>
          <ac:spMkLst>
            <pc:docMk/>
            <pc:sldMk cId="1387614240" sldId="409"/>
            <ac:spMk id="2" creationId="{0FE2B0BF-EB64-45AF-8302-E8BB4CD3126F}"/>
          </ac:spMkLst>
        </pc:spChg>
      </pc:sldChg>
    </pc:docChg>
  </pc:docChgLst>
  <pc:docChgLst>
    <pc:chgData name="Jim Hogg" userId="34797abe98eaa765" providerId="LiveId" clId="{206A297E-0ED2-4FD7-B703-89311605799A}"/>
    <pc:docChg chg="undo custSel addSld delSld modSld sldOrd">
      <pc:chgData name="Jim Hogg" userId="34797abe98eaa765" providerId="LiveId" clId="{206A297E-0ED2-4FD7-B703-89311605799A}" dt="2020-04-13T15:05:22.983" v="9197" actId="20577"/>
      <pc:docMkLst>
        <pc:docMk/>
      </pc:docMkLst>
      <pc:sldChg chg="modSp">
        <pc:chgData name="Jim Hogg" userId="34797abe98eaa765" providerId="LiveId" clId="{206A297E-0ED2-4FD7-B703-89311605799A}" dt="2020-03-23T16:31:36.854" v="1" actId="20577"/>
        <pc:sldMkLst>
          <pc:docMk/>
          <pc:sldMk cId="49370254" sldId="256"/>
        </pc:sldMkLst>
        <pc:spChg chg="mod">
          <ac:chgData name="Jim Hogg" userId="34797abe98eaa765" providerId="LiveId" clId="{206A297E-0ED2-4FD7-B703-89311605799A}" dt="2020-03-23T16:31:36.854" v="1" actId="20577"/>
          <ac:spMkLst>
            <pc:docMk/>
            <pc:sldMk cId="49370254" sldId="256"/>
            <ac:spMk id="4" creationId="{C86A591A-301E-44A8-871F-D66550F04703}"/>
          </ac:spMkLst>
        </pc:spChg>
      </pc:sldChg>
      <pc:sldChg chg="del">
        <pc:chgData name="Jim Hogg" userId="34797abe98eaa765" providerId="LiveId" clId="{206A297E-0ED2-4FD7-B703-89311605799A}" dt="2020-03-23T16:32:02.846" v="2" actId="47"/>
        <pc:sldMkLst>
          <pc:docMk/>
          <pc:sldMk cId="0" sldId="257"/>
        </pc:sldMkLst>
      </pc:sldChg>
      <pc:sldChg chg="del">
        <pc:chgData name="Jim Hogg" userId="34797abe98eaa765" providerId="LiveId" clId="{206A297E-0ED2-4FD7-B703-89311605799A}" dt="2020-03-23T17:15:11.482" v="101" actId="47"/>
        <pc:sldMkLst>
          <pc:docMk/>
          <pc:sldMk cId="2361658299" sldId="274"/>
        </pc:sldMkLst>
      </pc:sldChg>
      <pc:sldChg chg="del">
        <pc:chgData name="Jim Hogg" userId="34797abe98eaa765" providerId="LiveId" clId="{206A297E-0ED2-4FD7-B703-89311605799A}" dt="2020-03-23T16:32:02.846" v="2" actId="47"/>
        <pc:sldMkLst>
          <pc:docMk/>
          <pc:sldMk cId="2675087331" sldId="282"/>
        </pc:sldMkLst>
      </pc:sldChg>
      <pc:sldChg chg="del">
        <pc:chgData name="Jim Hogg" userId="34797abe98eaa765" providerId="LiveId" clId="{206A297E-0ED2-4FD7-B703-89311605799A}" dt="2020-03-23T16:32:02.846" v="2" actId="47"/>
        <pc:sldMkLst>
          <pc:docMk/>
          <pc:sldMk cId="3469001751" sldId="283"/>
        </pc:sldMkLst>
      </pc:sldChg>
      <pc:sldChg chg="del">
        <pc:chgData name="Jim Hogg" userId="34797abe98eaa765" providerId="LiveId" clId="{206A297E-0ED2-4FD7-B703-89311605799A}" dt="2020-03-23T16:32:02.846" v="2" actId="47"/>
        <pc:sldMkLst>
          <pc:docMk/>
          <pc:sldMk cId="0" sldId="285"/>
        </pc:sldMkLst>
      </pc:sldChg>
      <pc:sldChg chg="del">
        <pc:chgData name="Jim Hogg" userId="34797abe98eaa765" providerId="LiveId" clId="{206A297E-0ED2-4FD7-B703-89311605799A}" dt="2020-03-23T16:32:02.846" v="2" actId="47"/>
        <pc:sldMkLst>
          <pc:docMk/>
          <pc:sldMk cId="0" sldId="289"/>
        </pc:sldMkLst>
      </pc:sldChg>
      <pc:sldChg chg="del">
        <pc:chgData name="Jim Hogg" userId="34797abe98eaa765" providerId="LiveId" clId="{206A297E-0ED2-4FD7-B703-89311605799A}" dt="2020-03-23T16:32:02.846" v="2" actId="47"/>
        <pc:sldMkLst>
          <pc:docMk/>
          <pc:sldMk cId="4273308628" sldId="290"/>
        </pc:sldMkLst>
      </pc:sldChg>
      <pc:sldChg chg="del">
        <pc:chgData name="Jim Hogg" userId="34797abe98eaa765" providerId="LiveId" clId="{206A297E-0ED2-4FD7-B703-89311605799A}" dt="2020-03-23T16:32:02.846" v="2" actId="47"/>
        <pc:sldMkLst>
          <pc:docMk/>
          <pc:sldMk cId="3225824422" sldId="291"/>
        </pc:sldMkLst>
      </pc:sldChg>
      <pc:sldChg chg="del">
        <pc:chgData name="Jim Hogg" userId="34797abe98eaa765" providerId="LiveId" clId="{206A297E-0ED2-4FD7-B703-89311605799A}" dt="2020-03-23T16:32:02.846" v="2" actId="47"/>
        <pc:sldMkLst>
          <pc:docMk/>
          <pc:sldMk cId="4133903256" sldId="293"/>
        </pc:sldMkLst>
      </pc:sldChg>
      <pc:sldChg chg="del">
        <pc:chgData name="Jim Hogg" userId="34797abe98eaa765" providerId="LiveId" clId="{206A297E-0ED2-4FD7-B703-89311605799A}" dt="2020-03-23T16:32:12.800" v="3" actId="47"/>
        <pc:sldMkLst>
          <pc:docMk/>
          <pc:sldMk cId="456880759" sldId="296"/>
        </pc:sldMkLst>
      </pc:sldChg>
      <pc:sldChg chg="del">
        <pc:chgData name="Jim Hogg" userId="34797abe98eaa765" providerId="LiveId" clId="{206A297E-0ED2-4FD7-B703-89311605799A}" dt="2020-03-23T16:32:12.800" v="3" actId="47"/>
        <pc:sldMkLst>
          <pc:docMk/>
          <pc:sldMk cId="2039247268" sldId="298"/>
        </pc:sldMkLst>
      </pc:sldChg>
      <pc:sldChg chg="add del setBg">
        <pc:chgData name="Jim Hogg" userId="34797abe98eaa765" providerId="LiveId" clId="{206A297E-0ED2-4FD7-B703-89311605799A}" dt="2020-03-24T01:36:29.664" v="4096" actId="47"/>
        <pc:sldMkLst>
          <pc:docMk/>
          <pc:sldMk cId="3671479564" sldId="299"/>
        </pc:sldMkLst>
      </pc:sldChg>
      <pc:sldChg chg="add del">
        <pc:chgData name="Jim Hogg" userId="34797abe98eaa765" providerId="LiveId" clId="{206A297E-0ED2-4FD7-B703-89311605799A}" dt="2020-03-24T01:36:29.664" v="4096" actId="47"/>
        <pc:sldMkLst>
          <pc:docMk/>
          <pc:sldMk cId="1840463432" sldId="301"/>
        </pc:sldMkLst>
      </pc:sldChg>
      <pc:sldChg chg="modSp add">
        <pc:chgData name="Jim Hogg" userId="34797abe98eaa765" providerId="LiveId" clId="{206A297E-0ED2-4FD7-B703-89311605799A}" dt="2020-03-23T18:16:44.646" v="183" actId="1076"/>
        <pc:sldMkLst>
          <pc:docMk/>
          <pc:sldMk cId="291207814" sldId="308"/>
        </pc:sldMkLst>
        <pc:spChg chg="mod">
          <ac:chgData name="Jim Hogg" userId="34797abe98eaa765" providerId="LiveId" clId="{206A297E-0ED2-4FD7-B703-89311605799A}" dt="2020-03-23T18:16:16.664" v="178" actId="1076"/>
          <ac:spMkLst>
            <pc:docMk/>
            <pc:sldMk cId="291207814" sldId="308"/>
            <ac:spMk id="9" creationId="{93A1B609-AEE0-4539-9020-C7BDD6BF3925}"/>
          </ac:spMkLst>
        </pc:spChg>
        <pc:spChg chg="mod">
          <ac:chgData name="Jim Hogg" userId="34797abe98eaa765" providerId="LiveId" clId="{206A297E-0ED2-4FD7-B703-89311605799A}" dt="2020-03-23T18:16:16.664" v="178" actId="1076"/>
          <ac:spMkLst>
            <pc:docMk/>
            <pc:sldMk cId="291207814" sldId="308"/>
            <ac:spMk id="10" creationId="{AA58A845-13E6-4741-9B43-3C3D8D30EA5A}"/>
          </ac:spMkLst>
        </pc:spChg>
        <pc:spChg chg="mod">
          <ac:chgData name="Jim Hogg" userId="34797abe98eaa765" providerId="LiveId" clId="{206A297E-0ED2-4FD7-B703-89311605799A}" dt="2020-03-23T18:16:16.664" v="178" actId="1076"/>
          <ac:spMkLst>
            <pc:docMk/>
            <pc:sldMk cId="291207814" sldId="308"/>
            <ac:spMk id="11" creationId="{CCA55986-9805-4B1F-AA28-E91983792445}"/>
          </ac:spMkLst>
        </pc:spChg>
        <pc:spChg chg="mod">
          <ac:chgData name="Jim Hogg" userId="34797abe98eaa765" providerId="LiveId" clId="{206A297E-0ED2-4FD7-B703-89311605799A}" dt="2020-03-23T18:16:16.664" v="178" actId="1076"/>
          <ac:spMkLst>
            <pc:docMk/>
            <pc:sldMk cId="291207814" sldId="308"/>
            <ac:spMk id="12" creationId="{6F04EF4A-AB32-4DD0-B271-7260014C92F4}"/>
          </ac:spMkLst>
        </pc:spChg>
        <pc:spChg chg="mod ord">
          <ac:chgData name="Jim Hogg" userId="34797abe98eaa765" providerId="LiveId" clId="{206A297E-0ED2-4FD7-B703-89311605799A}" dt="2020-03-23T18:16:44.646" v="183" actId="1076"/>
          <ac:spMkLst>
            <pc:docMk/>
            <pc:sldMk cId="291207814" sldId="308"/>
            <ac:spMk id="13" creationId="{7E944BD3-896C-4250-860A-19C4D42EE3AE}"/>
          </ac:spMkLst>
        </pc:spChg>
        <pc:spChg chg="mod">
          <ac:chgData name="Jim Hogg" userId="34797abe98eaa765" providerId="LiveId" clId="{206A297E-0ED2-4FD7-B703-89311605799A}" dt="2020-03-23T18:16:16.664" v="178" actId="1076"/>
          <ac:spMkLst>
            <pc:docMk/>
            <pc:sldMk cId="291207814" sldId="308"/>
            <ac:spMk id="17" creationId="{22429AB0-0935-4A8A-926C-2213D40651C3}"/>
          </ac:spMkLst>
        </pc:spChg>
        <pc:spChg chg="mod">
          <ac:chgData name="Jim Hogg" userId="34797abe98eaa765" providerId="LiveId" clId="{206A297E-0ED2-4FD7-B703-89311605799A}" dt="2020-03-23T18:16:16.664" v="178" actId="1076"/>
          <ac:spMkLst>
            <pc:docMk/>
            <pc:sldMk cId="291207814" sldId="308"/>
            <ac:spMk id="27" creationId="{10014AEA-FF9C-4373-83CF-8D2904E79E28}"/>
          </ac:spMkLst>
        </pc:spChg>
      </pc:sldChg>
      <pc:sldChg chg="delSp modSp add modTransition">
        <pc:chgData name="Jim Hogg" userId="34797abe98eaa765" providerId="LiveId" clId="{206A297E-0ED2-4FD7-B703-89311605799A}" dt="2020-03-25T02:56:27.498" v="9191" actId="1076"/>
        <pc:sldMkLst>
          <pc:docMk/>
          <pc:sldMk cId="831864985" sldId="310"/>
        </pc:sldMkLst>
        <pc:spChg chg="mod">
          <ac:chgData name="Jim Hogg" userId="34797abe98eaa765" providerId="LiveId" clId="{206A297E-0ED2-4FD7-B703-89311605799A}" dt="2020-03-25T02:56:20.063" v="9189" actId="207"/>
          <ac:spMkLst>
            <pc:docMk/>
            <pc:sldMk cId="831864985" sldId="310"/>
            <ac:spMk id="2" creationId="{9605646A-C7F8-4D19-A821-17DF00F88768}"/>
          </ac:spMkLst>
        </pc:spChg>
        <pc:spChg chg="del mod">
          <ac:chgData name="Jim Hogg" userId="34797abe98eaa765" providerId="LiveId" clId="{206A297E-0ED2-4FD7-B703-89311605799A}" dt="2020-03-25T02:54:51.957" v="9017" actId="478"/>
          <ac:spMkLst>
            <pc:docMk/>
            <pc:sldMk cId="831864985" sldId="310"/>
            <ac:spMk id="3" creationId="{BB4A490C-DF43-4C59-BECE-908E3DB29CB3}"/>
          </ac:spMkLst>
        </pc:spChg>
        <pc:spChg chg="del mod">
          <ac:chgData name="Jim Hogg" userId="34797abe98eaa765" providerId="LiveId" clId="{206A297E-0ED2-4FD7-B703-89311605799A}" dt="2020-03-25T02:56:24.440" v="9190" actId="478"/>
          <ac:spMkLst>
            <pc:docMk/>
            <pc:sldMk cId="831864985" sldId="310"/>
            <ac:spMk id="4" creationId="{0E7C2AD2-96AA-49BB-B1E5-EBF468EF319E}"/>
          </ac:spMkLst>
        </pc:spChg>
        <pc:spChg chg="mod">
          <ac:chgData name="Jim Hogg" userId="34797abe98eaa765" providerId="LiveId" clId="{206A297E-0ED2-4FD7-B703-89311605799A}" dt="2020-03-25T02:56:27.498" v="9191" actId="1076"/>
          <ac:spMkLst>
            <pc:docMk/>
            <pc:sldMk cId="831864985" sldId="310"/>
            <ac:spMk id="5" creationId="{0CBAA3DD-A7C3-4480-AEE0-8BB887E8F508}"/>
          </ac:spMkLst>
        </pc:spChg>
        <pc:spChg chg="mod">
          <ac:chgData name="Jim Hogg" userId="34797abe98eaa765" providerId="LiveId" clId="{206A297E-0ED2-4FD7-B703-89311605799A}" dt="2020-03-25T02:33:57.453" v="8968" actId="20577"/>
          <ac:spMkLst>
            <pc:docMk/>
            <pc:sldMk cId="831864985" sldId="310"/>
            <ac:spMk id="6" creationId="{00000000-0000-0000-0000-000000000000}"/>
          </ac:spMkLst>
        </pc:spChg>
      </pc:sldChg>
      <pc:sldChg chg="del">
        <pc:chgData name="Jim Hogg" userId="34797abe98eaa765" providerId="LiveId" clId="{206A297E-0ED2-4FD7-B703-89311605799A}" dt="2020-03-23T17:15:11.482" v="101" actId="47"/>
        <pc:sldMkLst>
          <pc:docMk/>
          <pc:sldMk cId="2765603290" sldId="313"/>
        </pc:sldMkLst>
      </pc:sldChg>
      <pc:sldChg chg="del">
        <pc:chgData name="Jim Hogg" userId="34797abe98eaa765" providerId="LiveId" clId="{206A297E-0ED2-4FD7-B703-89311605799A}" dt="2020-03-23T17:15:11.482" v="101" actId="47"/>
        <pc:sldMkLst>
          <pc:docMk/>
          <pc:sldMk cId="1556465969" sldId="314"/>
        </pc:sldMkLst>
      </pc:sldChg>
      <pc:sldChg chg="del">
        <pc:chgData name="Jim Hogg" userId="34797abe98eaa765" providerId="LiveId" clId="{206A297E-0ED2-4FD7-B703-89311605799A}" dt="2020-03-23T17:15:11.482" v="101" actId="47"/>
        <pc:sldMkLst>
          <pc:docMk/>
          <pc:sldMk cId="2905843686" sldId="315"/>
        </pc:sldMkLst>
      </pc:sldChg>
      <pc:sldChg chg="add del">
        <pc:chgData name="Jim Hogg" userId="34797abe98eaa765" providerId="LiveId" clId="{206A297E-0ED2-4FD7-B703-89311605799A}" dt="2020-03-24T01:36:29.664" v="4096" actId="47"/>
        <pc:sldMkLst>
          <pc:docMk/>
          <pc:sldMk cId="4105564688" sldId="316"/>
        </pc:sldMkLst>
      </pc:sldChg>
      <pc:sldChg chg="del">
        <pc:chgData name="Jim Hogg" userId="34797abe98eaa765" providerId="LiveId" clId="{206A297E-0ED2-4FD7-B703-89311605799A}" dt="2020-03-23T17:15:11.482" v="101" actId="47"/>
        <pc:sldMkLst>
          <pc:docMk/>
          <pc:sldMk cId="781542185" sldId="317"/>
        </pc:sldMkLst>
      </pc:sldChg>
      <pc:sldChg chg="del">
        <pc:chgData name="Jim Hogg" userId="34797abe98eaa765" providerId="LiveId" clId="{206A297E-0ED2-4FD7-B703-89311605799A}" dt="2020-03-23T17:15:11.482" v="101" actId="47"/>
        <pc:sldMkLst>
          <pc:docMk/>
          <pc:sldMk cId="902611684" sldId="320"/>
        </pc:sldMkLst>
      </pc:sldChg>
      <pc:sldChg chg="modSp add setBg">
        <pc:chgData name="Jim Hogg" userId="34797abe98eaa765" providerId="LiveId" clId="{206A297E-0ED2-4FD7-B703-89311605799A}" dt="2020-03-24T01:39:31.402" v="4107" actId="20577"/>
        <pc:sldMkLst>
          <pc:docMk/>
          <pc:sldMk cId="3184877701" sldId="321"/>
        </pc:sldMkLst>
        <pc:spChg chg="mod">
          <ac:chgData name="Jim Hogg" userId="34797abe98eaa765" providerId="LiveId" clId="{206A297E-0ED2-4FD7-B703-89311605799A}" dt="2020-03-24T01:39:31.402" v="4107" actId="20577"/>
          <ac:spMkLst>
            <pc:docMk/>
            <pc:sldMk cId="3184877701" sldId="321"/>
            <ac:spMk id="2" creationId="{41F1C91C-CB4C-4541-B84A-554A031CA0C8}"/>
          </ac:spMkLst>
        </pc:spChg>
      </pc:sldChg>
      <pc:sldChg chg="addSp delSp modSp">
        <pc:chgData name="Jim Hogg" userId="34797abe98eaa765" providerId="LiveId" clId="{206A297E-0ED2-4FD7-B703-89311605799A}" dt="2020-03-24T01:41:50.175" v="4161" actId="20577"/>
        <pc:sldMkLst>
          <pc:docMk/>
          <pc:sldMk cId="323258792" sldId="335"/>
        </pc:sldMkLst>
        <pc:spChg chg="mod">
          <ac:chgData name="Jim Hogg" userId="34797abe98eaa765" providerId="LiveId" clId="{206A297E-0ED2-4FD7-B703-89311605799A}" dt="2020-03-24T01:41:50.175" v="4161" actId="20577"/>
          <ac:spMkLst>
            <pc:docMk/>
            <pc:sldMk cId="323258792" sldId="335"/>
            <ac:spMk id="3" creationId="{9C5195A8-E825-41B7-B2BA-17667C578052}"/>
          </ac:spMkLst>
        </pc:spChg>
        <pc:spChg chg="del mod">
          <ac:chgData name="Jim Hogg" userId="34797abe98eaa765" providerId="LiveId" clId="{206A297E-0ED2-4FD7-B703-89311605799A}" dt="2020-03-23T17:10:04.005" v="8" actId="478"/>
          <ac:spMkLst>
            <pc:docMk/>
            <pc:sldMk cId="323258792" sldId="335"/>
            <ac:spMk id="5" creationId="{871C6EE6-61A2-4B83-9B4C-53859D3DE0F8}"/>
          </ac:spMkLst>
        </pc:spChg>
        <pc:graphicFrameChg chg="add del mod">
          <ac:chgData name="Jim Hogg" userId="34797abe98eaa765" providerId="LiveId" clId="{206A297E-0ED2-4FD7-B703-89311605799A}" dt="2020-03-23T17:10:00.731" v="7" actId="478"/>
          <ac:graphicFrameMkLst>
            <pc:docMk/>
            <pc:sldMk cId="323258792" sldId="335"/>
            <ac:graphicFrameMk id="2" creationId="{4B2BC169-06F1-43A7-8516-240724550235}"/>
          </ac:graphicFrameMkLst>
        </pc:graphicFrameChg>
      </pc:sldChg>
      <pc:sldChg chg="del">
        <pc:chgData name="Jim Hogg" userId="34797abe98eaa765" providerId="LiveId" clId="{206A297E-0ED2-4FD7-B703-89311605799A}" dt="2020-03-23T17:15:11.482" v="101" actId="47"/>
        <pc:sldMkLst>
          <pc:docMk/>
          <pc:sldMk cId="1871017082" sldId="336"/>
        </pc:sldMkLst>
      </pc:sldChg>
      <pc:sldChg chg="add del">
        <pc:chgData name="Jim Hogg" userId="34797abe98eaa765" providerId="LiveId" clId="{206A297E-0ED2-4FD7-B703-89311605799A}" dt="2020-03-24T01:36:29.664" v="4096" actId="47"/>
        <pc:sldMkLst>
          <pc:docMk/>
          <pc:sldMk cId="2234420222" sldId="336"/>
        </pc:sldMkLst>
      </pc:sldChg>
      <pc:sldChg chg="add">
        <pc:chgData name="Jim Hogg" userId="34797abe98eaa765" providerId="LiveId" clId="{206A297E-0ED2-4FD7-B703-89311605799A}" dt="2020-03-23T17:15:16.615" v="103"/>
        <pc:sldMkLst>
          <pc:docMk/>
          <pc:sldMk cId="38145940" sldId="337"/>
        </pc:sldMkLst>
      </pc:sldChg>
      <pc:sldChg chg="add del">
        <pc:chgData name="Jim Hogg" userId="34797abe98eaa765" providerId="LiveId" clId="{206A297E-0ED2-4FD7-B703-89311605799A}" dt="2020-03-24T01:36:29.664" v="4096" actId="47"/>
        <pc:sldMkLst>
          <pc:docMk/>
          <pc:sldMk cId="2394639077" sldId="338"/>
        </pc:sldMkLst>
      </pc:sldChg>
      <pc:sldChg chg="modSp add modTransition">
        <pc:chgData name="Jim Hogg" userId="34797abe98eaa765" providerId="LiveId" clId="{206A297E-0ED2-4FD7-B703-89311605799A}" dt="2020-03-24T01:40:03.973" v="4108"/>
        <pc:sldMkLst>
          <pc:docMk/>
          <pc:sldMk cId="3607506156" sldId="340"/>
        </pc:sldMkLst>
        <pc:spChg chg="mod">
          <ac:chgData name="Jim Hogg" userId="34797abe98eaa765" providerId="LiveId" clId="{206A297E-0ED2-4FD7-B703-89311605799A}" dt="2020-03-23T18:17:19.857" v="185" actId="1076"/>
          <ac:spMkLst>
            <pc:docMk/>
            <pc:sldMk cId="3607506156" sldId="340"/>
            <ac:spMk id="2" creationId="{00000000-0000-0000-0000-000000000000}"/>
          </ac:spMkLst>
        </pc:spChg>
        <pc:spChg chg="mod">
          <ac:chgData name="Jim Hogg" userId="34797abe98eaa765" providerId="LiveId" clId="{206A297E-0ED2-4FD7-B703-89311605799A}" dt="2020-03-23T18:17:30.742" v="188" actId="1076"/>
          <ac:spMkLst>
            <pc:docMk/>
            <pc:sldMk cId="3607506156" sldId="340"/>
            <ac:spMk id="73" creationId="{00000000-0000-0000-0000-000000000000}"/>
          </ac:spMkLst>
        </pc:spChg>
      </pc:sldChg>
      <pc:sldChg chg="add del">
        <pc:chgData name="Jim Hogg" userId="34797abe98eaa765" providerId="LiveId" clId="{206A297E-0ED2-4FD7-B703-89311605799A}" dt="2020-03-24T01:36:29.664" v="4096" actId="47"/>
        <pc:sldMkLst>
          <pc:docMk/>
          <pc:sldMk cId="188835087" sldId="341"/>
        </pc:sldMkLst>
      </pc:sldChg>
      <pc:sldChg chg="del">
        <pc:chgData name="Jim Hogg" userId="34797abe98eaa765" providerId="LiveId" clId="{206A297E-0ED2-4FD7-B703-89311605799A}" dt="2020-03-23T17:15:11.482" v="101" actId="47"/>
        <pc:sldMkLst>
          <pc:docMk/>
          <pc:sldMk cId="950750377" sldId="341"/>
        </pc:sldMkLst>
      </pc:sldChg>
      <pc:sldChg chg="add del">
        <pc:chgData name="Jim Hogg" userId="34797abe98eaa765" providerId="LiveId" clId="{206A297E-0ED2-4FD7-B703-89311605799A}" dt="2020-03-24T01:36:29.664" v="4096" actId="47"/>
        <pc:sldMkLst>
          <pc:docMk/>
          <pc:sldMk cId="4214921811" sldId="342"/>
        </pc:sldMkLst>
      </pc:sldChg>
      <pc:sldChg chg="add del">
        <pc:chgData name="Jim Hogg" userId="34797abe98eaa765" providerId="LiveId" clId="{206A297E-0ED2-4FD7-B703-89311605799A}" dt="2020-03-24T01:36:29.664" v="4096" actId="47"/>
        <pc:sldMkLst>
          <pc:docMk/>
          <pc:sldMk cId="1956866479" sldId="343"/>
        </pc:sldMkLst>
      </pc:sldChg>
      <pc:sldChg chg="del">
        <pc:chgData name="Jim Hogg" userId="34797abe98eaa765" providerId="LiveId" clId="{206A297E-0ED2-4FD7-B703-89311605799A}" dt="2020-03-23T16:32:02.846" v="2" actId="47"/>
        <pc:sldMkLst>
          <pc:docMk/>
          <pc:sldMk cId="3697759579" sldId="343"/>
        </pc:sldMkLst>
      </pc:sldChg>
      <pc:sldChg chg="add del">
        <pc:chgData name="Jim Hogg" userId="34797abe98eaa765" providerId="LiveId" clId="{206A297E-0ED2-4FD7-B703-89311605799A}" dt="2020-03-24T01:36:29.664" v="4096" actId="47"/>
        <pc:sldMkLst>
          <pc:docMk/>
          <pc:sldMk cId="871389668" sldId="344"/>
        </pc:sldMkLst>
      </pc:sldChg>
      <pc:sldChg chg="del">
        <pc:chgData name="Jim Hogg" userId="34797abe98eaa765" providerId="LiveId" clId="{206A297E-0ED2-4FD7-B703-89311605799A}" dt="2020-03-23T17:15:11.482" v="101" actId="47"/>
        <pc:sldMkLst>
          <pc:docMk/>
          <pc:sldMk cId="1841557659" sldId="344"/>
        </pc:sldMkLst>
      </pc:sldChg>
      <pc:sldChg chg="add del setBg">
        <pc:chgData name="Jim Hogg" userId="34797abe98eaa765" providerId="LiveId" clId="{206A297E-0ED2-4FD7-B703-89311605799A}" dt="2020-03-24T01:36:29.664" v="4096" actId="47"/>
        <pc:sldMkLst>
          <pc:docMk/>
          <pc:sldMk cId="301961077" sldId="345"/>
        </pc:sldMkLst>
      </pc:sldChg>
      <pc:sldChg chg="add del">
        <pc:chgData name="Jim Hogg" userId="34797abe98eaa765" providerId="LiveId" clId="{206A297E-0ED2-4FD7-B703-89311605799A}" dt="2020-03-24T01:36:29.664" v="4096" actId="47"/>
        <pc:sldMkLst>
          <pc:docMk/>
          <pc:sldMk cId="3142081267" sldId="346"/>
        </pc:sldMkLst>
      </pc:sldChg>
      <pc:sldChg chg="del">
        <pc:chgData name="Jim Hogg" userId="34797abe98eaa765" providerId="LiveId" clId="{206A297E-0ED2-4FD7-B703-89311605799A}" dt="2020-03-23T17:15:11.482" v="101" actId="47"/>
        <pc:sldMkLst>
          <pc:docMk/>
          <pc:sldMk cId="3830354544" sldId="346"/>
        </pc:sldMkLst>
      </pc:sldChg>
      <pc:sldChg chg="del">
        <pc:chgData name="Jim Hogg" userId="34797abe98eaa765" providerId="LiveId" clId="{206A297E-0ED2-4FD7-B703-89311605799A}" dt="2020-03-23T17:15:11.482" v="101" actId="47"/>
        <pc:sldMkLst>
          <pc:docMk/>
          <pc:sldMk cId="2619534371" sldId="347"/>
        </pc:sldMkLst>
      </pc:sldChg>
      <pc:sldChg chg="del">
        <pc:chgData name="Jim Hogg" userId="34797abe98eaa765" providerId="LiveId" clId="{206A297E-0ED2-4FD7-B703-89311605799A}" dt="2020-03-23T17:15:11.482" v="101" actId="47"/>
        <pc:sldMkLst>
          <pc:docMk/>
          <pc:sldMk cId="2441515734" sldId="348"/>
        </pc:sldMkLst>
      </pc:sldChg>
      <pc:sldChg chg="add del">
        <pc:chgData name="Jim Hogg" userId="34797abe98eaa765" providerId="LiveId" clId="{206A297E-0ED2-4FD7-B703-89311605799A}" dt="2020-03-23T18:20:42.149" v="206" actId="2696"/>
        <pc:sldMkLst>
          <pc:docMk/>
          <pc:sldMk cId="2572028115" sldId="348"/>
        </pc:sldMkLst>
      </pc:sldChg>
      <pc:sldChg chg="add del">
        <pc:chgData name="Jim Hogg" userId="34797abe98eaa765" providerId="LiveId" clId="{206A297E-0ED2-4FD7-B703-89311605799A}" dt="2020-03-24T01:36:29.664" v="4096" actId="47"/>
        <pc:sldMkLst>
          <pc:docMk/>
          <pc:sldMk cId="1060290073" sldId="349"/>
        </pc:sldMkLst>
      </pc:sldChg>
      <pc:sldChg chg="del">
        <pc:chgData name="Jim Hogg" userId="34797abe98eaa765" providerId="LiveId" clId="{206A297E-0ED2-4FD7-B703-89311605799A}" dt="2020-03-23T17:15:11.482" v="101" actId="47"/>
        <pc:sldMkLst>
          <pc:docMk/>
          <pc:sldMk cId="1733479725" sldId="349"/>
        </pc:sldMkLst>
      </pc:sldChg>
      <pc:sldChg chg="del">
        <pc:chgData name="Jim Hogg" userId="34797abe98eaa765" providerId="LiveId" clId="{206A297E-0ED2-4FD7-B703-89311605799A}" dt="2020-03-23T17:15:11.482" v="101" actId="47"/>
        <pc:sldMkLst>
          <pc:docMk/>
          <pc:sldMk cId="2564709737" sldId="350"/>
        </pc:sldMkLst>
      </pc:sldChg>
      <pc:sldChg chg="add del setBg">
        <pc:chgData name="Jim Hogg" userId="34797abe98eaa765" providerId="LiveId" clId="{206A297E-0ED2-4FD7-B703-89311605799A}" dt="2020-03-24T01:37:21.849" v="4097" actId="47"/>
        <pc:sldMkLst>
          <pc:docMk/>
          <pc:sldMk cId="2284573303" sldId="352"/>
        </pc:sldMkLst>
      </pc:sldChg>
      <pc:sldChg chg="del">
        <pc:chgData name="Jim Hogg" userId="34797abe98eaa765" providerId="LiveId" clId="{206A297E-0ED2-4FD7-B703-89311605799A}" dt="2020-03-23T17:15:11.482" v="101" actId="47"/>
        <pc:sldMkLst>
          <pc:docMk/>
          <pc:sldMk cId="2675039614" sldId="352"/>
        </pc:sldMkLst>
      </pc:sldChg>
      <pc:sldChg chg="del">
        <pc:chgData name="Jim Hogg" userId="34797abe98eaa765" providerId="LiveId" clId="{206A297E-0ED2-4FD7-B703-89311605799A}" dt="2020-03-23T17:15:11.482" v="101" actId="47"/>
        <pc:sldMkLst>
          <pc:docMk/>
          <pc:sldMk cId="2744696539" sldId="353"/>
        </pc:sldMkLst>
      </pc:sldChg>
      <pc:sldChg chg="add del">
        <pc:chgData name="Jim Hogg" userId="34797abe98eaa765" providerId="LiveId" clId="{206A297E-0ED2-4FD7-B703-89311605799A}" dt="2020-03-24T01:37:21.849" v="4097" actId="47"/>
        <pc:sldMkLst>
          <pc:docMk/>
          <pc:sldMk cId="3440579246" sldId="353"/>
        </pc:sldMkLst>
      </pc:sldChg>
      <pc:sldChg chg="del">
        <pc:chgData name="Jim Hogg" userId="34797abe98eaa765" providerId="LiveId" clId="{206A297E-0ED2-4FD7-B703-89311605799A}" dt="2020-03-23T17:15:11.482" v="101" actId="47"/>
        <pc:sldMkLst>
          <pc:docMk/>
          <pc:sldMk cId="707671676" sldId="354"/>
        </pc:sldMkLst>
      </pc:sldChg>
      <pc:sldChg chg="add del">
        <pc:chgData name="Jim Hogg" userId="34797abe98eaa765" providerId="LiveId" clId="{206A297E-0ED2-4FD7-B703-89311605799A}" dt="2020-03-24T01:37:21.849" v="4097" actId="47"/>
        <pc:sldMkLst>
          <pc:docMk/>
          <pc:sldMk cId="3993554475" sldId="354"/>
        </pc:sldMkLst>
      </pc:sldChg>
      <pc:sldChg chg="del">
        <pc:chgData name="Jim Hogg" userId="34797abe98eaa765" providerId="LiveId" clId="{206A297E-0ED2-4FD7-B703-89311605799A}" dt="2020-03-23T17:15:11.482" v="101" actId="47"/>
        <pc:sldMkLst>
          <pc:docMk/>
          <pc:sldMk cId="2728182862" sldId="355"/>
        </pc:sldMkLst>
      </pc:sldChg>
      <pc:sldChg chg="addSp modSp add">
        <pc:chgData name="Jim Hogg" userId="34797abe98eaa765" providerId="LiveId" clId="{206A297E-0ED2-4FD7-B703-89311605799A}" dt="2020-03-25T02:32:26.805" v="8964" actId="1076"/>
        <pc:sldMkLst>
          <pc:docMk/>
          <pc:sldMk cId="3704884445" sldId="355"/>
        </pc:sldMkLst>
        <pc:spChg chg="mod">
          <ac:chgData name="Jim Hogg" userId="34797abe98eaa765" providerId="LiveId" clId="{206A297E-0ED2-4FD7-B703-89311605799A}" dt="2020-03-25T02:31:43.839" v="8954" actId="1076"/>
          <ac:spMkLst>
            <pc:docMk/>
            <pc:sldMk cId="3704884445" sldId="355"/>
            <ac:spMk id="4" creationId="{4EB4212E-C4EB-4F6C-BE0A-67B77F9A94BC}"/>
          </ac:spMkLst>
        </pc:spChg>
        <pc:spChg chg="add mod">
          <ac:chgData name="Jim Hogg" userId="34797abe98eaa765" providerId="LiveId" clId="{206A297E-0ED2-4FD7-B703-89311605799A}" dt="2020-03-25T02:32:26.805" v="8964" actId="1076"/>
          <ac:spMkLst>
            <pc:docMk/>
            <pc:sldMk cId="3704884445" sldId="355"/>
            <ac:spMk id="5" creationId="{9B77F4A5-B756-46A7-87BD-1BCEA1002A4E}"/>
          </ac:spMkLst>
        </pc:spChg>
        <pc:spChg chg="add mod">
          <ac:chgData name="Jim Hogg" userId="34797abe98eaa765" providerId="LiveId" clId="{206A297E-0ED2-4FD7-B703-89311605799A}" dt="2020-03-25T02:31:48.876" v="8955" actId="1076"/>
          <ac:spMkLst>
            <pc:docMk/>
            <pc:sldMk cId="3704884445" sldId="355"/>
            <ac:spMk id="6" creationId="{EC457E45-13C3-49B1-BBBA-5753F025CA30}"/>
          </ac:spMkLst>
        </pc:spChg>
      </pc:sldChg>
      <pc:sldChg chg="del">
        <pc:chgData name="Jim Hogg" userId="34797abe98eaa765" providerId="LiveId" clId="{206A297E-0ED2-4FD7-B703-89311605799A}" dt="2020-03-23T17:15:11.482" v="101" actId="47"/>
        <pc:sldMkLst>
          <pc:docMk/>
          <pc:sldMk cId="296233006" sldId="356"/>
        </pc:sldMkLst>
      </pc:sldChg>
      <pc:sldChg chg="add del">
        <pc:chgData name="Jim Hogg" userId="34797abe98eaa765" providerId="LiveId" clId="{206A297E-0ED2-4FD7-B703-89311605799A}" dt="2020-03-24T01:37:21.849" v="4097" actId="47"/>
        <pc:sldMkLst>
          <pc:docMk/>
          <pc:sldMk cId="849088938" sldId="356"/>
        </pc:sldMkLst>
      </pc:sldChg>
      <pc:sldChg chg="del">
        <pc:chgData name="Jim Hogg" userId="34797abe98eaa765" providerId="LiveId" clId="{206A297E-0ED2-4FD7-B703-89311605799A}" dt="2020-03-23T17:15:11.482" v="101" actId="47"/>
        <pc:sldMkLst>
          <pc:docMk/>
          <pc:sldMk cId="1704213665" sldId="357"/>
        </pc:sldMkLst>
      </pc:sldChg>
      <pc:sldChg chg="add del">
        <pc:chgData name="Jim Hogg" userId="34797abe98eaa765" providerId="LiveId" clId="{206A297E-0ED2-4FD7-B703-89311605799A}" dt="2020-03-24T01:37:21.849" v="4097" actId="47"/>
        <pc:sldMkLst>
          <pc:docMk/>
          <pc:sldMk cId="1743093954" sldId="357"/>
        </pc:sldMkLst>
      </pc:sldChg>
      <pc:sldChg chg="del">
        <pc:chgData name="Jim Hogg" userId="34797abe98eaa765" providerId="LiveId" clId="{206A297E-0ED2-4FD7-B703-89311605799A}" dt="2020-03-23T17:15:11.482" v="101" actId="47"/>
        <pc:sldMkLst>
          <pc:docMk/>
          <pc:sldMk cId="2178893803" sldId="358"/>
        </pc:sldMkLst>
      </pc:sldChg>
      <pc:sldChg chg="del">
        <pc:chgData name="Jim Hogg" userId="34797abe98eaa765" providerId="LiveId" clId="{206A297E-0ED2-4FD7-B703-89311605799A}" dt="2020-03-23T17:15:11.482" v="101" actId="47"/>
        <pc:sldMkLst>
          <pc:docMk/>
          <pc:sldMk cId="1494083218" sldId="359"/>
        </pc:sldMkLst>
      </pc:sldChg>
      <pc:sldChg chg="add del">
        <pc:chgData name="Jim Hogg" userId="34797abe98eaa765" providerId="LiveId" clId="{206A297E-0ED2-4FD7-B703-89311605799A}" dt="2020-03-24T01:37:21.849" v="4097" actId="47"/>
        <pc:sldMkLst>
          <pc:docMk/>
          <pc:sldMk cId="1146788574" sldId="360"/>
        </pc:sldMkLst>
      </pc:sldChg>
      <pc:sldChg chg="del">
        <pc:chgData name="Jim Hogg" userId="34797abe98eaa765" providerId="LiveId" clId="{206A297E-0ED2-4FD7-B703-89311605799A}" dt="2020-03-23T17:15:11.482" v="101" actId="47"/>
        <pc:sldMkLst>
          <pc:docMk/>
          <pc:sldMk cId="3274415575" sldId="360"/>
        </pc:sldMkLst>
      </pc:sldChg>
      <pc:sldChg chg="add del setBg">
        <pc:chgData name="Jim Hogg" userId="34797abe98eaa765" providerId="LiveId" clId="{206A297E-0ED2-4FD7-B703-89311605799A}" dt="2020-03-23T18:04:33.736" v="128"/>
        <pc:sldMkLst>
          <pc:docMk/>
          <pc:sldMk cId="2644331856" sldId="361"/>
        </pc:sldMkLst>
      </pc:sldChg>
      <pc:sldChg chg="add del">
        <pc:chgData name="Jim Hogg" userId="34797abe98eaa765" providerId="LiveId" clId="{206A297E-0ED2-4FD7-B703-89311605799A}" dt="2020-03-23T18:04:26.538" v="126"/>
        <pc:sldMkLst>
          <pc:docMk/>
          <pc:sldMk cId="719593256" sldId="362"/>
        </pc:sldMkLst>
      </pc:sldChg>
      <pc:sldChg chg="modSp add">
        <pc:chgData name="Jim Hogg" userId="34797abe98eaa765" providerId="LiveId" clId="{206A297E-0ED2-4FD7-B703-89311605799A}" dt="2020-03-24T18:06:42.138" v="5256" actId="20577"/>
        <pc:sldMkLst>
          <pc:docMk/>
          <pc:sldMk cId="3274415575" sldId="363"/>
        </pc:sldMkLst>
        <pc:spChg chg="mod">
          <ac:chgData name="Jim Hogg" userId="34797abe98eaa765" providerId="LiveId" clId="{206A297E-0ED2-4FD7-B703-89311605799A}" dt="2020-03-24T18:05:48.947" v="5254" actId="6549"/>
          <ac:spMkLst>
            <pc:docMk/>
            <pc:sldMk cId="3274415575" sldId="363"/>
            <ac:spMk id="4" creationId="{334FBA39-DB43-415C-9CF8-47171FA7835B}"/>
          </ac:spMkLst>
        </pc:spChg>
        <pc:spChg chg="mod">
          <ac:chgData name="Jim Hogg" userId="34797abe98eaa765" providerId="LiveId" clId="{206A297E-0ED2-4FD7-B703-89311605799A}" dt="2020-03-24T18:06:42.138" v="5256" actId="20577"/>
          <ac:spMkLst>
            <pc:docMk/>
            <pc:sldMk cId="3274415575" sldId="363"/>
            <ac:spMk id="5" creationId="{E01991A0-12AA-4D7E-B57B-3E26902F0D13}"/>
          </ac:spMkLst>
        </pc:spChg>
      </pc:sldChg>
      <pc:sldChg chg="del">
        <pc:chgData name="Jim Hogg" userId="34797abe98eaa765" providerId="LiveId" clId="{206A297E-0ED2-4FD7-B703-89311605799A}" dt="2020-03-23T17:15:11.482" v="101" actId="47"/>
        <pc:sldMkLst>
          <pc:docMk/>
          <pc:sldMk cId="3649750106" sldId="363"/>
        </pc:sldMkLst>
      </pc:sldChg>
      <pc:sldChg chg="modSp add del ord">
        <pc:chgData name="Jim Hogg" userId="34797abe98eaa765" providerId="LiveId" clId="{206A297E-0ED2-4FD7-B703-89311605799A}" dt="2020-03-24T16:40:47.629" v="4795" actId="207"/>
        <pc:sldMkLst>
          <pc:docMk/>
          <pc:sldMk cId="1860403671" sldId="364"/>
        </pc:sldMkLst>
        <pc:spChg chg="mod">
          <ac:chgData name="Jim Hogg" userId="34797abe98eaa765" providerId="LiveId" clId="{206A297E-0ED2-4FD7-B703-89311605799A}" dt="2020-03-24T16:40:47.629" v="4795" actId="207"/>
          <ac:spMkLst>
            <pc:docMk/>
            <pc:sldMk cId="1860403671" sldId="364"/>
            <ac:spMk id="4" creationId="{334FBA39-DB43-415C-9CF8-47171FA7835B}"/>
          </ac:spMkLst>
        </pc:spChg>
        <pc:spChg chg="mod">
          <ac:chgData name="Jim Hogg" userId="34797abe98eaa765" providerId="LiveId" clId="{206A297E-0ED2-4FD7-B703-89311605799A}" dt="2020-03-23T18:13:44.114" v="159" actId="20577"/>
          <ac:spMkLst>
            <pc:docMk/>
            <pc:sldMk cId="1860403671" sldId="364"/>
            <ac:spMk id="5" creationId="{E01991A0-12AA-4D7E-B57B-3E26902F0D13}"/>
          </ac:spMkLst>
        </pc:spChg>
      </pc:sldChg>
      <pc:sldChg chg="delSp modSp add del">
        <pc:chgData name="Jim Hogg" userId="34797abe98eaa765" providerId="LiveId" clId="{206A297E-0ED2-4FD7-B703-89311605799A}" dt="2020-03-24T18:06:59.630" v="5258" actId="20577"/>
        <pc:sldMkLst>
          <pc:docMk/>
          <pc:sldMk cId="2572462697" sldId="365"/>
        </pc:sldMkLst>
        <pc:spChg chg="mod">
          <ac:chgData name="Jim Hogg" userId="34797abe98eaa765" providerId="LiveId" clId="{206A297E-0ED2-4FD7-B703-89311605799A}" dt="2020-03-24T18:06:59.630" v="5258" actId="20577"/>
          <ac:spMkLst>
            <pc:docMk/>
            <pc:sldMk cId="2572462697" sldId="365"/>
            <ac:spMk id="4" creationId="{334FBA39-DB43-415C-9CF8-47171FA7835B}"/>
          </ac:spMkLst>
        </pc:spChg>
        <pc:spChg chg="mod">
          <ac:chgData name="Jim Hogg" userId="34797abe98eaa765" providerId="LiveId" clId="{206A297E-0ED2-4FD7-B703-89311605799A}" dt="2020-03-24T01:52:08.765" v="4688" actId="20577"/>
          <ac:spMkLst>
            <pc:docMk/>
            <pc:sldMk cId="2572462697" sldId="365"/>
            <ac:spMk id="5" creationId="{E01991A0-12AA-4D7E-B57B-3E26902F0D13}"/>
          </ac:spMkLst>
        </pc:spChg>
        <pc:spChg chg="del">
          <ac:chgData name="Jim Hogg" userId="34797abe98eaa765" providerId="LiveId" clId="{206A297E-0ED2-4FD7-B703-89311605799A}" dt="2020-03-23T18:14:24.836" v="163" actId="478"/>
          <ac:spMkLst>
            <pc:docMk/>
            <pc:sldMk cId="2572462697" sldId="365"/>
            <ac:spMk id="6" creationId="{D49C40CB-D53E-4093-AEBD-B8836EEC483F}"/>
          </ac:spMkLst>
        </pc:spChg>
      </pc:sldChg>
      <pc:sldChg chg="add del modTransition">
        <pc:chgData name="Jim Hogg" userId="34797abe98eaa765" providerId="LiveId" clId="{206A297E-0ED2-4FD7-B703-89311605799A}" dt="2020-03-24T01:53:11.823" v="4741"/>
        <pc:sldMkLst>
          <pc:docMk/>
          <pc:sldMk cId="2518914309" sldId="366"/>
        </pc:sldMkLst>
      </pc:sldChg>
      <pc:sldChg chg="add del setBg">
        <pc:chgData name="Jim Hogg" userId="34797abe98eaa765" providerId="LiveId" clId="{206A297E-0ED2-4FD7-B703-89311605799A}" dt="2020-03-23T18:10:16.561" v="132"/>
        <pc:sldMkLst>
          <pc:docMk/>
          <pc:sldMk cId="2063110377" sldId="367"/>
        </pc:sldMkLst>
      </pc:sldChg>
      <pc:sldChg chg="add del setBg">
        <pc:chgData name="Jim Hogg" userId="34797abe98eaa765" providerId="LiveId" clId="{206A297E-0ED2-4FD7-B703-89311605799A}" dt="2020-03-23T18:10:12.740" v="131"/>
        <pc:sldMkLst>
          <pc:docMk/>
          <pc:sldMk cId="3099348744" sldId="368"/>
        </pc:sldMkLst>
      </pc:sldChg>
      <pc:sldChg chg="del">
        <pc:chgData name="Jim Hogg" userId="34797abe98eaa765" providerId="LiveId" clId="{206A297E-0ED2-4FD7-B703-89311605799A}" dt="2020-03-23T17:15:11.482" v="101" actId="47"/>
        <pc:sldMkLst>
          <pc:docMk/>
          <pc:sldMk cId="477611522" sldId="369"/>
        </pc:sldMkLst>
      </pc:sldChg>
      <pc:sldChg chg="modSp add setBg">
        <pc:chgData name="Jim Hogg" userId="34797abe98eaa765" providerId="LiveId" clId="{206A297E-0ED2-4FD7-B703-89311605799A}" dt="2020-03-24T01:43:58.854" v="4298" actId="1076"/>
        <pc:sldMkLst>
          <pc:docMk/>
          <pc:sldMk cId="523397126" sldId="369"/>
        </pc:sldMkLst>
        <pc:spChg chg="mod">
          <ac:chgData name="Jim Hogg" userId="34797abe98eaa765" providerId="LiveId" clId="{206A297E-0ED2-4FD7-B703-89311605799A}" dt="2020-03-24T01:43:58.854" v="4298" actId="1076"/>
          <ac:spMkLst>
            <pc:docMk/>
            <pc:sldMk cId="523397126" sldId="369"/>
            <ac:spMk id="15" creationId="{AF5EB338-379A-4B3D-A905-BDDA207EC17E}"/>
          </ac:spMkLst>
        </pc:spChg>
      </pc:sldChg>
      <pc:sldChg chg="modSp add del ord modTransition setBg">
        <pc:chgData name="Jim Hogg" userId="34797abe98eaa765" providerId="LiveId" clId="{206A297E-0ED2-4FD7-B703-89311605799A}" dt="2020-03-25T02:57:04.047" v="9192" actId="47"/>
        <pc:sldMkLst>
          <pc:docMk/>
          <pc:sldMk cId="477611522" sldId="370"/>
        </pc:sldMkLst>
        <pc:spChg chg="mod">
          <ac:chgData name="Jim Hogg" userId="34797abe98eaa765" providerId="LiveId" clId="{206A297E-0ED2-4FD7-B703-89311605799A}" dt="2020-03-23T18:10:48.949" v="152" actId="20577"/>
          <ac:spMkLst>
            <pc:docMk/>
            <pc:sldMk cId="477611522" sldId="370"/>
            <ac:spMk id="5" creationId="{E01991A0-12AA-4D7E-B57B-3E26902F0D13}"/>
          </ac:spMkLst>
        </pc:spChg>
      </pc:sldChg>
      <pc:sldChg chg="modSp add setBg">
        <pc:chgData name="Jim Hogg" userId="34797abe98eaa765" providerId="LiveId" clId="{206A297E-0ED2-4FD7-B703-89311605799A}" dt="2020-03-23T18:35:57.520" v="241"/>
        <pc:sldMkLst>
          <pc:docMk/>
          <pc:sldMk cId="737406379" sldId="371"/>
        </pc:sldMkLst>
        <pc:spChg chg="mod">
          <ac:chgData name="Jim Hogg" userId="34797abe98eaa765" providerId="LiveId" clId="{206A297E-0ED2-4FD7-B703-89311605799A}" dt="2020-03-23T18:35:52.087" v="240" actId="207"/>
          <ac:spMkLst>
            <pc:docMk/>
            <pc:sldMk cId="737406379" sldId="371"/>
            <ac:spMk id="2" creationId="{6AA608C4-9185-4654-A2EF-3BF094B02C71}"/>
          </ac:spMkLst>
        </pc:spChg>
      </pc:sldChg>
      <pc:sldChg chg="delSp modSp add del">
        <pc:chgData name="Jim Hogg" userId="34797abe98eaa765" providerId="LiveId" clId="{206A297E-0ED2-4FD7-B703-89311605799A}" dt="2020-03-23T19:18:46.256" v="1049" actId="47"/>
        <pc:sldMkLst>
          <pc:docMk/>
          <pc:sldMk cId="3878841070" sldId="372"/>
        </pc:sldMkLst>
        <pc:spChg chg="del mod">
          <ac:chgData name="Jim Hogg" userId="34797abe98eaa765" providerId="LiveId" clId="{206A297E-0ED2-4FD7-B703-89311605799A}" dt="2020-03-23T19:13:54.909" v="959" actId="478"/>
          <ac:spMkLst>
            <pc:docMk/>
            <pc:sldMk cId="3878841070" sldId="372"/>
            <ac:spMk id="4" creationId="{4EB4212E-C4EB-4F6C-BE0A-67B77F9A94BC}"/>
          </ac:spMkLst>
        </pc:spChg>
      </pc:sldChg>
      <pc:sldChg chg="add del">
        <pc:chgData name="Jim Hogg" userId="34797abe98eaa765" providerId="LiveId" clId="{206A297E-0ED2-4FD7-B703-89311605799A}" dt="2020-03-23T19:18:50.981" v="1050" actId="47"/>
        <pc:sldMkLst>
          <pc:docMk/>
          <pc:sldMk cId="139306600" sldId="373"/>
        </pc:sldMkLst>
      </pc:sldChg>
      <pc:sldChg chg="addSp modSp add">
        <pc:chgData name="Jim Hogg" userId="34797abe98eaa765" providerId="LiveId" clId="{206A297E-0ED2-4FD7-B703-89311605799A}" dt="2020-03-23T19:00:03.822" v="666" actId="20577"/>
        <pc:sldMkLst>
          <pc:docMk/>
          <pc:sldMk cId="2745829268" sldId="374"/>
        </pc:sldMkLst>
        <pc:spChg chg="add mod">
          <ac:chgData name="Jim Hogg" userId="34797abe98eaa765" providerId="LiveId" clId="{206A297E-0ED2-4FD7-B703-89311605799A}" dt="2020-03-23T18:59:08.909" v="624" actId="1076"/>
          <ac:spMkLst>
            <pc:docMk/>
            <pc:sldMk cId="2745829268" sldId="374"/>
            <ac:spMk id="2" creationId="{BD318FC5-672A-477D-AB22-D83FDC0F6974}"/>
          </ac:spMkLst>
        </pc:spChg>
        <pc:spChg chg="add mod">
          <ac:chgData name="Jim Hogg" userId="34797abe98eaa765" providerId="LiveId" clId="{206A297E-0ED2-4FD7-B703-89311605799A}" dt="2020-03-23T18:59:53.747" v="665" actId="20577"/>
          <ac:spMkLst>
            <pc:docMk/>
            <pc:sldMk cId="2745829268" sldId="374"/>
            <ac:spMk id="3" creationId="{6C594CC5-7F3C-47E7-8E9F-7A739C916C02}"/>
          </ac:spMkLst>
        </pc:spChg>
        <pc:spChg chg="add mod">
          <ac:chgData name="Jim Hogg" userId="34797abe98eaa765" providerId="LiveId" clId="{206A297E-0ED2-4FD7-B703-89311605799A}" dt="2020-03-23T19:00:03.822" v="666" actId="20577"/>
          <ac:spMkLst>
            <pc:docMk/>
            <pc:sldMk cId="2745829268" sldId="374"/>
            <ac:spMk id="4" creationId="{EE6B4BB3-1B36-45B2-8875-3DCAB08922E5}"/>
          </ac:spMkLst>
        </pc:spChg>
      </pc:sldChg>
      <pc:sldChg chg="addSp delSp modSp add">
        <pc:chgData name="Jim Hogg" userId="34797abe98eaa765" providerId="LiveId" clId="{206A297E-0ED2-4FD7-B703-89311605799A}" dt="2020-03-24T17:41:06.826" v="4835" actId="14100"/>
        <pc:sldMkLst>
          <pc:docMk/>
          <pc:sldMk cId="315799051" sldId="375"/>
        </pc:sldMkLst>
        <pc:spChg chg="del">
          <ac:chgData name="Jim Hogg" userId="34797abe98eaa765" providerId="LiveId" clId="{206A297E-0ED2-4FD7-B703-89311605799A}" dt="2020-03-23T19:11:56.996" v="933" actId="478"/>
          <ac:spMkLst>
            <pc:docMk/>
            <pc:sldMk cId="315799051" sldId="375"/>
            <ac:spMk id="2" creationId="{BD318FC5-672A-477D-AB22-D83FDC0F6974}"/>
          </ac:spMkLst>
        </pc:spChg>
        <pc:spChg chg="mod">
          <ac:chgData name="Jim Hogg" userId="34797abe98eaa765" providerId="LiveId" clId="{206A297E-0ED2-4FD7-B703-89311605799A}" dt="2020-03-23T18:59:48.366" v="656" actId="20577"/>
          <ac:spMkLst>
            <pc:docMk/>
            <pc:sldMk cId="315799051" sldId="375"/>
            <ac:spMk id="3" creationId="{6C594CC5-7F3C-47E7-8E9F-7A739C916C02}"/>
          </ac:spMkLst>
        </pc:spChg>
        <pc:spChg chg="mod">
          <ac:chgData name="Jim Hogg" userId="34797abe98eaa765" providerId="LiveId" clId="{206A297E-0ED2-4FD7-B703-89311605799A}" dt="2020-03-24T17:39:57.509" v="4817" actId="20577"/>
          <ac:spMkLst>
            <pc:docMk/>
            <pc:sldMk cId="315799051" sldId="375"/>
            <ac:spMk id="4" creationId="{EE6B4BB3-1B36-45B2-8875-3DCAB08922E5}"/>
          </ac:spMkLst>
        </pc:spChg>
        <pc:spChg chg="add mod ord">
          <ac:chgData name="Jim Hogg" userId="34797abe98eaa765" providerId="LiveId" clId="{206A297E-0ED2-4FD7-B703-89311605799A}" dt="2020-03-24T17:41:00.838" v="4834" actId="1076"/>
          <ac:spMkLst>
            <pc:docMk/>
            <pc:sldMk cId="315799051" sldId="375"/>
            <ac:spMk id="5" creationId="{48CA775E-7126-4730-9193-B090C7F17D9A}"/>
          </ac:spMkLst>
        </pc:spChg>
        <pc:spChg chg="add mod">
          <ac:chgData name="Jim Hogg" userId="34797abe98eaa765" providerId="LiveId" clId="{206A297E-0ED2-4FD7-B703-89311605799A}" dt="2020-03-24T17:41:06.826" v="4835" actId="14100"/>
          <ac:spMkLst>
            <pc:docMk/>
            <pc:sldMk cId="315799051" sldId="375"/>
            <ac:spMk id="6" creationId="{07D582B0-A2FB-45DD-A550-290AB0F54DAF}"/>
          </ac:spMkLst>
        </pc:spChg>
      </pc:sldChg>
      <pc:sldChg chg="addSp delSp modSp add">
        <pc:chgData name="Jim Hogg" userId="34797abe98eaa765" providerId="LiveId" clId="{206A297E-0ED2-4FD7-B703-89311605799A}" dt="2020-03-24T17:49:42.505" v="4863" actId="1076"/>
        <pc:sldMkLst>
          <pc:docMk/>
          <pc:sldMk cId="1065727717" sldId="376"/>
        </pc:sldMkLst>
        <pc:spChg chg="add del mod ord">
          <ac:chgData name="Jim Hogg" userId="34797abe98eaa765" providerId="LiveId" clId="{206A297E-0ED2-4FD7-B703-89311605799A}" dt="2020-03-24T17:48:54.819" v="4851" actId="478"/>
          <ac:spMkLst>
            <pc:docMk/>
            <pc:sldMk cId="1065727717" sldId="376"/>
            <ac:spMk id="2" creationId="{E056A1CF-6F31-43AC-9D26-21CADA4C4E9E}"/>
          </ac:spMkLst>
        </pc:spChg>
        <pc:spChg chg="mod">
          <ac:chgData name="Jim Hogg" userId="34797abe98eaa765" providerId="LiveId" clId="{206A297E-0ED2-4FD7-B703-89311605799A}" dt="2020-03-23T19:24:30.956" v="1164" actId="1076"/>
          <ac:spMkLst>
            <pc:docMk/>
            <pc:sldMk cId="1065727717" sldId="376"/>
            <ac:spMk id="4" creationId="{EE6B4BB3-1B36-45B2-8875-3DCAB08922E5}"/>
          </ac:spMkLst>
        </pc:spChg>
        <pc:spChg chg="del">
          <ac:chgData name="Jim Hogg" userId="34797abe98eaa765" providerId="LiveId" clId="{206A297E-0ED2-4FD7-B703-89311605799A}" dt="2020-03-23T19:16:57.358" v="1018" actId="478"/>
          <ac:spMkLst>
            <pc:docMk/>
            <pc:sldMk cId="1065727717" sldId="376"/>
            <ac:spMk id="5" creationId="{48CA775E-7126-4730-9193-B090C7F17D9A}"/>
          </ac:spMkLst>
        </pc:spChg>
        <pc:spChg chg="del">
          <ac:chgData name="Jim Hogg" userId="34797abe98eaa765" providerId="LiveId" clId="{206A297E-0ED2-4FD7-B703-89311605799A}" dt="2020-03-23T19:16:54.852" v="1017" actId="478"/>
          <ac:spMkLst>
            <pc:docMk/>
            <pc:sldMk cId="1065727717" sldId="376"/>
            <ac:spMk id="6" creationId="{07D582B0-A2FB-45DD-A550-290AB0F54DAF}"/>
          </ac:spMkLst>
        </pc:spChg>
        <pc:spChg chg="add del mod">
          <ac:chgData name="Jim Hogg" userId="34797abe98eaa765" providerId="LiveId" clId="{206A297E-0ED2-4FD7-B703-89311605799A}" dt="2020-03-24T17:49:36.213" v="4861" actId="1076"/>
          <ac:spMkLst>
            <pc:docMk/>
            <pc:sldMk cId="1065727717" sldId="376"/>
            <ac:spMk id="7" creationId="{D525E6C4-834C-47B3-AAD8-5BE8B20C52F5}"/>
          </ac:spMkLst>
        </pc:spChg>
        <pc:spChg chg="add mod">
          <ac:chgData name="Jim Hogg" userId="34797abe98eaa765" providerId="LiveId" clId="{206A297E-0ED2-4FD7-B703-89311605799A}" dt="2020-03-24T17:49:40.355" v="4862" actId="1076"/>
          <ac:spMkLst>
            <pc:docMk/>
            <pc:sldMk cId="1065727717" sldId="376"/>
            <ac:spMk id="8" creationId="{B87B43EF-99A9-4CCF-94AE-787186115E7A}"/>
          </ac:spMkLst>
        </pc:spChg>
        <pc:spChg chg="add mod">
          <ac:chgData name="Jim Hogg" userId="34797abe98eaa765" providerId="LiveId" clId="{206A297E-0ED2-4FD7-B703-89311605799A}" dt="2020-03-24T17:49:42.505" v="4863" actId="1076"/>
          <ac:spMkLst>
            <pc:docMk/>
            <pc:sldMk cId="1065727717" sldId="376"/>
            <ac:spMk id="9" creationId="{4232DBCF-A8BE-40A3-9531-FC7E4B45EC64}"/>
          </ac:spMkLst>
        </pc:spChg>
      </pc:sldChg>
      <pc:sldChg chg="addSp delSp modSp add setBg">
        <pc:chgData name="Jim Hogg" userId="34797abe98eaa765" providerId="LiveId" clId="{206A297E-0ED2-4FD7-B703-89311605799A}" dt="2020-03-24T21:40:40.030" v="5937"/>
        <pc:sldMkLst>
          <pc:docMk/>
          <pc:sldMk cId="3207572647" sldId="377"/>
        </pc:sldMkLst>
        <pc:spChg chg="mod">
          <ac:chgData name="Jim Hogg" userId="34797abe98eaa765" providerId="LiveId" clId="{206A297E-0ED2-4FD7-B703-89311605799A}" dt="2020-03-23T19:19:22.150" v="1079" actId="6549"/>
          <ac:spMkLst>
            <pc:docMk/>
            <pc:sldMk cId="3207572647" sldId="377"/>
            <ac:spMk id="2" creationId="{6AA608C4-9185-4654-A2EF-3BF094B02C71}"/>
          </ac:spMkLst>
        </pc:spChg>
        <pc:picChg chg="add del mod">
          <ac:chgData name="Jim Hogg" userId="34797abe98eaa765" providerId="LiveId" clId="{206A297E-0ED2-4FD7-B703-89311605799A}" dt="2020-03-24T21:40:40.030" v="5937"/>
          <ac:picMkLst>
            <pc:docMk/>
            <pc:sldMk cId="3207572647" sldId="377"/>
            <ac:picMk id="2050" creationId="{C680D537-6019-4128-B6AC-4582B09BE2A9}"/>
          </ac:picMkLst>
        </pc:picChg>
      </pc:sldChg>
      <pc:sldChg chg="modSp add">
        <pc:chgData name="Jim Hogg" userId="34797abe98eaa765" providerId="LiveId" clId="{206A297E-0ED2-4FD7-B703-89311605799A}" dt="2020-03-24T19:10:20.029" v="5646" actId="1076"/>
        <pc:sldMkLst>
          <pc:docMk/>
          <pc:sldMk cId="2649664391" sldId="378"/>
        </pc:sldMkLst>
        <pc:spChg chg="mod">
          <ac:chgData name="Jim Hogg" userId="34797abe98eaa765" providerId="LiveId" clId="{206A297E-0ED2-4FD7-B703-89311605799A}" dt="2020-03-24T18:07:40.628" v="5261" actId="1076"/>
          <ac:spMkLst>
            <pc:docMk/>
            <pc:sldMk cId="2649664391" sldId="378"/>
            <ac:spMk id="4" creationId="{334FBA39-DB43-415C-9CF8-47171FA7835B}"/>
          </ac:spMkLst>
        </pc:spChg>
        <pc:spChg chg="mod">
          <ac:chgData name="Jim Hogg" userId="34797abe98eaa765" providerId="LiveId" clId="{206A297E-0ED2-4FD7-B703-89311605799A}" dt="2020-03-24T19:10:20.029" v="5646" actId="1076"/>
          <ac:spMkLst>
            <pc:docMk/>
            <pc:sldMk cId="2649664391" sldId="378"/>
            <ac:spMk id="5" creationId="{E01991A0-12AA-4D7E-B57B-3E26902F0D13}"/>
          </ac:spMkLst>
        </pc:spChg>
      </pc:sldChg>
      <pc:sldChg chg="add del">
        <pc:chgData name="Jim Hogg" userId="34797abe98eaa765" providerId="LiveId" clId="{206A297E-0ED2-4FD7-B703-89311605799A}" dt="2020-03-23T20:33:02.547" v="1765" actId="47"/>
        <pc:sldMkLst>
          <pc:docMk/>
          <pc:sldMk cId="2778128879" sldId="379"/>
        </pc:sldMkLst>
      </pc:sldChg>
      <pc:sldChg chg="addSp delSp modSp add">
        <pc:chgData name="Jim Hogg" userId="34797abe98eaa765" providerId="LiveId" clId="{206A297E-0ED2-4FD7-B703-89311605799A}" dt="2020-03-24T18:17:28.705" v="5409" actId="1076"/>
        <pc:sldMkLst>
          <pc:docMk/>
          <pc:sldMk cId="4203060961" sldId="379"/>
        </pc:sldMkLst>
        <pc:spChg chg="add mod">
          <ac:chgData name="Jim Hogg" userId="34797abe98eaa765" providerId="LiveId" clId="{206A297E-0ED2-4FD7-B703-89311605799A}" dt="2020-03-24T18:17:03.263" v="5404" actId="20577"/>
          <ac:spMkLst>
            <pc:docMk/>
            <pc:sldMk cId="4203060961" sldId="379"/>
            <ac:spMk id="2" creationId="{EBD42D78-E99A-47C9-B26E-773B109A868B}"/>
          </ac:spMkLst>
        </pc:spChg>
        <pc:spChg chg="add del mod">
          <ac:chgData name="Jim Hogg" userId="34797abe98eaa765" providerId="LiveId" clId="{206A297E-0ED2-4FD7-B703-89311605799A}" dt="2020-03-23T23:29:33.799" v="2038" actId="478"/>
          <ac:spMkLst>
            <pc:docMk/>
            <pc:sldMk cId="4203060961" sldId="379"/>
            <ac:spMk id="3" creationId="{8F1CDAD4-7E67-4B82-8842-D451458BEE21}"/>
          </ac:spMkLst>
        </pc:spChg>
        <pc:spChg chg="add mod ord">
          <ac:chgData name="Jim Hogg" userId="34797abe98eaa765" providerId="LiveId" clId="{206A297E-0ED2-4FD7-B703-89311605799A}" dt="2020-03-24T18:12:09.463" v="5396" actId="20577"/>
          <ac:spMkLst>
            <pc:docMk/>
            <pc:sldMk cId="4203060961" sldId="379"/>
            <ac:spMk id="4" creationId="{1B428232-1739-4041-A9AE-3752CB399E86}"/>
          </ac:spMkLst>
        </pc:spChg>
        <pc:spChg chg="add del mod">
          <ac:chgData name="Jim Hogg" userId="34797abe98eaa765" providerId="LiveId" clId="{206A297E-0ED2-4FD7-B703-89311605799A}" dt="2020-03-24T18:16:31.749" v="5397" actId="478"/>
          <ac:spMkLst>
            <pc:docMk/>
            <pc:sldMk cId="4203060961" sldId="379"/>
            <ac:spMk id="5" creationId="{13E1A00F-A6B1-4457-8934-0FD221082A6D}"/>
          </ac:spMkLst>
        </pc:spChg>
        <pc:spChg chg="add mod">
          <ac:chgData name="Jim Hogg" userId="34797abe98eaa765" providerId="LiveId" clId="{206A297E-0ED2-4FD7-B703-89311605799A}" dt="2020-03-24T18:09:08.858" v="5390" actId="403"/>
          <ac:spMkLst>
            <pc:docMk/>
            <pc:sldMk cId="4203060961" sldId="379"/>
            <ac:spMk id="6" creationId="{9F9BCCAF-8CE3-45EC-9FAE-6A2C177EAB25}"/>
          </ac:spMkLst>
        </pc:spChg>
        <pc:spChg chg="add mod">
          <ac:chgData name="Jim Hogg" userId="34797abe98eaa765" providerId="LiveId" clId="{206A297E-0ED2-4FD7-B703-89311605799A}" dt="2020-03-24T18:17:28.705" v="5409" actId="1076"/>
          <ac:spMkLst>
            <pc:docMk/>
            <pc:sldMk cId="4203060961" sldId="379"/>
            <ac:spMk id="7" creationId="{CA06C0CF-F769-47E4-933B-8E054D3DDC33}"/>
          </ac:spMkLst>
        </pc:spChg>
      </pc:sldChg>
      <pc:sldChg chg="add del">
        <pc:chgData name="Jim Hogg" userId="34797abe98eaa765" providerId="LiveId" clId="{206A297E-0ED2-4FD7-B703-89311605799A}" dt="2020-03-23T21:25:04.316" v="1833" actId="47"/>
        <pc:sldMkLst>
          <pc:docMk/>
          <pc:sldMk cId="480146677" sldId="380"/>
        </pc:sldMkLst>
      </pc:sldChg>
      <pc:sldChg chg="addSp modSp add ord">
        <pc:chgData name="Jim Hogg" userId="34797abe98eaa765" providerId="LiveId" clId="{206A297E-0ED2-4FD7-B703-89311605799A}" dt="2020-03-25T02:00:27.472" v="8432" actId="6549"/>
        <pc:sldMkLst>
          <pc:docMk/>
          <pc:sldMk cId="1067858071" sldId="381"/>
        </pc:sldMkLst>
        <pc:spChg chg="add mod">
          <ac:chgData name="Jim Hogg" userId="34797abe98eaa765" providerId="LiveId" clId="{206A297E-0ED2-4FD7-B703-89311605799A}" dt="2020-03-24T18:18:26.239" v="5470" actId="1076"/>
          <ac:spMkLst>
            <pc:docMk/>
            <pc:sldMk cId="1067858071" sldId="381"/>
            <ac:spMk id="2" creationId="{03329470-8631-47BB-9D52-0BDB2222334E}"/>
          </ac:spMkLst>
        </pc:spChg>
        <pc:spChg chg="mod">
          <ac:chgData name="Jim Hogg" userId="34797abe98eaa765" providerId="LiveId" clId="{206A297E-0ED2-4FD7-B703-89311605799A}" dt="2020-03-25T02:00:27.472" v="8432" actId="6549"/>
          <ac:spMkLst>
            <pc:docMk/>
            <pc:sldMk cId="1067858071" sldId="381"/>
            <ac:spMk id="4" creationId="{334FBA39-DB43-415C-9CF8-47171FA7835B}"/>
          </ac:spMkLst>
        </pc:spChg>
        <pc:spChg chg="mod">
          <ac:chgData name="Jim Hogg" userId="34797abe98eaa765" providerId="LiveId" clId="{206A297E-0ED2-4FD7-B703-89311605799A}" dt="2020-03-25T02:00:07.068" v="8428" actId="20577"/>
          <ac:spMkLst>
            <pc:docMk/>
            <pc:sldMk cId="1067858071" sldId="381"/>
            <ac:spMk id="5" creationId="{E01991A0-12AA-4D7E-B57B-3E26902F0D13}"/>
          </ac:spMkLst>
        </pc:spChg>
        <pc:spChg chg="add mod">
          <ac:chgData name="Jim Hogg" userId="34797abe98eaa765" providerId="LiveId" clId="{206A297E-0ED2-4FD7-B703-89311605799A}" dt="2020-03-24T18:27:32.259" v="5473" actId="1076"/>
          <ac:spMkLst>
            <pc:docMk/>
            <pc:sldMk cId="1067858071" sldId="381"/>
            <ac:spMk id="6" creationId="{AEC28D2F-6A3D-46C7-8C2A-1F3F89066368}"/>
          </ac:spMkLst>
        </pc:spChg>
      </pc:sldChg>
      <pc:sldChg chg="addSp modSp add">
        <pc:chgData name="Jim Hogg" userId="34797abe98eaa765" providerId="LiveId" clId="{206A297E-0ED2-4FD7-B703-89311605799A}" dt="2020-03-25T02:01:05.561" v="8436" actId="20577"/>
        <pc:sldMkLst>
          <pc:docMk/>
          <pc:sldMk cId="3080071549" sldId="382"/>
        </pc:sldMkLst>
        <pc:spChg chg="add mod">
          <ac:chgData name="Jim Hogg" userId="34797abe98eaa765" providerId="LiveId" clId="{206A297E-0ED2-4FD7-B703-89311605799A}" dt="2020-03-24T21:24:24.148" v="5771" actId="14100"/>
          <ac:spMkLst>
            <pc:docMk/>
            <pc:sldMk cId="3080071549" sldId="382"/>
            <ac:spMk id="2" creationId="{9FAE8286-5D0B-48F4-BD07-104E5935E4C3}"/>
          </ac:spMkLst>
        </pc:spChg>
        <pc:spChg chg="mod">
          <ac:chgData name="Jim Hogg" userId="34797abe98eaa765" providerId="LiveId" clId="{206A297E-0ED2-4FD7-B703-89311605799A}" dt="2020-03-24T18:44:35.332" v="5583" actId="207"/>
          <ac:spMkLst>
            <pc:docMk/>
            <pc:sldMk cId="3080071549" sldId="382"/>
            <ac:spMk id="4" creationId="{334FBA39-DB43-415C-9CF8-47171FA7835B}"/>
          </ac:spMkLst>
        </pc:spChg>
        <pc:spChg chg="mod">
          <ac:chgData name="Jim Hogg" userId="34797abe98eaa765" providerId="LiveId" clId="{206A297E-0ED2-4FD7-B703-89311605799A}" dt="2020-03-25T02:01:05.561" v="8436" actId="20577"/>
          <ac:spMkLst>
            <pc:docMk/>
            <pc:sldMk cId="3080071549" sldId="382"/>
            <ac:spMk id="5" creationId="{E01991A0-12AA-4D7E-B57B-3E26902F0D13}"/>
          </ac:spMkLst>
        </pc:spChg>
        <pc:spChg chg="add mod">
          <ac:chgData name="Jim Hogg" userId="34797abe98eaa765" providerId="LiveId" clId="{206A297E-0ED2-4FD7-B703-89311605799A}" dt="2020-03-25T02:00:53.820" v="8434" actId="20577"/>
          <ac:spMkLst>
            <pc:docMk/>
            <pc:sldMk cId="3080071549" sldId="382"/>
            <ac:spMk id="6" creationId="{5F47DAB2-668B-4838-8B86-4F66F13BEF3C}"/>
          </ac:spMkLst>
        </pc:spChg>
      </pc:sldChg>
      <pc:sldChg chg="modSp add ord">
        <pc:chgData name="Jim Hogg" userId="34797abe98eaa765" providerId="LiveId" clId="{206A297E-0ED2-4FD7-B703-89311605799A}" dt="2020-03-25T02:01:11.261" v="8439" actId="20577"/>
        <pc:sldMkLst>
          <pc:docMk/>
          <pc:sldMk cId="3193773418" sldId="383"/>
        </pc:sldMkLst>
        <pc:spChg chg="mod">
          <ac:chgData name="Jim Hogg" userId="34797abe98eaa765" providerId="LiveId" clId="{206A297E-0ED2-4FD7-B703-89311605799A}" dt="2020-03-24T21:23:54.887" v="5768" actId="6549"/>
          <ac:spMkLst>
            <pc:docMk/>
            <pc:sldMk cId="3193773418" sldId="383"/>
            <ac:spMk id="2" creationId="{03329470-8631-47BB-9D52-0BDB2222334E}"/>
          </ac:spMkLst>
        </pc:spChg>
        <pc:spChg chg="mod">
          <ac:chgData name="Jim Hogg" userId="34797abe98eaa765" providerId="LiveId" clId="{206A297E-0ED2-4FD7-B703-89311605799A}" dt="2020-03-24T19:13:11.980" v="5755" actId="20577"/>
          <ac:spMkLst>
            <pc:docMk/>
            <pc:sldMk cId="3193773418" sldId="383"/>
            <ac:spMk id="4" creationId="{334FBA39-DB43-415C-9CF8-47171FA7835B}"/>
          </ac:spMkLst>
        </pc:spChg>
        <pc:spChg chg="mod">
          <ac:chgData name="Jim Hogg" userId="34797abe98eaa765" providerId="LiveId" clId="{206A297E-0ED2-4FD7-B703-89311605799A}" dt="2020-03-25T02:01:11.261" v="8439" actId="20577"/>
          <ac:spMkLst>
            <pc:docMk/>
            <pc:sldMk cId="3193773418" sldId="383"/>
            <ac:spMk id="5" creationId="{E01991A0-12AA-4D7E-B57B-3E26902F0D13}"/>
          </ac:spMkLst>
        </pc:spChg>
        <pc:spChg chg="mod">
          <ac:chgData name="Jim Hogg" userId="34797abe98eaa765" providerId="LiveId" clId="{206A297E-0ED2-4FD7-B703-89311605799A}" dt="2020-03-24T21:23:52.321" v="5765" actId="1076"/>
          <ac:spMkLst>
            <pc:docMk/>
            <pc:sldMk cId="3193773418" sldId="383"/>
            <ac:spMk id="6" creationId="{AEC28D2F-6A3D-46C7-8C2A-1F3F89066368}"/>
          </ac:spMkLst>
        </pc:spChg>
      </pc:sldChg>
      <pc:sldChg chg="addSp modSp add modAnim">
        <pc:chgData name="Jim Hogg" userId="34797abe98eaa765" providerId="LiveId" clId="{206A297E-0ED2-4FD7-B703-89311605799A}" dt="2020-03-25T02:02:05.126" v="8463" actId="14100"/>
        <pc:sldMkLst>
          <pc:docMk/>
          <pc:sldMk cId="2907688697" sldId="384"/>
        </pc:sldMkLst>
        <pc:spChg chg="add mod">
          <ac:chgData name="Jim Hogg" userId="34797abe98eaa765" providerId="LiveId" clId="{206A297E-0ED2-4FD7-B703-89311605799A}" dt="2020-03-24T01:10:29.065" v="3267" actId="1076"/>
          <ac:spMkLst>
            <pc:docMk/>
            <pc:sldMk cId="2907688697" sldId="384"/>
            <ac:spMk id="2" creationId="{DB60D04C-6350-485D-A15B-C11DE442F19A}"/>
          </ac:spMkLst>
        </pc:spChg>
        <pc:spChg chg="add mod">
          <ac:chgData name="Jim Hogg" userId="34797abe98eaa765" providerId="LiveId" clId="{206A297E-0ED2-4FD7-B703-89311605799A}" dt="2020-03-24T01:10:33.195" v="3268" actId="1076"/>
          <ac:spMkLst>
            <pc:docMk/>
            <pc:sldMk cId="2907688697" sldId="384"/>
            <ac:spMk id="3" creationId="{19B6B6CB-7965-405E-8890-4CD0EECFF7BC}"/>
          </ac:spMkLst>
        </pc:spChg>
        <pc:spChg chg="add mod">
          <ac:chgData name="Jim Hogg" userId="34797abe98eaa765" providerId="LiveId" clId="{206A297E-0ED2-4FD7-B703-89311605799A}" dt="2020-03-24T01:09:09.209" v="3121" actId="1076"/>
          <ac:spMkLst>
            <pc:docMk/>
            <pc:sldMk cId="2907688697" sldId="384"/>
            <ac:spMk id="4" creationId="{DCDEDCDF-505D-4150-BADD-0C53EAC9B013}"/>
          </ac:spMkLst>
        </pc:spChg>
        <pc:spChg chg="add mod">
          <ac:chgData name="Jim Hogg" userId="34797abe98eaa765" providerId="LiveId" clId="{206A297E-0ED2-4FD7-B703-89311605799A}" dt="2020-03-25T02:02:05.126" v="8463" actId="14100"/>
          <ac:spMkLst>
            <pc:docMk/>
            <pc:sldMk cId="2907688697" sldId="384"/>
            <ac:spMk id="5" creationId="{8484B63A-E456-455C-BE81-EC3DE1D30001}"/>
          </ac:spMkLst>
        </pc:spChg>
        <pc:spChg chg="add mod">
          <ac:chgData name="Jim Hogg" userId="34797abe98eaa765" providerId="LiveId" clId="{206A297E-0ED2-4FD7-B703-89311605799A}" dt="2020-03-25T02:01:33.471" v="8456" actId="6549"/>
          <ac:spMkLst>
            <pc:docMk/>
            <pc:sldMk cId="2907688697" sldId="384"/>
            <ac:spMk id="6" creationId="{6AB3D68A-9160-4D90-A96C-9B60FB21E619}"/>
          </ac:spMkLst>
        </pc:spChg>
      </pc:sldChg>
      <pc:sldChg chg="addSp delSp modSp add delAnim">
        <pc:chgData name="Jim Hogg" userId="34797abe98eaa765" providerId="LiveId" clId="{206A297E-0ED2-4FD7-B703-89311605799A}" dt="2020-03-25T02:02:36.047" v="8481" actId="14100"/>
        <pc:sldMkLst>
          <pc:docMk/>
          <pc:sldMk cId="2856265893" sldId="385"/>
        </pc:sldMkLst>
        <pc:spChg chg="mod">
          <ac:chgData name="Jim Hogg" userId="34797abe98eaa765" providerId="LiveId" clId="{206A297E-0ED2-4FD7-B703-89311605799A}" dt="2020-03-24T01:16:21.377" v="3570" actId="6549"/>
          <ac:spMkLst>
            <pc:docMk/>
            <pc:sldMk cId="2856265893" sldId="385"/>
            <ac:spMk id="2" creationId="{DB60D04C-6350-485D-A15B-C11DE442F19A}"/>
          </ac:spMkLst>
        </pc:spChg>
        <pc:spChg chg="del">
          <ac:chgData name="Jim Hogg" userId="34797abe98eaa765" providerId="LiveId" clId="{206A297E-0ED2-4FD7-B703-89311605799A}" dt="2020-03-24T01:11:45.772" v="3283" actId="478"/>
          <ac:spMkLst>
            <pc:docMk/>
            <pc:sldMk cId="2856265893" sldId="385"/>
            <ac:spMk id="3" creationId="{19B6B6CB-7965-405E-8890-4CD0EECFF7BC}"/>
          </ac:spMkLst>
        </pc:spChg>
        <pc:spChg chg="mod">
          <ac:chgData name="Jim Hogg" userId="34797abe98eaa765" providerId="LiveId" clId="{206A297E-0ED2-4FD7-B703-89311605799A}" dt="2020-03-24T01:11:33.171" v="3281" actId="1076"/>
          <ac:spMkLst>
            <pc:docMk/>
            <pc:sldMk cId="2856265893" sldId="385"/>
            <ac:spMk id="4" creationId="{DCDEDCDF-505D-4150-BADD-0C53EAC9B013}"/>
          </ac:spMkLst>
        </pc:spChg>
        <pc:spChg chg="del">
          <ac:chgData name="Jim Hogg" userId="34797abe98eaa765" providerId="LiveId" clId="{206A297E-0ED2-4FD7-B703-89311605799A}" dt="2020-03-24T01:03:12.349" v="3120" actId="478"/>
          <ac:spMkLst>
            <pc:docMk/>
            <pc:sldMk cId="2856265893" sldId="385"/>
            <ac:spMk id="5" creationId="{8484B63A-E456-455C-BE81-EC3DE1D30001}"/>
          </ac:spMkLst>
        </pc:spChg>
        <pc:spChg chg="add mod">
          <ac:chgData name="Jim Hogg" userId="34797abe98eaa765" providerId="LiveId" clId="{206A297E-0ED2-4FD7-B703-89311605799A}" dt="2020-03-24T01:16:15.007" v="3569" actId="20577"/>
          <ac:spMkLst>
            <pc:docMk/>
            <pc:sldMk cId="2856265893" sldId="385"/>
            <ac:spMk id="6" creationId="{88C22905-7F97-4277-A1EE-2E8B47AEA2E2}"/>
          </ac:spMkLst>
        </pc:spChg>
        <pc:spChg chg="add mod">
          <ac:chgData name="Jim Hogg" userId="34797abe98eaa765" providerId="LiveId" clId="{206A297E-0ED2-4FD7-B703-89311605799A}" dt="2020-03-25T02:02:36.047" v="8481" actId="14100"/>
          <ac:spMkLst>
            <pc:docMk/>
            <pc:sldMk cId="2856265893" sldId="385"/>
            <ac:spMk id="7" creationId="{AE98C76B-7865-4676-9CBC-0B2D2331559D}"/>
          </ac:spMkLst>
        </pc:spChg>
      </pc:sldChg>
      <pc:sldChg chg="addSp delSp modSp add modAnim">
        <pc:chgData name="Jim Hogg" userId="34797abe98eaa765" providerId="LiveId" clId="{206A297E-0ED2-4FD7-B703-89311605799A}" dt="2020-03-24T01:27:56.657" v="3860"/>
        <pc:sldMkLst>
          <pc:docMk/>
          <pc:sldMk cId="2172520082" sldId="386"/>
        </pc:sldMkLst>
        <pc:spChg chg="add del mod">
          <ac:chgData name="Jim Hogg" userId="34797abe98eaa765" providerId="LiveId" clId="{206A297E-0ED2-4FD7-B703-89311605799A}" dt="2020-03-24T01:19:19.615" v="3645" actId="478"/>
          <ac:spMkLst>
            <pc:docMk/>
            <pc:sldMk cId="2172520082" sldId="386"/>
            <ac:spMk id="2" creationId="{9F179D5F-31E7-4D18-8209-0048C99C0BDC}"/>
          </ac:spMkLst>
        </pc:spChg>
        <pc:spChg chg="add del mod">
          <ac:chgData name="Jim Hogg" userId="34797abe98eaa765" providerId="LiveId" clId="{206A297E-0ED2-4FD7-B703-89311605799A}" dt="2020-03-24T01:19:24.846" v="3646" actId="478"/>
          <ac:spMkLst>
            <pc:docMk/>
            <pc:sldMk cId="2172520082" sldId="386"/>
            <ac:spMk id="3" creationId="{D44B71BE-E783-408E-B7B8-9DEFDC450A1D}"/>
          </ac:spMkLst>
        </pc:spChg>
        <pc:spChg chg="add del mod">
          <ac:chgData name="Jim Hogg" userId="34797abe98eaa765" providerId="LiveId" clId="{206A297E-0ED2-4FD7-B703-89311605799A}" dt="2020-03-24T01:23:34.312" v="3665" actId="478"/>
          <ac:spMkLst>
            <pc:docMk/>
            <pc:sldMk cId="2172520082" sldId="386"/>
            <ac:spMk id="4" creationId="{7791197F-AD05-4547-AA8E-8427981F42B1}"/>
          </ac:spMkLst>
        </pc:spChg>
        <pc:spChg chg="add mod">
          <ac:chgData name="Jim Hogg" userId="34797abe98eaa765" providerId="LiveId" clId="{206A297E-0ED2-4FD7-B703-89311605799A}" dt="2020-03-24T01:23:57.709" v="3683" actId="1076"/>
          <ac:spMkLst>
            <pc:docMk/>
            <pc:sldMk cId="2172520082" sldId="386"/>
            <ac:spMk id="5" creationId="{A3996644-6DD0-4863-B4E9-59E4FF2BB164}"/>
          </ac:spMkLst>
        </pc:spChg>
        <pc:spChg chg="add mod">
          <ac:chgData name="Jim Hogg" userId="34797abe98eaa765" providerId="LiveId" clId="{206A297E-0ED2-4FD7-B703-89311605799A}" dt="2020-03-24T01:23:53.627" v="3682" actId="6549"/>
          <ac:spMkLst>
            <pc:docMk/>
            <pc:sldMk cId="2172520082" sldId="386"/>
            <ac:spMk id="6" creationId="{96C28AF5-BE1D-43EE-A2DD-17C97187D0C7}"/>
          </ac:spMkLst>
        </pc:spChg>
        <pc:spChg chg="add mod">
          <ac:chgData name="Jim Hogg" userId="34797abe98eaa765" providerId="LiveId" clId="{206A297E-0ED2-4FD7-B703-89311605799A}" dt="2020-03-24T01:26:13.220" v="3708" actId="1076"/>
          <ac:spMkLst>
            <pc:docMk/>
            <pc:sldMk cId="2172520082" sldId="386"/>
            <ac:spMk id="7" creationId="{9FEE0A8F-540F-4EC0-9C6E-B1FC612E7D1E}"/>
          </ac:spMkLst>
        </pc:spChg>
        <pc:spChg chg="add mod">
          <ac:chgData name="Jim Hogg" userId="34797abe98eaa765" providerId="LiveId" clId="{206A297E-0ED2-4FD7-B703-89311605799A}" dt="2020-03-24T01:27:51.869" v="3859" actId="1076"/>
          <ac:spMkLst>
            <pc:docMk/>
            <pc:sldMk cId="2172520082" sldId="386"/>
            <ac:spMk id="8" creationId="{841DF6D8-462F-4705-8063-BB7FE699FB99}"/>
          </ac:spMkLst>
        </pc:spChg>
      </pc:sldChg>
      <pc:sldChg chg="addSp modSp add">
        <pc:chgData name="Jim Hogg" userId="34797abe98eaa765" providerId="LiveId" clId="{206A297E-0ED2-4FD7-B703-89311605799A}" dt="2020-03-25T02:22:32.611" v="8803" actId="207"/>
        <pc:sldMkLst>
          <pc:docMk/>
          <pc:sldMk cId="3107541403" sldId="387"/>
        </pc:sldMkLst>
        <pc:spChg chg="add mod">
          <ac:chgData name="Jim Hogg" userId="34797abe98eaa765" providerId="LiveId" clId="{206A297E-0ED2-4FD7-B703-89311605799A}" dt="2020-03-25T02:05:43.889" v="8484" actId="20577"/>
          <ac:spMkLst>
            <pc:docMk/>
            <pc:sldMk cId="3107541403" sldId="387"/>
            <ac:spMk id="2" creationId="{06DA031A-AFC4-4A0E-A1F6-9DF226F091D5}"/>
          </ac:spMkLst>
        </pc:spChg>
        <pc:spChg chg="add mod">
          <ac:chgData name="Jim Hogg" userId="34797abe98eaa765" providerId="LiveId" clId="{206A297E-0ED2-4FD7-B703-89311605799A}" dt="2020-03-25T02:22:32.611" v="8803" actId="207"/>
          <ac:spMkLst>
            <pc:docMk/>
            <pc:sldMk cId="3107541403" sldId="387"/>
            <ac:spMk id="3" creationId="{9786DE56-2EF5-4866-841D-F2E32EEC0F8D}"/>
          </ac:spMkLst>
        </pc:spChg>
      </pc:sldChg>
      <pc:sldChg chg="add del">
        <pc:chgData name="Jim Hogg" userId="34797abe98eaa765" providerId="LiveId" clId="{206A297E-0ED2-4FD7-B703-89311605799A}" dt="2020-03-24T01:42:20.935" v="4163"/>
        <pc:sldMkLst>
          <pc:docMk/>
          <pc:sldMk cId="1253986636" sldId="388"/>
        </pc:sldMkLst>
      </pc:sldChg>
      <pc:sldChg chg="modSp add ord">
        <pc:chgData name="Jim Hogg" userId="34797abe98eaa765" providerId="LiveId" clId="{206A297E-0ED2-4FD7-B703-89311605799A}" dt="2020-03-24T01:45:24.135" v="4332" actId="1076"/>
        <pc:sldMkLst>
          <pc:docMk/>
          <pc:sldMk cId="3832679195" sldId="388"/>
        </pc:sldMkLst>
        <pc:spChg chg="mod">
          <ac:chgData name="Jim Hogg" userId="34797abe98eaa765" providerId="LiveId" clId="{206A297E-0ED2-4FD7-B703-89311605799A}" dt="2020-03-24T01:45:24.135" v="4332" actId="1076"/>
          <ac:spMkLst>
            <pc:docMk/>
            <pc:sldMk cId="3832679195" sldId="388"/>
            <ac:spMk id="4" creationId="{334FBA39-DB43-415C-9CF8-47171FA7835B}"/>
          </ac:spMkLst>
        </pc:spChg>
        <pc:spChg chg="mod">
          <ac:chgData name="Jim Hogg" userId="34797abe98eaa765" providerId="LiveId" clId="{206A297E-0ED2-4FD7-B703-89311605799A}" dt="2020-03-24T01:45:18.338" v="4330" actId="20577"/>
          <ac:spMkLst>
            <pc:docMk/>
            <pc:sldMk cId="3832679195" sldId="388"/>
            <ac:spMk id="5" creationId="{E01991A0-12AA-4D7E-B57B-3E26902F0D13}"/>
          </ac:spMkLst>
        </pc:spChg>
      </pc:sldChg>
      <pc:sldChg chg="add del">
        <pc:chgData name="Jim Hogg" userId="34797abe98eaa765" providerId="LiveId" clId="{206A297E-0ED2-4FD7-B703-89311605799A}" dt="2020-03-24T19:07:03.077" v="5597" actId="47"/>
        <pc:sldMkLst>
          <pc:docMk/>
          <pc:sldMk cId="3448777389" sldId="389"/>
        </pc:sldMkLst>
      </pc:sldChg>
      <pc:sldChg chg="addSp modSp add ord">
        <pc:chgData name="Jim Hogg" userId="34797abe98eaa765" providerId="LiveId" clId="{206A297E-0ED2-4FD7-B703-89311605799A}" dt="2020-03-24T21:41:21.358" v="5943" actId="1076"/>
        <pc:sldMkLst>
          <pc:docMk/>
          <pc:sldMk cId="3673211690" sldId="390"/>
        </pc:sldMkLst>
        <pc:spChg chg="mod">
          <ac:chgData name="Jim Hogg" userId="34797abe98eaa765" providerId="LiveId" clId="{206A297E-0ED2-4FD7-B703-89311605799A}" dt="2020-03-24T21:41:18.390" v="5942" actId="1076"/>
          <ac:spMkLst>
            <pc:docMk/>
            <pc:sldMk cId="3673211690" sldId="390"/>
            <ac:spMk id="2" creationId="{6AA608C4-9185-4654-A2EF-3BF094B02C71}"/>
          </ac:spMkLst>
        </pc:spChg>
        <pc:picChg chg="add mod">
          <ac:chgData name="Jim Hogg" userId="34797abe98eaa765" providerId="LiveId" clId="{206A297E-0ED2-4FD7-B703-89311605799A}" dt="2020-03-24T21:41:21.358" v="5943" actId="1076"/>
          <ac:picMkLst>
            <pc:docMk/>
            <pc:sldMk cId="3673211690" sldId="390"/>
            <ac:picMk id="3074" creationId="{F95D4BA3-4A37-458F-A88F-998FEDB8BDAA}"/>
          </ac:picMkLst>
        </pc:picChg>
      </pc:sldChg>
      <pc:sldChg chg="addSp delSp modSp add ord">
        <pc:chgData name="Jim Hogg" userId="34797abe98eaa765" providerId="LiveId" clId="{206A297E-0ED2-4FD7-B703-89311605799A}" dt="2020-03-24T22:27:07.292" v="6524" actId="313"/>
        <pc:sldMkLst>
          <pc:docMk/>
          <pc:sldMk cId="3722086302" sldId="391"/>
        </pc:sldMkLst>
        <pc:spChg chg="add del">
          <ac:chgData name="Jim Hogg" userId="34797abe98eaa765" providerId="LiveId" clId="{206A297E-0ED2-4FD7-B703-89311605799A}" dt="2020-03-24T21:29:38.389" v="5820"/>
          <ac:spMkLst>
            <pc:docMk/>
            <pc:sldMk cId="3722086302" sldId="391"/>
            <ac:spMk id="2" creationId="{E7C7F23B-5DBA-4D75-8B5D-8383F4F945AE}"/>
          </ac:spMkLst>
        </pc:spChg>
        <pc:spChg chg="add mod">
          <ac:chgData name="Jim Hogg" userId="34797abe98eaa765" providerId="LiveId" clId="{206A297E-0ED2-4FD7-B703-89311605799A}" dt="2020-03-24T21:50:29.769" v="6236" actId="1076"/>
          <ac:spMkLst>
            <pc:docMk/>
            <pc:sldMk cId="3722086302" sldId="391"/>
            <ac:spMk id="3" creationId="{57A4E43E-F10E-4DED-9E03-9E9E5B6E8D89}"/>
          </ac:spMkLst>
        </pc:spChg>
        <pc:spChg chg="add mod">
          <ac:chgData name="Jim Hogg" userId="34797abe98eaa765" providerId="LiveId" clId="{206A297E-0ED2-4FD7-B703-89311605799A}" dt="2020-03-24T21:30:33.738" v="5844" actId="255"/>
          <ac:spMkLst>
            <pc:docMk/>
            <pc:sldMk cId="3722086302" sldId="391"/>
            <ac:spMk id="4" creationId="{38937EA1-44F4-403F-B1C9-9B9D5E262C9F}"/>
          </ac:spMkLst>
        </pc:spChg>
        <pc:spChg chg="add mod">
          <ac:chgData name="Jim Hogg" userId="34797abe98eaa765" providerId="LiveId" clId="{206A297E-0ED2-4FD7-B703-89311605799A}" dt="2020-03-24T21:45:32.960" v="5970" actId="1076"/>
          <ac:spMkLst>
            <pc:docMk/>
            <pc:sldMk cId="3722086302" sldId="391"/>
            <ac:spMk id="5" creationId="{21C05AF2-1A13-418C-B5F9-2A02241C7BE9}"/>
          </ac:spMkLst>
        </pc:spChg>
        <pc:spChg chg="add mod">
          <ac:chgData name="Jim Hogg" userId="34797abe98eaa765" providerId="LiveId" clId="{206A297E-0ED2-4FD7-B703-89311605799A}" dt="2020-03-24T21:45:32.960" v="5970" actId="1076"/>
          <ac:spMkLst>
            <pc:docMk/>
            <pc:sldMk cId="3722086302" sldId="391"/>
            <ac:spMk id="6" creationId="{A499CC19-806F-4CFB-93C9-1D353D7DCC89}"/>
          </ac:spMkLst>
        </pc:spChg>
        <pc:spChg chg="add mod">
          <ac:chgData name="Jim Hogg" userId="34797abe98eaa765" providerId="LiveId" clId="{206A297E-0ED2-4FD7-B703-89311605799A}" dt="2020-03-24T21:45:32.960" v="5970" actId="1076"/>
          <ac:spMkLst>
            <pc:docMk/>
            <pc:sldMk cId="3722086302" sldId="391"/>
            <ac:spMk id="7" creationId="{8CA1863B-D5E2-4D93-94AA-44683B6CD791}"/>
          </ac:spMkLst>
        </pc:spChg>
        <pc:spChg chg="add mod">
          <ac:chgData name="Jim Hogg" userId="34797abe98eaa765" providerId="LiveId" clId="{206A297E-0ED2-4FD7-B703-89311605799A}" dt="2020-03-24T21:45:32.960" v="5970" actId="1076"/>
          <ac:spMkLst>
            <pc:docMk/>
            <pc:sldMk cId="3722086302" sldId="391"/>
            <ac:spMk id="8" creationId="{DC940D60-209E-4CAD-BDB4-EA79AF7597D4}"/>
          </ac:spMkLst>
        </pc:spChg>
        <pc:spChg chg="add mod">
          <ac:chgData name="Jim Hogg" userId="34797abe98eaa765" providerId="LiveId" clId="{206A297E-0ED2-4FD7-B703-89311605799A}" dt="2020-03-24T21:45:32.960" v="5970" actId="1076"/>
          <ac:spMkLst>
            <pc:docMk/>
            <pc:sldMk cId="3722086302" sldId="391"/>
            <ac:spMk id="9" creationId="{16783952-FB19-4C78-AF36-DC0738353CE7}"/>
          </ac:spMkLst>
        </pc:spChg>
        <pc:spChg chg="add del">
          <ac:chgData name="Jim Hogg" userId="34797abe98eaa765" providerId="LiveId" clId="{206A297E-0ED2-4FD7-B703-89311605799A}" dt="2020-03-24T21:34:18.404" v="5889"/>
          <ac:spMkLst>
            <pc:docMk/>
            <pc:sldMk cId="3722086302" sldId="391"/>
            <ac:spMk id="10" creationId="{71011A44-8C6A-47F0-8202-A029BADD4AA3}"/>
          </ac:spMkLst>
        </pc:spChg>
        <pc:spChg chg="add mod ord">
          <ac:chgData name="Jim Hogg" userId="34797abe98eaa765" providerId="LiveId" clId="{206A297E-0ED2-4FD7-B703-89311605799A}" dt="2020-03-24T21:45:32.960" v="5970" actId="1076"/>
          <ac:spMkLst>
            <pc:docMk/>
            <pc:sldMk cId="3722086302" sldId="391"/>
            <ac:spMk id="21" creationId="{C6E050D9-6D5C-446F-9445-7D3A04AA9C06}"/>
          </ac:spMkLst>
        </pc:spChg>
        <pc:spChg chg="add mod">
          <ac:chgData name="Jim Hogg" userId="34797abe98eaa765" providerId="LiveId" clId="{206A297E-0ED2-4FD7-B703-89311605799A}" dt="2020-03-24T22:27:07.292" v="6524" actId="313"/>
          <ac:spMkLst>
            <pc:docMk/>
            <pc:sldMk cId="3722086302" sldId="391"/>
            <ac:spMk id="22" creationId="{B431128E-0709-428A-9D53-1682CA128743}"/>
          </ac:spMkLst>
        </pc:spChg>
        <pc:cxnChg chg="add del mod">
          <ac:chgData name="Jim Hogg" userId="34797abe98eaa765" providerId="LiveId" clId="{206A297E-0ED2-4FD7-B703-89311605799A}" dt="2020-03-24T21:42:52.455" v="5945" actId="478"/>
          <ac:cxnSpMkLst>
            <pc:docMk/>
            <pc:sldMk cId="3722086302" sldId="391"/>
            <ac:cxnSpMk id="12" creationId="{1AADDB55-3EEE-4D09-A5B4-E8F2125AC4F7}"/>
          </ac:cxnSpMkLst>
        </pc:cxnChg>
        <pc:cxnChg chg="add mod">
          <ac:chgData name="Jim Hogg" userId="34797abe98eaa765" providerId="LiveId" clId="{206A297E-0ED2-4FD7-B703-89311605799A}" dt="2020-03-24T21:45:32.960" v="5970" actId="1076"/>
          <ac:cxnSpMkLst>
            <pc:docMk/>
            <pc:sldMk cId="3722086302" sldId="391"/>
            <ac:cxnSpMk id="14" creationId="{DD3B43B9-907D-4B9E-83C2-7C114BAEE6ED}"/>
          </ac:cxnSpMkLst>
        </pc:cxnChg>
        <pc:cxnChg chg="add mod">
          <ac:chgData name="Jim Hogg" userId="34797abe98eaa765" providerId="LiveId" clId="{206A297E-0ED2-4FD7-B703-89311605799A}" dt="2020-03-24T21:45:32.960" v="5970" actId="1076"/>
          <ac:cxnSpMkLst>
            <pc:docMk/>
            <pc:sldMk cId="3722086302" sldId="391"/>
            <ac:cxnSpMk id="16" creationId="{888BBCCD-C1AD-48BB-982D-02E5D796D8D7}"/>
          </ac:cxnSpMkLst>
        </pc:cxnChg>
      </pc:sldChg>
      <pc:sldChg chg="addSp delSp modSp add">
        <pc:chgData name="Jim Hogg" userId="34797abe98eaa765" providerId="LiveId" clId="{206A297E-0ED2-4FD7-B703-89311605799A}" dt="2020-03-24T22:23:32.012" v="6383" actId="6549"/>
        <pc:sldMkLst>
          <pc:docMk/>
          <pc:sldMk cId="3835079037" sldId="392"/>
        </pc:sldMkLst>
        <pc:spChg chg="add mod">
          <ac:chgData name="Jim Hogg" userId="34797abe98eaa765" providerId="LiveId" clId="{206A297E-0ED2-4FD7-B703-89311605799A}" dt="2020-03-24T21:59:43.059" v="6276" actId="20577"/>
          <ac:spMkLst>
            <pc:docMk/>
            <pc:sldMk cId="3835079037" sldId="392"/>
            <ac:spMk id="2" creationId="{E9672D63-5A67-4BF2-A18C-8A93C8372138}"/>
          </ac:spMkLst>
        </pc:spChg>
        <pc:spChg chg="mod">
          <ac:chgData name="Jim Hogg" userId="34797abe98eaa765" providerId="LiveId" clId="{206A297E-0ED2-4FD7-B703-89311605799A}" dt="2020-03-24T21:58:29.826" v="6246" actId="6549"/>
          <ac:spMkLst>
            <pc:docMk/>
            <pc:sldMk cId="3835079037" sldId="392"/>
            <ac:spMk id="3" creationId="{57A4E43E-F10E-4DED-9E03-9E9E5B6E8D89}"/>
          </ac:spMkLst>
        </pc:spChg>
        <pc:spChg chg="mod">
          <ac:chgData name="Jim Hogg" userId="34797abe98eaa765" providerId="LiveId" clId="{206A297E-0ED2-4FD7-B703-89311605799A}" dt="2020-03-24T22:23:32.012" v="6383" actId="6549"/>
          <ac:spMkLst>
            <pc:docMk/>
            <pc:sldMk cId="3835079037" sldId="392"/>
            <ac:spMk id="4" creationId="{38937EA1-44F4-403F-B1C9-9B9D5E262C9F}"/>
          </ac:spMkLst>
        </pc:spChg>
        <pc:spChg chg="del">
          <ac:chgData name="Jim Hogg" userId="34797abe98eaa765" providerId="LiveId" clId="{206A297E-0ED2-4FD7-B703-89311605799A}" dt="2020-03-24T22:01:01.498" v="6284" actId="478"/>
          <ac:spMkLst>
            <pc:docMk/>
            <pc:sldMk cId="3835079037" sldId="392"/>
            <ac:spMk id="5" creationId="{21C05AF2-1A13-418C-B5F9-2A02241C7BE9}"/>
          </ac:spMkLst>
        </pc:spChg>
        <pc:spChg chg="del">
          <ac:chgData name="Jim Hogg" userId="34797abe98eaa765" providerId="LiveId" clId="{206A297E-0ED2-4FD7-B703-89311605799A}" dt="2020-03-24T22:01:01.498" v="6284" actId="478"/>
          <ac:spMkLst>
            <pc:docMk/>
            <pc:sldMk cId="3835079037" sldId="392"/>
            <ac:spMk id="6" creationId="{A499CC19-806F-4CFB-93C9-1D353D7DCC89}"/>
          </ac:spMkLst>
        </pc:spChg>
        <pc:spChg chg="del">
          <ac:chgData name="Jim Hogg" userId="34797abe98eaa765" providerId="LiveId" clId="{206A297E-0ED2-4FD7-B703-89311605799A}" dt="2020-03-24T22:01:01.498" v="6284" actId="478"/>
          <ac:spMkLst>
            <pc:docMk/>
            <pc:sldMk cId="3835079037" sldId="392"/>
            <ac:spMk id="7" creationId="{8CA1863B-D5E2-4D93-94AA-44683B6CD791}"/>
          </ac:spMkLst>
        </pc:spChg>
        <pc:spChg chg="del">
          <ac:chgData name="Jim Hogg" userId="34797abe98eaa765" providerId="LiveId" clId="{206A297E-0ED2-4FD7-B703-89311605799A}" dt="2020-03-24T22:01:01.498" v="6284" actId="478"/>
          <ac:spMkLst>
            <pc:docMk/>
            <pc:sldMk cId="3835079037" sldId="392"/>
            <ac:spMk id="8" creationId="{DC940D60-209E-4CAD-BDB4-EA79AF7597D4}"/>
          </ac:spMkLst>
        </pc:spChg>
        <pc:spChg chg="del">
          <ac:chgData name="Jim Hogg" userId="34797abe98eaa765" providerId="LiveId" clId="{206A297E-0ED2-4FD7-B703-89311605799A}" dt="2020-03-24T22:01:01.498" v="6284" actId="478"/>
          <ac:spMkLst>
            <pc:docMk/>
            <pc:sldMk cId="3835079037" sldId="392"/>
            <ac:spMk id="9" creationId="{16783952-FB19-4C78-AF36-DC0738353CE7}"/>
          </ac:spMkLst>
        </pc:spChg>
        <pc:spChg chg="add mod">
          <ac:chgData name="Jim Hogg" userId="34797abe98eaa765" providerId="LiveId" clId="{206A297E-0ED2-4FD7-B703-89311605799A}" dt="2020-03-24T22:00:55.456" v="6283" actId="1076"/>
          <ac:spMkLst>
            <pc:docMk/>
            <pc:sldMk cId="3835079037" sldId="392"/>
            <ac:spMk id="10" creationId="{E614964F-874E-4841-9D01-D7E277452C90}"/>
          </ac:spMkLst>
        </pc:spChg>
        <pc:spChg chg="del">
          <ac:chgData name="Jim Hogg" userId="34797abe98eaa765" providerId="LiveId" clId="{206A297E-0ED2-4FD7-B703-89311605799A}" dt="2020-03-24T22:01:01.498" v="6284" actId="478"/>
          <ac:spMkLst>
            <pc:docMk/>
            <pc:sldMk cId="3835079037" sldId="392"/>
            <ac:spMk id="21" creationId="{C6E050D9-6D5C-446F-9445-7D3A04AA9C06}"/>
          </ac:spMkLst>
        </pc:spChg>
        <pc:spChg chg="del">
          <ac:chgData name="Jim Hogg" userId="34797abe98eaa765" providerId="LiveId" clId="{206A297E-0ED2-4FD7-B703-89311605799A}" dt="2020-03-24T21:58:08.335" v="6245" actId="478"/>
          <ac:spMkLst>
            <pc:docMk/>
            <pc:sldMk cId="3835079037" sldId="392"/>
            <ac:spMk id="22" creationId="{B431128E-0709-428A-9D53-1682CA128743}"/>
          </ac:spMkLst>
        </pc:spChg>
        <pc:cxnChg chg="del mod">
          <ac:chgData name="Jim Hogg" userId="34797abe98eaa765" providerId="LiveId" clId="{206A297E-0ED2-4FD7-B703-89311605799A}" dt="2020-03-24T22:01:01.498" v="6284" actId="478"/>
          <ac:cxnSpMkLst>
            <pc:docMk/>
            <pc:sldMk cId="3835079037" sldId="392"/>
            <ac:cxnSpMk id="14" creationId="{DD3B43B9-907D-4B9E-83C2-7C114BAEE6ED}"/>
          </ac:cxnSpMkLst>
        </pc:cxnChg>
        <pc:cxnChg chg="del mod">
          <ac:chgData name="Jim Hogg" userId="34797abe98eaa765" providerId="LiveId" clId="{206A297E-0ED2-4FD7-B703-89311605799A}" dt="2020-03-24T22:01:01.498" v="6284" actId="478"/>
          <ac:cxnSpMkLst>
            <pc:docMk/>
            <pc:sldMk cId="3835079037" sldId="392"/>
            <ac:cxnSpMk id="16" creationId="{888BBCCD-C1AD-48BB-982D-02E5D796D8D7}"/>
          </ac:cxnSpMkLst>
        </pc:cxnChg>
      </pc:sldChg>
      <pc:sldChg chg="modSp add setBg">
        <pc:chgData name="Jim Hogg" userId="34797abe98eaa765" providerId="LiveId" clId="{206A297E-0ED2-4FD7-B703-89311605799A}" dt="2020-03-24T22:07:04.979" v="6291" actId="20577"/>
        <pc:sldMkLst>
          <pc:docMk/>
          <pc:sldMk cId="3342220782" sldId="393"/>
        </pc:sldMkLst>
        <pc:spChg chg="mod">
          <ac:chgData name="Jim Hogg" userId="34797abe98eaa765" providerId="LiveId" clId="{206A297E-0ED2-4FD7-B703-89311605799A}" dt="2020-03-24T22:07:04.979" v="6291" actId="20577"/>
          <ac:spMkLst>
            <pc:docMk/>
            <pc:sldMk cId="3342220782" sldId="393"/>
            <ac:spMk id="2" creationId="{6AA608C4-9185-4654-A2EF-3BF094B02C71}"/>
          </ac:spMkLst>
        </pc:spChg>
      </pc:sldChg>
      <pc:sldChg chg="addSp modSp add">
        <pc:chgData name="Jim Hogg" userId="34797abe98eaa765" providerId="LiveId" clId="{206A297E-0ED2-4FD7-B703-89311605799A}" dt="2020-03-24T22:28:52.935" v="6635" actId="1076"/>
        <pc:sldMkLst>
          <pc:docMk/>
          <pc:sldMk cId="592188911" sldId="394"/>
        </pc:sldMkLst>
        <pc:spChg chg="add mod">
          <ac:chgData name="Jim Hogg" userId="34797abe98eaa765" providerId="LiveId" clId="{206A297E-0ED2-4FD7-B703-89311605799A}" dt="2020-03-24T22:23:50.234" v="6386" actId="1076"/>
          <ac:spMkLst>
            <pc:docMk/>
            <pc:sldMk cId="592188911" sldId="394"/>
            <ac:spMk id="2" creationId="{655497D0-61B3-45EF-A519-7BD415819C3D}"/>
          </ac:spMkLst>
        </pc:spChg>
        <pc:spChg chg="add mod">
          <ac:chgData name="Jim Hogg" userId="34797abe98eaa765" providerId="LiveId" clId="{206A297E-0ED2-4FD7-B703-89311605799A}" dt="2020-03-24T22:28:52.935" v="6635" actId="1076"/>
          <ac:spMkLst>
            <pc:docMk/>
            <pc:sldMk cId="592188911" sldId="394"/>
            <ac:spMk id="3" creationId="{C89153D5-4B38-4E08-8D70-9963CD44865A}"/>
          </ac:spMkLst>
        </pc:spChg>
        <pc:spChg chg="add mod">
          <ac:chgData name="Jim Hogg" userId="34797abe98eaa765" providerId="LiveId" clId="{206A297E-0ED2-4FD7-B703-89311605799A}" dt="2020-03-24T22:28:52.935" v="6635" actId="1076"/>
          <ac:spMkLst>
            <pc:docMk/>
            <pc:sldMk cId="592188911" sldId="394"/>
            <ac:spMk id="4" creationId="{6661309D-6B7D-4768-8EE7-7B03118D5CDD}"/>
          </ac:spMkLst>
        </pc:spChg>
        <pc:spChg chg="add mod">
          <ac:chgData name="Jim Hogg" userId="34797abe98eaa765" providerId="LiveId" clId="{206A297E-0ED2-4FD7-B703-89311605799A}" dt="2020-03-24T22:28:41.129" v="6634" actId="692"/>
          <ac:spMkLst>
            <pc:docMk/>
            <pc:sldMk cId="592188911" sldId="394"/>
            <ac:spMk id="5" creationId="{71B8C2EB-1407-4DF5-8FE2-17371122547F}"/>
          </ac:spMkLst>
        </pc:spChg>
      </pc:sldChg>
      <pc:sldChg chg="addSp delSp modSp add">
        <pc:chgData name="Jim Hogg" userId="34797abe98eaa765" providerId="LiveId" clId="{206A297E-0ED2-4FD7-B703-89311605799A}" dt="2020-03-24T22:32:43.858" v="7036" actId="207"/>
        <pc:sldMkLst>
          <pc:docMk/>
          <pc:sldMk cId="1172459931" sldId="395"/>
        </pc:sldMkLst>
        <pc:spChg chg="mod">
          <ac:chgData name="Jim Hogg" userId="34797abe98eaa765" providerId="LiveId" clId="{206A297E-0ED2-4FD7-B703-89311605799A}" dt="2020-03-24T22:29:11.251" v="6644" actId="6549"/>
          <ac:spMkLst>
            <pc:docMk/>
            <pc:sldMk cId="1172459931" sldId="395"/>
            <ac:spMk id="2" creationId="{655497D0-61B3-45EF-A519-7BD415819C3D}"/>
          </ac:spMkLst>
        </pc:spChg>
        <pc:spChg chg="del mod">
          <ac:chgData name="Jim Hogg" userId="34797abe98eaa765" providerId="LiveId" clId="{206A297E-0ED2-4FD7-B703-89311605799A}" dt="2020-03-24T22:29:16.909" v="6645" actId="478"/>
          <ac:spMkLst>
            <pc:docMk/>
            <pc:sldMk cId="1172459931" sldId="395"/>
            <ac:spMk id="3" creationId="{C89153D5-4B38-4E08-8D70-9963CD44865A}"/>
          </ac:spMkLst>
        </pc:spChg>
        <pc:spChg chg="add del mod">
          <ac:chgData name="Jim Hogg" userId="34797abe98eaa765" providerId="LiveId" clId="{206A297E-0ED2-4FD7-B703-89311605799A}" dt="2020-03-24T22:29:21.679" v="6646" actId="478"/>
          <ac:spMkLst>
            <pc:docMk/>
            <pc:sldMk cId="1172459931" sldId="395"/>
            <ac:spMk id="4" creationId="{E9455841-FA22-4836-AE4C-27DA4312DBD3}"/>
          </ac:spMkLst>
        </pc:spChg>
        <pc:spChg chg="add mod">
          <ac:chgData name="Jim Hogg" userId="34797abe98eaa765" providerId="LiveId" clId="{206A297E-0ED2-4FD7-B703-89311605799A}" dt="2020-03-24T22:32:43.858" v="7036" actId="207"/>
          <ac:spMkLst>
            <pc:docMk/>
            <pc:sldMk cId="1172459931" sldId="395"/>
            <ac:spMk id="5" creationId="{898C7CB9-3963-47E0-888D-432708805BF0}"/>
          </ac:spMkLst>
        </pc:spChg>
      </pc:sldChg>
      <pc:sldChg chg="addSp delSp modSp add">
        <pc:chgData name="Jim Hogg" userId="34797abe98eaa765" providerId="LiveId" clId="{206A297E-0ED2-4FD7-B703-89311605799A}" dt="2020-03-24T23:40:34.370" v="8371" actId="14100"/>
        <pc:sldMkLst>
          <pc:docMk/>
          <pc:sldMk cId="2053870331" sldId="396"/>
        </pc:sldMkLst>
        <pc:spChg chg="add mod">
          <ac:chgData name="Jim Hogg" userId="34797abe98eaa765" providerId="LiveId" clId="{206A297E-0ED2-4FD7-B703-89311605799A}" dt="2020-03-24T23:13:32.189" v="7291" actId="1076"/>
          <ac:spMkLst>
            <pc:docMk/>
            <pc:sldMk cId="2053870331" sldId="396"/>
            <ac:spMk id="2" creationId="{0547DB77-2B4F-44E0-AED3-0B01E2E99782}"/>
          </ac:spMkLst>
        </pc:spChg>
        <pc:spChg chg="add mod">
          <ac:chgData name="Jim Hogg" userId="34797abe98eaa765" providerId="LiveId" clId="{206A297E-0ED2-4FD7-B703-89311605799A}" dt="2020-03-24T23:14:20.132" v="7357" actId="14100"/>
          <ac:spMkLst>
            <pc:docMk/>
            <pc:sldMk cId="2053870331" sldId="396"/>
            <ac:spMk id="3" creationId="{53E0C0BC-958C-4EFE-A0D0-BF2AF6C3C0AB}"/>
          </ac:spMkLst>
        </pc:spChg>
        <pc:spChg chg="add del mod">
          <ac:chgData name="Jim Hogg" userId="34797abe98eaa765" providerId="LiveId" clId="{206A297E-0ED2-4FD7-B703-89311605799A}" dt="2020-03-24T23:11:09.064" v="7171" actId="478"/>
          <ac:spMkLst>
            <pc:docMk/>
            <pc:sldMk cId="2053870331" sldId="396"/>
            <ac:spMk id="4" creationId="{BD86FC92-6C67-465E-B051-55664300A0AF}"/>
          </ac:spMkLst>
        </pc:spChg>
        <pc:spChg chg="add mod">
          <ac:chgData name="Jim Hogg" userId="34797abe98eaa765" providerId="LiveId" clId="{206A297E-0ED2-4FD7-B703-89311605799A}" dt="2020-03-24T23:40:34.370" v="8371" actId="14100"/>
          <ac:spMkLst>
            <pc:docMk/>
            <pc:sldMk cId="2053870331" sldId="396"/>
            <ac:spMk id="5" creationId="{1EE80CC3-6D81-4FA1-8183-9D82CD6CA186}"/>
          </ac:spMkLst>
        </pc:spChg>
        <pc:spChg chg="add mod">
          <ac:chgData name="Jim Hogg" userId="34797abe98eaa765" providerId="LiveId" clId="{206A297E-0ED2-4FD7-B703-89311605799A}" dt="2020-03-24T23:20:53.327" v="7634" actId="6549"/>
          <ac:spMkLst>
            <pc:docMk/>
            <pc:sldMk cId="2053870331" sldId="396"/>
            <ac:spMk id="6" creationId="{8620FE5F-7097-4F74-AD10-E212280F76D0}"/>
          </ac:spMkLst>
        </pc:spChg>
      </pc:sldChg>
      <pc:sldChg chg="addSp delSp modSp add">
        <pc:chgData name="Jim Hogg" userId="34797abe98eaa765" providerId="LiveId" clId="{206A297E-0ED2-4FD7-B703-89311605799A}" dt="2020-03-25T01:59:20.751" v="8426" actId="20577"/>
        <pc:sldMkLst>
          <pc:docMk/>
          <pc:sldMk cId="1318173753" sldId="397"/>
        </pc:sldMkLst>
        <pc:spChg chg="mod">
          <ac:chgData name="Jim Hogg" userId="34797abe98eaa765" providerId="LiveId" clId="{206A297E-0ED2-4FD7-B703-89311605799A}" dt="2020-03-25T01:59:20.751" v="8426" actId="20577"/>
          <ac:spMkLst>
            <pc:docMk/>
            <pc:sldMk cId="1318173753" sldId="397"/>
            <ac:spMk id="3" creationId="{53E0C0BC-958C-4EFE-A0D0-BF2AF6C3C0AB}"/>
          </ac:spMkLst>
        </pc:spChg>
        <pc:spChg chg="mod">
          <ac:chgData name="Jim Hogg" userId="34797abe98eaa765" providerId="LiveId" clId="{206A297E-0ED2-4FD7-B703-89311605799A}" dt="2020-03-24T23:19:54.440" v="7627" actId="1076"/>
          <ac:spMkLst>
            <pc:docMk/>
            <pc:sldMk cId="1318173753" sldId="397"/>
            <ac:spMk id="5" creationId="{1EE80CC3-6D81-4FA1-8183-9D82CD6CA186}"/>
          </ac:spMkLst>
        </pc:spChg>
        <pc:spChg chg="del mod">
          <ac:chgData name="Jim Hogg" userId="34797abe98eaa765" providerId="LiveId" clId="{206A297E-0ED2-4FD7-B703-89311605799A}" dt="2020-03-24T23:16:05.191" v="7539" actId="478"/>
          <ac:spMkLst>
            <pc:docMk/>
            <pc:sldMk cId="1318173753" sldId="397"/>
            <ac:spMk id="6" creationId="{8620FE5F-7097-4F74-AD10-E212280F76D0}"/>
          </ac:spMkLst>
        </pc:spChg>
        <pc:spChg chg="add mod">
          <ac:chgData name="Jim Hogg" userId="34797abe98eaa765" providerId="LiveId" clId="{206A297E-0ED2-4FD7-B703-89311605799A}" dt="2020-03-24T23:21:36.562" v="7636" actId="14100"/>
          <ac:spMkLst>
            <pc:docMk/>
            <pc:sldMk cId="1318173753" sldId="397"/>
            <ac:spMk id="7" creationId="{ADAFA1D5-A6F3-4F48-81C2-B52A7C205089}"/>
          </ac:spMkLst>
        </pc:spChg>
      </pc:sldChg>
      <pc:sldChg chg="modSp add ord">
        <pc:chgData name="Jim Hogg" userId="34797abe98eaa765" providerId="LiveId" clId="{206A297E-0ED2-4FD7-B703-89311605799A}" dt="2020-04-13T15:05:22.983" v="9197" actId="20577"/>
        <pc:sldMkLst>
          <pc:docMk/>
          <pc:sldMk cId="2805791854" sldId="398"/>
        </pc:sldMkLst>
        <pc:spChg chg="mod">
          <ac:chgData name="Jim Hogg" userId="34797abe98eaa765" providerId="LiveId" clId="{206A297E-0ED2-4FD7-B703-89311605799A}" dt="2020-03-24T23:23:48.561" v="7661" actId="20577"/>
          <ac:spMkLst>
            <pc:docMk/>
            <pc:sldMk cId="2805791854" sldId="398"/>
            <ac:spMk id="2" creationId="{655497D0-61B3-45EF-A519-7BD415819C3D}"/>
          </ac:spMkLst>
        </pc:spChg>
        <pc:spChg chg="mod">
          <ac:chgData name="Jim Hogg" userId="34797abe98eaa765" providerId="LiveId" clId="{206A297E-0ED2-4FD7-B703-89311605799A}" dt="2020-04-13T15:05:22.983" v="9197" actId="20577"/>
          <ac:spMkLst>
            <pc:docMk/>
            <pc:sldMk cId="2805791854" sldId="398"/>
            <ac:spMk id="5" creationId="{898C7CB9-3963-47E0-888D-432708805BF0}"/>
          </ac:spMkLst>
        </pc:spChg>
      </pc:sldChg>
      <pc:sldChg chg="addSp modSp add del">
        <pc:chgData name="Jim Hogg" userId="34797abe98eaa765" providerId="LiveId" clId="{206A297E-0ED2-4FD7-B703-89311605799A}" dt="2020-03-25T02:32:51.609" v="8965" actId="47"/>
        <pc:sldMkLst>
          <pc:docMk/>
          <pc:sldMk cId="1082335091" sldId="399"/>
        </pc:sldMkLst>
        <pc:spChg chg="add mod">
          <ac:chgData name="Jim Hogg" userId="34797abe98eaa765" providerId="LiveId" clId="{206A297E-0ED2-4FD7-B703-89311605799A}" dt="2020-03-25T02:30:54.035" v="8947" actId="1076"/>
          <ac:spMkLst>
            <pc:docMk/>
            <pc:sldMk cId="1082335091" sldId="399"/>
            <ac:spMk id="2" creationId="{5D4B3DEE-B655-44E8-8EA7-10F2FB518FA0}"/>
          </ac:spMkLst>
        </pc:spChg>
        <pc:spChg chg="add mod">
          <ac:chgData name="Jim Hogg" userId="34797abe98eaa765" providerId="LiveId" clId="{206A297E-0ED2-4FD7-B703-89311605799A}" dt="2020-03-25T02:30:50.671" v="8946" actId="1076"/>
          <ac:spMkLst>
            <pc:docMk/>
            <pc:sldMk cId="1082335091" sldId="399"/>
            <ac:spMk id="3" creationId="{090AE47D-32A3-44AB-80D7-8CEEADCBBC3B}"/>
          </ac:spMkLst>
        </pc:spChg>
      </pc:sldChg>
      <pc:sldChg chg="add del">
        <pc:chgData name="Jim Hogg" userId="34797abe98eaa765" providerId="LiveId" clId="{206A297E-0ED2-4FD7-B703-89311605799A}" dt="2020-03-25T02:28:57.308" v="8896" actId="47"/>
        <pc:sldMkLst>
          <pc:docMk/>
          <pc:sldMk cId="4154095173" sldId="400"/>
        </pc:sldMkLst>
      </pc:sldChg>
    </pc:docChg>
  </pc:docChgLst>
  <pc:docChgLst>
    <pc:chgData name="Jim Hogg" userId="34797abe98eaa765" providerId="LiveId" clId="{5458B08F-69CF-4065-BB4B-87E425B1D0B9}"/>
    <pc:docChg chg="undo custSel addSld delSld modSld sldOrd">
      <pc:chgData name="Jim Hogg" userId="34797abe98eaa765" providerId="LiveId" clId="{5458B08F-69CF-4065-BB4B-87E425B1D0B9}" dt="2020-02-11T04:48:07.309" v="19432" actId="20577"/>
      <pc:docMkLst>
        <pc:docMk/>
      </pc:docMkLst>
      <pc:sldChg chg="modSp">
        <pc:chgData name="Jim Hogg" userId="34797abe98eaa765" providerId="LiveId" clId="{5458B08F-69CF-4065-BB4B-87E425B1D0B9}" dt="2020-02-08T19:56:55.177" v="32" actId="113"/>
        <pc:sldMkLst>
          <pc:docMk/>
          <pc:sldMk cId="49370254" sldId="256"/>
        </pc:sldMkLst>
        <pc:spChg chg="mod">
          <ac:chgData name="Jim Hogg" userId="34797abe98eaa765" providerId="LiveId" clId="{5458B08F-69CF-4065-BB4B-87E425B1D0B9}" dt="2020-02-08T19:55:56.909" v="7" actId="20577"/>
          <ac:spMkLst>
            <pc:docMk/>
            <pc:sldMk cId="49370254" sldId="256"/>
            <ac:spMk id="2" creationId="{00000000-0000-0000-0000-000000000000}"/>
          </ac:spMkLst>
        </pc:spChg>
        <pc:spChg chg="mod">
          <ac:chgData name="Jim Hogg" userId="34797abe98eaa765" providerId="LiveId" clId="{5458B08F-69CF-4065-BB4B-87E425B1D0B9}" dt="2020-02-08T19:56:55.177" v="32" actId="113"/>
          <ac:spMkLst>
            <pc:docMk/>
            <pc:sldMk cId="49370254" sldId="256"/>
            <ac:spMk id="3" creationId="{00000000-0000-0000-0000-000000000000}"/>
          </ac:spMkLst>
        </pc:spChg>
      </pc:sldChg>
      <pc:sldChg chg="modSp add">
        <pc:chgData name="Jim Hogg" userId="34797abe98eaa765" providerId="LiveId" clId="{5458B08F-69CF-4065-BB4B-87E425B1D0B9}" dt="2020-02-09T15:53:41.445" v="3626" actId="1076"/>
        <pc:sldMkLst>
          <pc:docMk/>
          <pc:sldMk cId="0" sldId="257"/>
        </pc:sldMkLst>
        <pc:spChg chg="mod">
          <ac:chgData name="Jim Hogg" userId="34797abe98eaa765" providerId="LiveId" clId="{5458B08F-69CF-4065-BB4B-87E425B1D0B9}" dt="2020-02-09T15:53:36.675" v="3625" actId="14100"/>
          <ac:spMkLst>
            <pc:docMk/>
            <pc:sldMk cId="0" sldId="257"/>
            <ac:spMk id="240" creationId="{00000000-0000-0000-0000-000000000000}"/>
          </ac:spMkLst>
        </pc:spChg>
        <pc:spChg chg="mod">
          <ac:chgData name="Jim Hogg" userId="34797abe98eaa765" providerId="LiveId" clId="{5458B08F-69CF-4065-BB4B-87E425B1D0B9}" dt="2020-02-09T15:53:41.445" v="3626" actId="1076"/>
          <ac:spMkLst>
            <pc:docMk/>
            <pc:sldMk cId="0" sldId="257"/>
            <ac:spMk id="241" creationId="{00000000-0000-0000-0000-000000000000}"/>
          </ac:spMkLst>
        </pc:spChg>
      </pc:sldChg>
      <pc:sldChg chg="del">
        <pc:chgData name="Jim Hogg" userId="34797abe98eaa765" providerId="LiveId" clId="{5458B08F-69CF-4065-BB4B-87E425B1D0B9}" dt="2020-02-10T19:32:09.189" v="19096" actId="47"/>
        <pc:sldMkLst>
          <pc:docMk/>
          <pc:sldMk cId="271094112" sldId="258"/>
        </pc:sldMkLst>
      </pc:sldChg>
      <pc:sldChg chg="del">
        <pc:chgData name="Jim Hogg" userId="34797abe98eaa765" providerId="LiveId" clId="{5458B08F-69CF-4065-BB4B-87E425B1D0B9}" dt="2020-02-10T19:32:14.718" v="19100" actId="47"/>
        <pc:sldMkLst>
          <pc:docMk/>
          <pc:sldMk cId="4262957691" sldId="259"/>
        </pc:sldMkLst>
      </pc:sldChg>
      <pc:sldChg chg="del">
        <pc:chgData name="Jim Hogg" userId="34797abe98eaa765" providerId="LiveId" clId="{5458B08F-69CF-4065-BB4B-87E425B1D0B9}" dt="2020-02-10T19:32:16.374" v="19102" actId="47"/>
        <pc:sldMkLst>
          <pc:docMk/>
          <pc:sldMk cId="281892215" sldId="260"/>
        </pc:sldMkLst>
      </pc:sldChg>
      <pc:sldChg chg="del">
        <pc:chgData name="Jim Hogg" userId="34797abe98eaa765" providerId="LiveId" clId="{5458B08F-69CF-4065-BB4B-87E425B1D0B9}" dt="2020-02-10T19:32:03.896" v="19094" actId="47"/>
        <pc:sldMkLst>
          <pc:docMk/>
          <pc:sldMk cId="406738226" sldId="261"/>
        </pc:sldMkLst>
      </pc:sldChg>
      <pc:sldChg chg="del">
        <pc:chgData name="Jim Hogg" userId="34797abe98eaa765" providerId="LiveId" clId="{5458B08F-69CF-4065-BB4B-87E425B1D0B9}" dt="2020-02-10T19:32:06.807" v="19095" actId="47"/>
        <pc:sldMkLst>
          <pc:docMk/>
          <pc:sldMk cId="4276147677" sldId="262"/>
        </pc:sldMkLst>
      </pc:sldChg>
      <pc:sldChg chg="del">
        <pc:chgData name="Jim Hogg" userId="34797abe98eaa765" providerId="LiveId" clId="{5458B08F-69CF-4065-BB4B-87E425B1D0B9}" dt="2020-02-10T19:19:39.833" v="18536" actId="47"/>
        <pc:sldMkLst>
          <pc:docMk/>
          <pc:sldMk cId="1277603060" sldId="263"/>
        </pc:sldMkLst>
      </pc:sldChg>
      <pc:sldChg chg="del">
        <pc:chgData name="Jim Hogg" userId="34797abe98eaa765" providerId="LiveId" clId="{5458B08F-69CF-4065-BB4B-87E425B1D0B9}" dt="2020-02-10T19:32:17.487" v="19103" actId="47"/>
        <pc:sldMkLst>
          <pc:docMk/>
          <pc:sldMk cId="67876844" sldId="264"/>
        </pc:sldMkLst>
      </pc:sldChg>
      <pc:sldChg chg="del">
        <pc:chgData name="Jim Hogg" userId="34797abe98eaa765" providerId="LiveId" clId="{5458B08F-69CF-4065-BB4B-87E425B1D0B9}" dt="2020-02-10T19:32:00.970" v="19093" actId="47"/>
        <pc:sldMkLst>
          <pc:docMk/>
          <pc:sldMk cId="3859135392" sldId="265"/>
        </pc:sldMkLst>
      </pc:sldChg>
      <pc:sldChg chg="del">
        <pc:chgData name="Jim Hogg" userId="34797abe98eaa765" providerId="LiveId" clId="{5458B08F-69CF-4065-BB4B-87E425B1D0B9}" dt="2020-02-10T19:32:10.263" v="19097" actId="47"/>
        <pc:sldMkLst>
          <pc:docMk/>
          <pc:sldMk cId="1927901989" sldId="266"/>
        </pc:sldMkLst>
      </pc:sldChg>
      <pc:sldChg chg="del">
        <pc:chgData name="Jim Hogg" userId="34797abe98eaa765" providerId="LiveId" clId="{5458B08F-69CF-4065-BB4B-87E425B1D0B9}" dt="2020-02-10T19:32:13.693" v="19099" actId="47"/>
        <pc:sldMkLst>
          <pc:docMk/>
          <pc:sldMk cId="624408128" sldId="267"/>
        </pc:sldMkLst>
      </pc:sldChg>
      <pc:sldChg chg="del">
        <pc:chgData name="Jim Hogg" userId="34797abe98eaa765" providerId="LiveId" clId="{5458B08F-69CF-4065-BB4B-87E425B1D0B9}" dt="2020-02-10T19:32:15.584" v="19101" actId="47"/>
        <pc:sldMkLst>
          <pc:docMk/>
          <pc:sldMk cId="3384705034" sldId="268"/>
        </pc:sldMkLst>
      </pc:sldChg>
      <pc:sldChg chg="del">
        <pc:chgData name="Jim Hogg" userId="34797abe98eaa765" providerId="LiveId" clId="{5458B08F-69CF-4065-BB4B-87E425B1D0B9}" dt="2020-02-10T19:32:11.990" v="19098" actId="47"/>
        <pc:sldMkLst>
          <pc:docMk/>
          <pc:sldMk cId="2423112132" sldId="269"/>
        </pc:sldMkLst>
      </pc:sldChg>
      <pc:sldChg chg="modSp add ord setBg">
        <pc:chgData name="Jim Hogg" userId="34797abe98eaa765" providerId="LiveId" clId="{5458B08F-69CF-4065-BB4B-87E425B1D0B9}" dt="2020-02-10T04:14:28.903" v="12606" actId="692"/>
        <pc:sldMkLst>
          <pc:docMk/>
          <pc:sldMk cId="3660145597" sldId="270"/>
        </pc:sldMkLst>
        <pc:spChg chg="mod">
          <ac:chgData name="Jim Hogg" userId="34797abe98eaa765" providerId="LiveId" clId="{5458B08F-69CF-4065-BB4B-87E425B1D0B9}" dt="2020-02-10T04:14:28.903" v="12606" actId="692"/>
          <ac:spMkLst>
            <pc:docMk/>
            <pc:sldMk cId="3660145597" sldId="270"/>
            <ac:spMk id="2" creationId="{4F4A60D7-0CF8-4DF1-9C75-D532BC5E6273}"/>
          </ac:spMkLst>
        </pc:spChg>
        <pc:spChg chg="mod">
          <ac:chgData name="Jim Hogg" userId="34797abe98eaa765" providerId="LiveId" clId="{5458B08F-69CF-4065-BB4B-87E425B1D0B9}" dt="2020-02-10T04:14:28.903" v="12606" actId="692"/>
          <ac:spMkLst>
            <pc:docMk/>
            <pc:sldMk cId="3660145597" sldId="270"/>
            <ac:spMk id="4" creationId="{A2DC8CA3-ABB3-4F51-9C11-1EDA68C7ADF2}"/>
          </ac:spMkLst>
        </pc:spChg>
        <pc:spChg chg="mod">
          <ac:chgData name="Jim Hogg" userId="34797abe98eaa765" providerId="LiveId" clId="{5458B08F-69CF-4065-BB4B-87E425B1D0B9}" dt="2020-02-10T04:14:20.024" v="12605" actId="207"/>
          <ac:spMkLst>
            <pc:docMk/>
            <pc:sldMk cId="3660145597" sldId="270"/>
            <ac:spMk id="8" creationId="{D773FD5F-EE74-4039-B069-203C630CC1BE}"/>
          </ac:spMkLst>
        </pc:spChg>
      </pc:sldChg>
      <pc:sldChg chg="del">
        <pc:chgData name="Jim Hogg" userId="34797abe98eaa765" providerId="LiveId" clId="{5458B08F-69CF-4065-BB4B-87E425B1D0B9}" dt="2020-02-10T19:31:45.114" v="19091" actId="47"/>
        <pc:sldMkLst>
          <pc:docMk/>
          <pc:sldMk cId="3348702390" sldId="271"/>
        </pc:sldMkLst>
      </pc:sldChg>
      <pc:sldChg chg="del">
        <pc:chgData name="Jim Hogg" userId="34797abe98eaa765" providerId="LiveId" clId="{5458B08F-69CF-4065-BB4B-87E425B1D0B9}" dt="2020-02-10T19:31:25.238" v="19090" actId="47"/>
        <pc:sldMkLst>
          <pc:docMk/>
          <pc:sldMk cId="4194037956" sldId="272"/>
        </pc:sldMkLst>
      </pc:sldChg>
      <pc:sldChg chg="del">
        <pc:chgData name="Jim Hogg" userId="34797abe98eaa765" providerId="LiveId" clId="{5458B08F-69CF-4065-BB4B-87E425B1D0B9}" dt="2020-02-10T19:19:58.824" v="18537" actId="47"/>
        <pc:sldMkLst>
          <pc:docMk/>
          <pc:sldMk cId="744320004" sldId="273"/>
        </pc:sldMkLst>
      </pc:sldChg>
      <pc:sldChg chg="modSp add setBg">
        <pc:chgData name="Jim Hogg" userId="34797abe98eaa765" providerId="LiveId" clId="{5458B08F-69CF-4065-BB4B-87E425B1D0B9}" dt="2020-02-10T04:15:16.350" v="12613" actId="692"/>
        <pc:sldMkLst>
          <pc:docMk/>
          <pc:sldMk cId="2361658299" sldId="274"/>
        </pc:sldMkLst>
        <pc:spChg chg="mod">
          <ac:chgData name="Jim Hogg" userId="34797abe98eaa765" providerId="LiveId" clId="{5458B08F-69CF-4065-BB4B-87E425B1D0B9}" dt="2020-02-10T04:15:16.350" v="12613" actId="692"/>
          <ac:spMkLst>
            <pc:docMk/>
            <pc:sldMk cId="2361658299" sldId="274"/>
            <ac:spMk id="4" creationId="{00000000-0000-0000-0000-000000000000}"/>
          </ac:spMkLst>
        </pc:spChg>
        <pc:spChg chg="mod">
          <ac:chgData name="Jim Hogg" userId="34797abe98eaa765" providerId="LiveId" clId="{5458B08F-69CF-4065-BB4B-87E425B1D0B9}" dt="2020-02-10T04:15:14.125" v="12612" actId="207"/>
          <ac:spMkLst>
            <pc:docMk/>
            <pc:sldMk cId="2361658299" sldId="274"/>
            <ac:spMk id="8" creationId="{D773FD5F-EE74-4039-B069-203C630CC1BE}"/>
          </ac:spMkLst>
        </pc:spChg>
      </pc:sldChg>
      <pc:sldChg chg="del">
        <pc:chgData name="Jim Hogg" userId="34797abe98eaa765" providerId="LiveId" clId="{5458B08F-69CF-4065-BB4B-87E425B1D0B9}" dt="2020-02-08T20:27:40.928" v="1411" actId="47"/>
        <pc:sldMkLst>
          <pc:docMk/>
          <pc:sldMk cId="3098774831" sldId="274"/>
        </pc:sldMkLst>
      </pc:sldChg>
      <pc:sldChg chg="del">
        <pc:chgData name="Jim Hogg" userId="34797abe98eaa765" providerId="LiveId" clId="{5458B08F-69CF-4065-BB4B-87E425B1D0B9}" dt="2020-02-09T00:11:14.202" v="1886" actId="47"/>
        <pc:sldMkLst>
          <pc:docMk/>
          <pc:sldMk cId="4188977161" sldId="275"/>
        </pc:sldMkLst>
      </pc:sldChg>
      <pc:sldChg chg="del">
        <pc:chgData name="Jim Hogg" userId="34797abe98eaa765" providerId="LiveId" clId="{5458B08F-69CF-4065-BB4B-87E425B1D0B9}" dt="2020-02-09T00:11:17.985" v="1887" actId="47"/>
        <pc:sldMkLst>
          <pc:docMk/>
          <pc:sldMk cId="634866983" sldId="276"/>
        </pc:sldMkLst>
      </pc:sldChg>
      <pc:sldChg chg="del">
        <pc:chgData name="Jim Hogg" userId="34797abe98eaa765" providerId="LiveId" clId="{5458B08F-69CF-4065-BB4B-87E425B1D0B9}" dt="2020-02-10T19:19:24.381" v="18535" actId="47"/>
        <pc:sldMkLst>
          <pc:docMk/>
          <pc:sldMk cId="1243521690" sldId="277"/>
        </pc:sldMkLst>
      </pc:sldChg>
      <pc:sldChg chg="del">
        <pc:chgData name="Jim Hogg" userId="34797abe98eaa765" providerId="LiveId" clId="{5458B08F-69CF-4065-BB4B-87E425B1D0B9}" dt="2020-02-10T19:19:24.381" v="18535" actId="47"/>
        <pc:sldMkLst>
          <pc:docMk/>
          <pc:sldMk cId="4236748297" sldId="278"/>
        </pc:sldMkLst>
      </pc:sldChg>
      <pc:sldChg chg="del">
        <pc:chgData name="Jim Hogg" userId="34797abe98eaa765" providerId="LiveId" clId="{5458B08F-69CF-4065-BB4B-87E425B1D0B9}" dt="2020-02-10T19:31:55.188" v="19092" actId="47"/>
        <pc:sldMkLst>
          <pc:docMk/>
          <pc:sldMk cId="853941861" sldId="279"/>
        </pc:sldMkLst>
      </pc:sldChg>
      <pc:sldChg chg="addSp modSp add">
        <pc:chgData name="Jim Hogg" userId="34797abe98eaa765" providerId="LiveId" clId="{5458B08F-69CF-4065-BB4B-87E425B1D0B9}" dt="2020-02-09T15:44:56.776" v="3451" actId="20577"/>
        <pc:sldMkLst>
          <pc:docMk/>
          <pc:sldMk cId="1629706086" sldId="280"/>
        </pc:sldMkLst>
        <pc:spChg chg="add mod">
          <ac:chgData name="Jim Hogg" userId="34797abe98eaa765" providerId="LiveId" clId="{5458B08F-69CF-4065-BB4B-87E425B1D0B9}" dt="2020-02-08T20:30:42.628" v="1442" actId="1076"/>
          <ac:spMkLst>
            <pc:docMk/>
            <pc:sldMk cId="1629706086" sldId="280"/>
            <ac:spMk id="2" creationId="{B8FA6E88-FEB6-4A0B-AE3A-5CD8037D5EDB}"/>
          </ac:spMkLst>
        </pc:spChg>
        <pc:spChg chg="add mod">
          <ac:chgData name="Jim Hogg" userId="34797abe98eaa765" providerId="LiveId" clId="{5458B08F-69CF-4065-BB4B-87E425B1D0B9}" dt="2020-02-09T15:44:56.776" v="3451" actId="20577"/>
          <ac:spMkLst>
            <pc:docMk/>
            <pc:sldMk cId="1629706086" sldId="280"/>
            <ac:spMk id="3" creationId="{FE1F79A0-B0E7-4471-AF68-0FED0715A31B}"/>
          </ac:spMkLst>
        </pc:spChg>
      </pc:sldChg>
      <pc:sldChg chg="addSp delSp modSp add">
        <pc:chgData name="Jim Hogg" userId="34797abe98eaa765" providerId="LiveId" clId="{5458B08F-69CF-4065-BB4B-87E425B1D0B9}" dt="2020-02-09T15:51:41.640" v="3606" actId="14100"/>
        <pc:sldMkLst>
          <pc:docMk/>
          <pc:sldMk cId="654212494" sldId="281"/>
        </pc:sldMkLst>
        <pc:spChg chg="mod">
          <ac:chgData name="Jim Hogg" userId="34797abe98eaa765" providerId="LiveId" clId="{5458B08F-69CF-4065-BB4B-87E425B1D0B9}" dt="2020-02-08T20:02:24.861" v="493" actId="1076"/>
          <ac:spMkLst>
            <pc:docMk/>
            <pc:sldMk cId="654212494" sldId="281"/>
            <ac:spMk id="2" creationId="{B8FA6E88-FEB6-4A0B-AE3A-5CD8037D5EDB}"/>
          </ac:spMkLst>
        </pc:spChg>
        <pc:spChg chg="mod">
          <ac:chgData name="Jim Hogg" userId="34797abe98eaa765" providerId="LiveId" clId="{5458B08F-69CF-4065-BB4B-87E425B1D0B9}" dt="2020-02-09T15:51:41.640" v="3606" actId="14100"/>
          <ac:spMkLst>
            <pc:docMk/>
            <pc:sldMk cId="654212494" sldId="281"/>
            <ac:spMk id="3" creationId="{FE1F79A0-B0E7-4471-AF68-0FED0715A31B}"/>
          </ac:spMkLst>
        </pc:spChg>
        <pc:spChg chg="add del mod">
          <ac:chgData name="Jim Hogg" userId="34797abe98eaa765" providerId="LiveId" clId="{5458B08F-69CF-4065-BB4B-87E425B1D0B9}" dt="2020-02-08T20:03:33.063" v="517" actId="478"/>
          <ac:spMkLst>
            <pc:docMk/>
            <pc:sldMk cId="654212494" sldId="281"/>
            <ac:spMk id="4" creationId="{A5700C31-16FA-40B2-BF66-740CDF050405}"/>
          </ac:spMkLst>
        </pc:spChg>
      </pc:sldChg>
      <pc:sldChg chg="addSp delSp modSp add">
        <pc:chgData name="Jim Hogg" userId="34797abe98eaa765" providerId="LiveId" clId="{5458B08F-69CF-4065-BB4B-87E425B1D0B9}" dt="2020-02-09T15:51:30.066" v="3603" actId="14100"/>
        <pc:sldMkLst>
          <pc:docMk/>
          <pc:sldMk cId="2675087331" sldId="282"/>
        </pc:sldMkLst>
        <pc:spChg chg="mod">
          <ac:chgData name="Jim Hogg" userId="34797abe98eaa765" providerId="LiveId" clId="{5458B08F-69CF-4065-BB4B-87E425B1D0B9}" dt="2020-02-08T20:03:43.560" v="526" actId="20577"/>
          <ac:spMkLst>
            <pc:docMk/>
            <pc:sldMk cId="2675087331" sldId="282"/>
            <ac:spMk id="2" creationId="{B8FA6E88-FEB6-4A0B-AE3A-5CD8037D5EDB}"/>
          </ac:spMkLst>
        </pc:spChg>
        <pc:spChg chg="del mod">
          <ac:chgData name="Jim Hogg" userId="34797abe98eaa765" providerId="LiveId" clId="{5458B08F-69CF-4065-BB4B-87E425B1D0B9}" dt="2020-02-09T15:48:25.729" v="3594" actId="478"/>
          <ac:spMkLst>
            <pc:docMk/>
            <pc:sldMk cId="2675087331" sldId="282"/>
            <ac:spMk id="3" creationId="{FE1F79A0-B0E7-4471-AF68-0FED0715A31B}"/>
          </ac:spMkLst>
        </pc:spChg>
        <pc:spChg chg="add mod">
          <ac:chgData name="Jim Hogg" userId="34797abe98eaa765" providerId="LiveId" clId="{5458B08F-69CF-4065-BB4B-87E425B1D0B9}" dt="2020-02-09T15:51:30.066" v="3603" actId="14100"/>
          <ac:spMkLst>
            <pc:docMk/>
            <pc:sldMk cId="2675087331" sldId="282"/>
            <ac:spMk id="4" creationId="{16AA7789-C63C-44C9-8254-035AD4953C2D}"/>
          </ac:spMkLst>
        </pc:spChg>
      </pc:sldChg>
      <pc:sldChg chg="delSp modSp add">
        <pc:chgData name="Jim Hogg" userId="34797abe98eaa765" providerId="LiveId" clId="{5458B08F-69CF-4065-BB4B-87E425B1D0B9}" dt="2020-02-09T15:50:49.802" v="3601" actId="20577"/>
        <pc:sldMkLst>
          <pc:docMk/>
          <pc:sldMk cId="3469001751" sldId="283"/>
        </pc:sldMkLst>
        <pc:spChg chg="mod">
          <ac:chgData name="Jim Hogg" userId="34797abe98eaa765" providerId="LiveId" clId="{5458B08F-69CF-4065-BB4B-87E425B1D0B9}" dt="2020-02-08T20:23:22.337" v="1083" actId="20577"/>
          <ac:spMkLst>
            <pc:docMk/>
            <pc:sldMk cId="3469001751" sldId="283"/>
            <ac:spMk id="2" creationId="{B8FA6E88-FEB6-4A0B-AE3A-5CD8037D5EDB}"/>
          </ac:spMkLst>
        </pc:spChg>
        <pc:spChg chg="del">
          <ac:chgData name="Jim Hogg" userId="34797abe98eaa765" providerId="LiveId" clId="{5458B08F-69CF-4065-BB4B-87E425B1D0B9}" dt="2020-02-08T20:23:25.612" v="1084" actId="478"/>
          <ac:spMkLst>
            <pc:docMk/>
            <pc:sldMk cId="3469001751" sldId="283"/>
            <ac:spMk id="3" creationId="{FE1F79A0-B0E7-4471-AF68-0FED0715A31B}"/>
          </ac:spMkLst>
        </pc:spChg>
        <pc:spChg chg="mod">
          <ac:chgData name="Jim Hogg" userId="34797abe98eaa765" providerId="LiveId" clId="{5458B08F-69CF-4065-BB4B-87E425B1D0B9}" dt="2020-02-09T15:50:49.802" v="3601" actId="20577"/>
          <ac:spMkLst>
            <pc:docMk/>
            <pc:sldMk cId="3469001751" sldId="283"/>
            <ac:spMk id="4" creationId="{16AA7789-C63C-44C9-8254-035AD4953C2D}"/>
          </ac:spMkLst>
        </pc:spChg>
      </pc:sldChg>
      <pc:sldChg chg="modSp add del">
        <pc:chgData name="Jim Hogg" userId="34797abe98eaa765" providerId="LiveId" clId="{5458B08F-69CF-4065-BB4B-87E425B1D0B9}" dt="2020-02-09T00:11:07.088" v="1885" actId="47"/>
        <pc:sldMkLst>
          <pc:docMk/>
          <pc:sldMk cId="1145993796" sldId="284"/>
        </pc:sldMkLst>
        <pc:spChg chg="mod">
          <ac:chgData name="Jim Hogg" userId="34797abe98eaa765" providerId="LiveId" clId="{5458B08F-69CF-4065-BB4B-87E425B1D0B9}" dt="2020-02-08T20:27:59.050" v="1427" actId="20577"/>
          <ac:spMkLst>
            <pc:docMk/>
            <pc:sldMk cId="1145993796" sldId="284"/>
            <ac:spMk id="2" creationId="{B8FA6E88-FEB6-4A0B-AE3A-5CD8037D5EDB}"/>
          </ac:spMkLst>
        </pc:spChg>
        <pc:spChg chg="mod">
          <ac:chgData name="Jim Hogg" userId="34797abe98eaa765" providerId="LiveId" clId="{5458B08F-69CF-4065-BB4B-87E425B1D0B9}" dt="2020-02-08T20:28:22.437" v="1428" actId="6549"/>
          <ac:spMkLst>
            <pc:docMk/>
            <pc:sldMk cId="1145993796" sldId="284"/>
            <ac:spMk id="4" creationId="{16AA7789-C63C-44C9-8254-035AD4953C2D}"/>
          </ac:spMkLst>
        </pc:spChg>
      </pc:sldChg>
      <pc:sldChg chg="modSp add">
        <pc:chgData name="Jim Hogg" userId="34797abe98eaa765" providerId="LiveId" clId="{5458B08F-69CF-4065-BB4B-87E425B1D0B9}" dt="2020-02-09T15:52:54.539" v="3620" actId="114"/>
        <pc:sldMkLst>
          <pc:docMk/>
          <pc:sldMk cId="0" sldId="285"/>
        </pc:sldMkLst>
        <pc:spChg chg="mod">
          <ac:chgData name="Jim Hogg" userId="34797abe98eaa765" providerId="LiveId" clId="{5458B08F-69CF-4065-BB4B-87E425B1D0B9}" dt="2020-02-09T15:52:54.539" v="3620" actId="114"/>
          <ac:spMkLst>
            <pc:docMk/>
            <pc:sldMk cId="0" sldId="285"/>
            <ac:spMk id="248" creationId="{00000000-0000-0000-0000-000000000000}"/>
          </ac:spMkLst>
        </pc:spChg>
      </pc:sldChg>
      <pc:sldChg chg="modSp add">
        <pc:chgData name="Jim Hogg" userId="34797abe98eaa765" providerId="LiveId" clId="{5458B08F-69CF-4065-BB4B-87E425B1D0B9}" dt="2020-02-09T15:52:42.275" v="3617" actId="1076"/>
        <pc:sldMkLst>
          <pc:docMk/>
          <pc:sldMk cId="0" sldId="286"/>
        </pc:sldMkLst>
        <pc:spChg chg="mod">
          <ac:chgData name="Jim Hogg" userId="34797abe98eaa765" providerId="LiveId" clId="{5458B08F-69CF-4065-BB4B-87E425B1D0B9}" dt="2020-02-08T20:36:12.409" v="1794" actId="255"/>
          <ac:spMkLst>
            <pc:docMk/>
            <pc:sldMk cId="0" sldId="286"/>
            <ac:spMk id="255" creationId="{00000000-0000-0000-0000-000000000000}"/>
          </ac:spMkLst>
        </pc:spChg>
        <pc:spChg chg="mod">
          <ac:chgData name="Jim Hogg" userId="34797abe98eaa765" providerId="LiveId" clId="{5458B08F-69CF-4065-BB4B-87E425B1D0B9}" dt="2020-02-09T15:52:42.275" v="3617" actId="1076"/>
          <ac:spMkLst>
            <pc:docMk/>
            <pc:sldMk cId="0" sldId="286"/>
            <ac:spMk id="256" creationId="{00000000-0000-0000-0000-000000000000}"/>
          </ac:spMkLst>
        </pc:spChg>
      </pc:sldChg>
      <pc:sldChg chg="add del">
        <pc:chgData name="Jim Hogg" userId="34797abe98eaa765" providerId="LiveId" clId="{5458B08F-69CF-4065-BB4B-87E425B1D0B9}" dt="2020-02-08T20:36:19.933" v="1795" actId="47"/>
        <pc:sldMkLst>
          <pc:docMk/>
          <pc:sldMk cId="0" sldId="287"/>
        </pc:sldMkLst>
      </pc:sldChg>
      <pc:sldChg chg="add del">
        <pc:chgData name="Jim Hogg" userId="34797abe98eaa765" providerId="LiveId" clId="{5458B08F-69CF-4065-BB4B-87E425B1D0B9}" dt="2020-02-08T20:36:23.095" v="1796" actId="47"/>
        <pc:sldMkLst>
          <pc:docMk/>
          <pc:sldMk cId="0" sldId="288"/>
        </pc:sldMkLst>
      </pc:sldChg>
      <pc:sldChg chg="modSp add">
        <pc:chgData name="Jim Hogg" userId="34797abe98eaa765" providerId="LiveId" clId="{5458B08F-69CF-4065-BB4B-87E425B1D0B9}" dt="2020-02-09T15:52:29.138" v="3614" actId="14100"/>
        <pc:sldMkLst>
          <pc:docMk/>
          <pc:sldMk cId="0" sldId="289"/>
        </pc:sldMkLst>
        <pc:spChg chg="mod">
          <ac:chgData name="Jim Hogg" userId="34797abe98eaa765" providerId="LiveId" clId="{5458B08F-69CF-4065-BB4B-87E425B1D0B9}" dt="2020-02-09T15:52:29.138" v="3614" actId="14100"/>
          <ac:spMkLst>
            <pc:docMk/>
            <pc:sldMk cId="0" sldId="289"/>
            <ac:spMk id="282" creationId="{00000000-0000-0000-0000-000000000000}"/>
          </ac:spMkLst>
        </pc:spChg>
      </pc:sldChg>
      <pc:sldChg chg="addSp delSp modSp add">
        <pc:chgData name="Jim Hogg" userId="34797abe98eaa765" providerId="LiveId" clId="{5458B08F-69CF-4065-BB4B-87E425B1D0B9}" dt="2020-02-09T00:35:02.468" v="2662" actId="20577"/>
        <pc:sldMkLst>
          <pc:docMk/>
          <pc:sldMk cId="4273308628" sldId="290"/>
        </pc:sldMkLst>
        <pc:spChg chg="mod">
          <ac:chgData name="Jim Hogg" userId="34797abe98eaa765" providerId="LiveId" clId="{5458B08F-69CF-4065-BB4B-87E425B1D0B9}" dt="2020-02-09T00:17:57.073" v="1930" actId="20577"/>
          <ac:spMkLst>
            <pc:docMk/>
            <pc:sldMk cId="4273308628" sldId="290"/>
            <ac:spMk id="2" creationId="{B8FA6E88-FEB6-4A0B-AE3A-5CD8037D5EDB}"/>
          </ac:spMkLst>
        </pc:spChg>
        <pc:spChg chg="add mod">
          <ac:chgData name="Jim Hogg" userId="34797abe98eaa765" providerId="LiveId" clId="{5458B08F-69CF-4065-BB4B-87E425B1D0B9}" dt="2020-02-09T00:23:59.283" v="2239" actId="1076"/>
          <ac:spMkLst>
            <pc:docMk/>
            <pc:sldMk cId="4273308628" sldId="290"/>
            <ac:spMk id="3" creationId="{BBB3A9F7-663F-46AF-B4D7-E4294AEDA521}"/>
          </ac:spMkLst>
        </pc:spChg>
        <pc:spChg chg="del mod">
          <ac:chgData name="Jim Hogg" userId="34797abe98eaa765" providerId="LiveId" clId="{5458B08F-69CF-4065-BB4B-87E425B1D0B9}" dt="2020-02-09T00:20:36.796" v="2075" actId="478"/>
          <ac:spMkLst>
            <pc:docMk/>
            <pc:sldMk cId="4273308628" sldId="290"/>
            <ac:spMk id="4" creationId="{16AA7789-C63C-44C9-8254-035AD4953C2D}"/>
          </ac:spMkLst>
        </pc:spChg>
        <pc:spChg chg="add mod">
          <ac:chgData name="Jim Hogg" userId="34797abe98eaa765" providerId="LiveId" clId="{5458B08F-69CF-4065-BB4B-87E425B1D0B9}" dt="2020-02-09T00:23:59.283" v="2239" actId="1076"/>
          <ac:spMkLst>
            <pc:docMk/>
            <pc:sldMk cId="4273308628" sldId="290"/>
            <ac:spMk id="7" creationId="{71340AD4-63F9-4F0D-8950-BA27C8EB5676}"/>
          </ac:spMkLst>
        </pc:spChg>
        <pc:spChg chg="add mod">
          <ac:chgData name="Jim Hogg" userId="34797abe98eaa765" providerId="LiveId" clId="{5458B08F-69CF-4065-BB4B-87E425B1D0B9}" dt="2020-02-09T00:35:02.468" v="2662" actId="20577"/>
          <ac:spMkLst>
            <pc:docMk/>
            <pc:sldMk cId="4273308628" sldId="290"/>
            <ac:spMk id="8" creationId="{4887CF2C-9D44-49B1-A25D-A6169EE440B1}"/>
          </ac:spMkLst>
        </pc:spChg>
        <pc:spChg chg="add mod">
          <ac:chgData name="Jim Hogg" userId="34797abe98eaa765" providerId="LiveId" clId="{5458B08F-69CF-4065-BB4B-87E425B1D0B9}" dt="2020-02-09T00:34:51.812" v="2635" actId="20577"/>
          <ac:spMkLst>
            <pc:docMk/>
            <pc:sldMk cId="4273308628" sldId="290"/>
            <ac:spMk id="9" creationId="{059F0CC3-024D-48B4-B90F-531427D8BBDF}"/>
          </ac:spMkLst>
        </pc:spChg>
        <pc:picChg chg="add mod">
          <ac:chgData name="Jim Hogg" userId="34797abe98eaa765" providerId="LiveId" clId="{5458B08F-69CF-4065-BB4B-87E425B1D0B9}" dt="2020-02-09T00:23:59.283" v="2239" actId="1076"/>
          <ac:picMkLst>
            <pc:docMk/>
            <pc:sldMk cId="4273308628" sldId="290"/>
            <ac:picMk id="1026" creationId="{2C67E7F8-70E4-4C2D-BFC0-B81AF201A585}"/>
          </ac:picMkLst>
        </pc:picChg>
        <pc:picChg chg="add mod">
          <ac:chgData name="Jim Hogg" userId="34797abe98eaa765" providerId="LiveId" clId="{5458B08F-69CF-4065-BB4B-87E425B1D0B9}" dt="2020-02-09T00:23:59.283" v="2239" actId="1076"/>
          <ac:picMkLst>
            <pc:docMk/>
            <pc:sldMk cId="4273308628" sldId="290"/>
            <ac:picMk id="1028" creationId="{9E131349-45D7-4BED-BE4B-5E98A8E2576E}"/>
          </ac:picMkLst>
        </pc:picChg>
      </pc:sldChg>
      <pc:sldChg chg="addSp delSp modSp add">
        <pc:chgData name="Jim Hogg" userId="34797abe98eaa765" providerId="LiveId" clId="{5458B08F-69CF-4065-BB4B-87E425B1D0B9}" dt="2020-02-09T15:56:35.622" v="3700" actId="692"/>
        <pc:sldMkLst>
          <pc:docMk/>
          <pc:sldMk cId="3225824422" sldId="291"/>
        </pc:sldMkLst>
        <pc:spChg chg="mod">
          <ac:chgData name="Jim Hogg" userId="34797abe98eaa765" providerId="LiveId" clId="{5458B08F-69CF-4065-BB4B-87E425B1D0B9}" dt="2020-02-09T00:25:33.677" v="2264" actId="20577"/>
          <ac:spMkLst>
            <pc:docMk/>
            <pc:sldMk cId="3225824422" sldId="291"/>
            <ac:spMk id="2" creationId="{B8FA6E88-FEB6-4A0B-AE3A-5CD8037D5EDB}"/>
          </ac:spMkLst>
        </pc:spChg>
        <pc:spChg chg="del">
          <ac:chgData name="Jim Hogg" userId="34797abe98eaa765" providerId="LiveId" clId="{5458B08F-69CF-4065-BB4B-87E425B1D0B9}" dt="2020-02-09T00:25:20.836" v="2241" actId="478"/>
          <ac:spMkLst>
            <pc:docMk/>
            <pc:sldMk cId="3225824422" sldId="291"/>
            <ac:spMk id="3" creationId="{BBB3A9F7-663F-46AF-B4D7-E4294AEDA521}"/>
          </ac:spMkLst>
        </pc:spChg>
        <pc:spChg chg="add mod">
          <ac:chgData name="Jim Hogg" userId="34797abe98eaa765" providerId="LiveId" clId="{5458B08F-69CF-4065-BB4B-87E425B1D0B9}" dt="2020-02-09T15:56:35.622" v="3700" actId="692"/>
          <ac:spMkLst>
            <pc:docMk/>
            <pc:sldMk cId="3225824422" sldId="291"/>
            <ac:spMk id="4" creationId="{068D145C-96CF-49C9-BB22-01CA4CFBC92D}"/>
          </ac:spMkLst>
        </pc:spChg>
        <pc:spChg chg="del">
          <ac:chgData name="Jim Hogg" userId="34797abe98eaa765" providerId="LiveId" clId="{5458B08F-69CF-4065-BB4B-87E425B1D0B9}" dt="2020-02-09T00:25:20.836" v="2241" actId="478"/>
          <ac:spMkLst>
            <pc:docMk/>
            <pc:sldMk cId="3225824422" sldId="291"/>
            <ac:spMk id="7" creationId="{71340AD4-63F9-4F0D-8950-BA27C8EB5676}"/>
          </ac:spMkLst>
        </pc:spChg>
        <pc:spChg chg="del">
          <ac:chgData name="Jim Hogg" userId="34797abe98eaa765" providerId="LiveId" clId="{5458B08F-69CF-4065-BB4B-87E425B1D0B9}" dt="2020-02-09T00:25:20.836" v="2241" actId="478"/>
          <ac:spMkLst>
            <pc:docMk/>
            <pc:sldMk cId="3225824422" sldId="291"/>
            <ac:spMk id="8" creationId="{4887CF2C-9D44-49B1-A25D-A6169EE440B1}"/>
          </ac:spMkLst>
        </pc:spChg>
        <pc:spChg chg="del">
          <ac:chgData name="Jim Hogg" userId="34797abe98eaa765" providerId="LiveId" clId="{5458B08F-69CF-4065-BB4B-87E425B1D0B9}" dt="2020-02-09T00:25:20.836" v="2241" actId="478"/>
          <ac:spMkLst>
            <pc:docMk/>
            <pc:sldMk cId="3225824422" sldId="291"/>
            <ac:spMk id="9" creationId="{059F0CC3-024D-48B4-B90F-531427D8BBDF}"/>
          </ac:spMkLst>
        </pc:spChg>
        <pc:picChg chg="del">
          <ac:chgData name="Jim Hogg" userId="34797abe98eaa765" providerId="LiveId" clId="{5458B08F-69CF-4065-BB4B-87E425B1D0B9}" dt="2020-02-09T00:25:20.836" v="2241" actId="478"/>
          <ac:picMkLst>
            <pc:docMk/>
            <pc:sldMk cId="3225824422" sldId="291"/>
            <ac:picMk id="1026" creationId="{2C67E7F8-70E4-4C2D-BFC0-B81AF201A585}"/>
          </ac:picMkLst>
        </pc:picChg>
        <pc:picChg chg="del">
          <ac:chgData name="Jim Hogg" userId="34797abe98eaa765" providerId="LiveId" clId="{5458B08F-69CF-4065-BB4B-87E425B1D0B9}" dt="2020-02-09T00:25:20.836" v="2241" actId="478"/>
          <ac:picMkLst>
            <pc:docMk/>
            <pc:sldMk cId="3225824422" sldId="291"/>
            <ac:picMk id="1028" creationId="{9E131349-45D7-4BED-BE4B-5E98A8E2576E}"/>
          </ac:picMkLst>
        </pc:picChg>
      </pc:sldChg>
      <pc:sldChg chg="addSp delSp modSp add">
        <pc:chgData name="Jim Hogg" userId="34797abe98eaa765" providerId="LiveId" clId="{5458B08F-69CF-4065-BB4B-87E425B1D0B9}" dt="2020-02-09T02:56:58.003" v="2778" actId="1076"/>
        <pc:sldMkLst>
          <pc:docMk/>
          <pc:sldMk cId="566521981" sldId="292"/>
        </pc:sldMkLst>
        <pc:spChg chg="mod">
          <ac:chgData name="Jim Hogg" userId="34797abe98eaa765" providerId="LiveId" clId="{5458B08F-69CF-4065-BB4B-87E425B1D0B9}" dt="2020-02-09T02:56:55.069" v="2777" actId="1076"/>
          <ac:spMkLst>
            <pc:docMk/>
            <pc:sldMk cId="566521981" sldId="292"/>
            <ac:spMk id="3" creationId="{BBB3A9F7-663F-46AF-B4D7-E4294AEDA521}"/>
          </ac:spMkLst>
        </pc:spChg>
        <pc:spChg chg="del">
          <ac:chgData name="Jim Hogg" userId="34797abe98eaa765" providerId="LiveId" clId="{5458B08F-69CF-4065-BB4B-87E425B1D0B9}" dt="2020-02-09T00:34:19.554" v="2619" actId="478"/>
          <ac:spMkLst>
            <pc:docMk/>
            <pc:sldMk cId="566521981" sldId="292"/>
            <ac:spMk id="7" creationId="{71340AD4-63F9-4F0D-8950-BA27C8EB5676}"/>
          </ac:spMkLst>
        </pc:spChg>
        <pc:spChg chg="mod">
          <ac:chgData name="Jim Hogg" userId="34797abe98eaa765" providerId="LiveId" clId="{5458B08F-69CF-4065-BB4B-87E425B1D0B9}" dt="2020-02-09T02:56:58.003" v="2778" actId="1076"/>
          <ac:spMkLst>
            <pc:docMk/>
            <pc:sldMk cId="566521981" sldId="292"/>
            <ac:spMk id="8" creationId="{4887CF2C-9D44-49B1-A25D-A6169EE440B1}"/>
          </ac:spMkLst>
        </pc:spChg>
        <pc:spChg chg="del">
          <ac:chgData name="Jim Hogg" userId="34797abe98eaa765" providerId="LiveId" clId="{5458B08F-69CF-4065-BB4B-87E425B1D0B9}" dt="2020-02-09T00:34:19.554" v="2619" actId="478"/>
          <ac:spMkLst>
            <pc:docMk/>
            <pc:sldMk cId="566521981" sldId="292"/>
            <ac:spMk id="9" creationId="{059F0CC3-024D-48B4-B90F-531427D8BBDF}"/>
          </ac:spMkLst>
        </pc:spChg>
        <pc:spChg chg="add mod">
          <ac:chgData name="Jim Hogg" userId="34797abe98eaa765" providerId="LiveId" clId="{5458B08F-69CF-4065-BB4B-87E425B1D0B9}" dt="2020-02-09T00:37:58.807" v="2744" actId="1076"/>
          <ac:spMkLst>
            <pc:docMk/>
            <pc:sldMk cId="566521981" sldId="292"/>
            <ac:spMk id="11" creationId="{5F0007F0-1D2F-4291-A0AB-D61B5BD3724B}"/>
          </ac:spMkLst>
        </pc:spChg>
        <pc:spChg chg="add mod">
          <ac:chgData name="Jim Hogg" userId="34797abe98eaa765" providerId="LiveId" clId="{5458B08F-69CF-4065-BB4B-87E425B1D0B9}" dt="2020-02-09T02:56:46.554" v="2776" actId="14100"/>
          <ac:spMkLst>
            <pc:docMk/>
            <pc:sldMk cId="566521981" sldId="292"/>
            <ac:spMk id="12" creationId="{BA9AB984-C414-4E00-B227-0443C66A865D}"/>
          </ac:spMkLst>
        </pc:spChg>
        <pc:picChg chg="del">
          <ac:chgData name="Jim Hogg" userId="34797abe98eaa765" providerId="LiveId" clId="{5458B08F-69CF-4065-BB4B-87E425B1D0B9}" dt="2020-02-09T00:32:25.431" v="2477" actId="478"/>
          <ac:picMkLst>
            <pc:docMk/>
            <pc:sldMk cId="566521981" sldId="292"/>
            <ac:picMk id="1026" creationId="{2C67E7F8-70E4-4C2D-BFC0-B81AF201A585}"/>
          </ac:picMkLst>
        </pc:picChg>
        <pc:picChg chg="del">
          <ac:chgData name="Jim Hogg" userId="34797abe98eaa765" providerId="LiveId" clId="{5458B08F-69CF-4065-BB4B-87E425B1D0B9}" dt="2020-02-09T00:32:27.571" v="2478" actId="478"/>
          <ac:picMkLst>
            <pc:docMk/>
            <pc:sldMk cId="566521981" sldId="292"/>
            <ac:picMk id="1028" creationId="{9E131349-45D7-4BED-BE4B-5E98A8E2576E}"/>
          </ac:picMkLst>
        </pc:picChg>
        <pc:picChg chg="add mod">
          <ac:chgData name="Jim Hogg" userId="34797abe98eaa765" providerId="LiveId" clId="{5458B08F-69CF-4065-BB4B-87E425B1D0B9}" dt="2020-02-09T00:36:30.886" v="2663" actId="1076"/>
          <ac:picMkLst>
            <pc:docMk/>
            <pc:sldMk cId="566521981" sldId="292"/>
            <ac:picMk id="2050" creationId="{1A6EF411-3CDA-40F5-B20D-5FD85A20BE35}"/>
          </ac:picMkLst>
        </pc:picChg>
        <pc:picChg chg="add mod">
          <ac:chgData name="Jim Hogg" userId="34797abe98eaa765" providerId="LiveId" clId="{5458B08F-69CF-4065-BB4B-87E425B1D0B9}" dt="2020-02-09T00:36:48.186" v="2669" actId="14100"/>
          <ac:picMkLst>
            <pc:docMk/>
            <pc:sldMk cId="566521981" sldId="292"/>
            <ac:picMk id="2052" creationId="{9E1EC968-E0ED-45F0-A667-AE9CAE35DF08}"/>
          </ac:picMkLst>
        </pc:picChg>
      </pc:sldChg>
      <pc:sldChg chg="addSp delSp modSp add ord setBg">
        <pc:chgData name="Jim Hogg" userId="34797abe98eaa765" providerId="LiveId" clId="{5458B08F-69CF-4065-BB4B-87E425B1D0B9}" dt="2020-02-10T19:29:45.104" v="19077" actId="207"/>
        <pc:sldMkLst>
          <pc:docMk/>
          <pc:sldMk cId="4133903256" sldId="293"/>
        </pc:sldMkLst>
        <pc:spChg chg="add mod">
          <ac:chgData name="Jim Hogg" userId="34797abe98eaa765" providerId="LiveId" clId="{5458B08F-69CF-4065-BB4B-87E425B1D0B9}" dt="2020-02-10T19:29:45.104" v="19077" actId="207"/>
          <ac:spMkLst>
            <pc:docMk/>
            <pc:sldMk cId="4133903256" sldId="293"/>
            <ac:spMk id="2" creationId="{66D5B777-E542-422D-8F65-C6AF783FA936}"/>
          </ac:spMkLst>
        </pc:spChg>
        <pc:spChg chg="add del mod">
          <ac:chgData name="Jim Hogg" userId="34797abe98eaa765" providerId="LiveId" clId="{5458B08F-69CF-4065-BB4B-87E425B1D0B9}" dt="2020-02-09T15:54:39.462" v="3657" actId="478"/>
          <ac:spMkLst>
            <pc:docMk/>
            <pc:sldMk cId="4133903256" sldId="293"/>
            <ac:spMk id="3" creationId="{54D32D3E-AE1E-46FE-BF23-FF8B2209FA5E}"/>
          </ac:spMkLst>
        </pc:spChg>
      </pc:sldChg>
      <pc:sldChg chg="addSp modSp add del">
        <pc:chgData name="Jim Hogg" userId="34797abe98eaa765" providerId="LiveId" clId="{5458B08F-69CF-4065-BB4B-87E425B1D0B9}" dt="2020-02-10T19:37:22.788" v="19345" actId="2696"/>
        <pc:sldMkLst>
          <pc:docMk/>
          <pc:sldMk cId="1190761044" sldId="294"/>
        </pc:sldMkLst>
        <pc:spChg chg="add mod">
          <ac:chgData name="Jim Hogg" userId="34797abe98eaa765" providerId="LiveId" clId="{5458B08F-69CF-4065-BB4B-87E425B1D0B9}" dt="2020-02-09T03:00:54.215" v="2836" actId="1076"/>
          <ac:spMkLst>
            <pc:docMk/>
            <pc:sldMk cId="1190761044" sldId="294"/>
            <ac:spMk id="2" creationId="{9BBCE6A2-FED1-4BA7-9D86-2A3A06230D48}"/>
          </ac:spMkLst>
        </pc:spChg>
        <pc:spChg chg="add mod">
          <ac:chgData name="Jim Hogg" userId="34797abe98eaa765" providerId="LiveId" clId="{5458B08F-69CF-4065-BB4B-87E425B1D0B9}" dt="2020-02-09T03:16:34.241" v="3416" actId="6549"/>
          <ac:spMkLst>
            <pc:docMk/>
            <pc:sldMk cId="1190761044" sldId="294"/>
            <ac:spMk id="3" creationId="{69E42F4F-251A-4961-BFAC-1BA734FED131}"/>
          </ac:spMkLst>
        </pc:spChg>
      </pc:sldChg>
      <pc:sldChg chg="add modTransition">
        <pc:chgData name="Jim Hogg" userId="34797abe98eaa765" providerId="LiveId" clId="{5458B08F-69CF-4065-BB4B-87E425B1D0B9}" dt="2020-02-10T19:37:30.269" v="19347"/>
        <pc:sldMkLst>
          <pc:docMk/>
          <pc:sldMk cId="1438536890" sldId="294"/>
        </pc:sldMkLst>
      </pc:sldChg>
      <pc:sldChg chg="addSp modSp add setBg">
        <pc:chgData name="Jim Hogg" userId="34797abe98eaa765" providerId="LiveId" clId="{5458B08F-69CF-4065-BB4B-87E425B1D0B9}" dt="2020-02-10T19:29:32.802" v="19075"/>
        <pc:sldMkLst>
          <pc:docMk/>
          <pc:sldMk cId="236702666" sldId="295"/>
        </pc:sldMkLst>
        <pc:spChg chg="add mod">
          <ac:chgData name="Jim Hogg" userId="34797abe98eaa765" providerId="LiveId" clId="{5458B08F-69CF-4065-BB4B-87E425B1D0B9}" dt="2020-02-10T19:29:23.712" v="19074" actId="207"/>
          <ac:spMkLst>
            <pc:docMk/>
            <pc:sldMk cId="236702666" sldId="295"/>
            <ac:spMk id="2" creationId="{BE82CA2C-9062-41F2-8A70-C0D8591115EE}"/>
          </ac:spMkLst>
        </pc:spChg>
      </pc:sldChg>
      <pc:sldChg chg="addSp modSp add ord setBg">
        <pc:chgData name="Jim Hogg" userId="34797abe98eaa765" providerId="LiveId" clId="{5458B08F-69CF-4065-BB4B-87E425B1D0B9}" dt="2020-02-10T19:36:21.156" v="19299" actId="20577"/>
        <pc:sldMkLst>
          <pc:docMk/>
          <pc:sldMk cId="456880759" sldId="296"/>
        </pc:sldMkLst>
        <pc:spChg chg="add mod">
          <ac:chgData name="Jim Hogg" userId="34797abe98eaa765" providerId="LiveId" clId="{5458B08F-69CF-4065-BB4B-87E425B1D0B9}" dt="2020-02-10T19:36:21.156" v="19299" actId="20577"/>
          <ac:spMkLst>
            <pc:docMk/>
            <pc:sldMk cId="456880759" sldId="296"/>
            <ac:spMk id="2" creationId="{AE3236AD-0212-4F6D-B616-D3C80B3F1B36}"/>
          </ac:spMkLst>
        </pc:spChg>
      </pc:sldChg>
      <pc:sldChg chg="addSp modSp add setBg">
        <pc:chgData name="Jim Hogg" userId="34797abe98eaa765" providerId="LiveId" clId="{5458B08F-69CF-4065-BB4B-87E425B1D0B9}" dt="2020-02-10T05:06:43.547" v="13718"/>
        <pc:sldMkLst>
          <pc:docMk/>
          <pc:sldMk cId="3612322258" sldId="297"/>
        </pc:sldMkLst>
        <pc:spChg chg="add mod">
          <ac:chgData name="Jim Hogg" userId="34797abe98eaa765" providerId="LiveId" clId="{5458B08F-69CF-4065-BB4B-87E425B1D0B9}" dt="2020-02-10T04:17:21.461" v="12656" actId="20577"/>
          <ac:spMkLst>
            <pc:docMk/>
            <pc:sldMk cId="3612322258" sldId="297"/>
            <ac:spMk id="2" creationId="{41F1C91C-CB4C-4541-B84A-554A031CA0C8}"/>
          </ac:spMkLst>
        </pc:spChg>
      </pc:sldChg>
      <pc:sldChg chg="addSp modSp add ord">
        <pc:chgData name="Jim Hogg" userId="34797abe98eaa765" providerId="LiveId" clId="{5458B08F-69CF-4065-BB4B-87E425B1D0B9}" dt="2020-02-10T19:36:44.176" v="19322" actId="20577"/>
        <pc:sldMkLst>
          <pc:docMk/>
          <pc:sldMk cId="2039247268" sldId="298"/>
        </pc:sldMkLst>
        <pc:spChg chg="add mod">
          <ac:chgData name="Jim Hogg" userId="34797abe98eaa765" providerId="LiveId" clId="{5458B08F-69CF-4065-BB4B-87E425B1D0B9}" dt="2020-02-10T19:36:35.724" v="19314" actId="20577"/>
          <ac:spMkLst>
            <pc:docMk/>
            <pc:sldMk cId="2039247268" sldId="298"/>
            <ac:spMk id="2" creationId="{A54AE2C9-FD9F-4BFE-9EB5-F9E8960283B4}"/>
          </ac:spMkLst>
        </pc:spChg>
        <pc:spChg chg="add mod">
          <ac:chgData name="Jim Hogg" userId="34797abe98eaa765" providerId="LiveId" clId="{5458B08F-69CF-4065-BB4B-87E425B1D0B9}" dt="2020-02-10T19:36:44.176" v="19322" actId="20577"/>
          <ac:spMkLst>
            <pc:docMk/>
            <pc:sldMk cId="2039247268" sldId="298"/>
            <ac:spMk id="3" creationId="{69FA208B-1B0C-41AD-B9D6-5751DCCCDAAD}"/>
          </ac:spMkLst>
        </pc:spChg>
      </pc:sldChg>
      <pc:sldChg chg="modSp add ord setBg">
        <pc:chgData name="Jim Hogg" userId="34797abe98eaa765" providerId="LiveId" clId="{5458B08F-69CF-4065-BB4B-87E425B1D0B9}" dt="2020-02-10T19:32:40.407" v="19106" actId="207"/>
        <pc:sldMkLst>
          <pc:docMk/>
          <pc:sldMk cId="3671479564" sldId="299"/>
        </pc:sldMkLst>
        <pc:spChg chg="mod">
          <ac:chgData name="Jim Hogg" userId="34797abe98eaa765" providerId="LiveId" clId="{5458B08F-69CF-4065-BB4B-87E425B1D0B9}" dt="2020-02-10T19:32:40.407" v="19106" actId="207"/>
          <ac:spMkLst>
            <pc:docMk/>
            <pc:sldMk cId="3671479564" sldId="299"/>
            <ac:spMk id="2" creationId="{AE3236AD-0212-4F6D-B616-D3C80B3F1B36}"/>
          </ac:spMkLst>
        </pc:spChg>
      </pc:sldChg>
      <pc:sldChg chg="addSp delSp modSp add delAnim">
        <pc:chgData name="Jim Hogg" userId="34797abe98eaa765" providerId="LiveId" clId="{5458B08F-69CF-4065-BB4B-87E425B1D0B9}" dt="2020-02-10T05:02:07.530" v="13556" actId="1076"/>
        <pc:sldMkLst>
          <pc:docMk/>
          <pc:sldMk cId="406292693" sldId="300"/>
        </pc:sldMkLst>
        <pc:spChg chg="del mod">
          <ac:chgData name="Jim Hogg" userId="34797abe98eaa765" providerId="LiveId" clId="{5458B08F-69CF-4065-BB4B-87E425B1D0B9}" dt="2020-02-10T04:26:36.539" v="12737" actId="478"/>
          <ac:spMkLst>
            <pc:docMk/>
            <pc:sldMk cId="406292693" sldId="300"/>
            <ac:spMk id="2" creationId="{EAC1A9C1-E78D-49B4-BE90-73A2E69BF4C4}"/>
          </ac:spMkLst>
        </pc:spChg>
        <pc:spChg chg="mod">
          <ac:chgData name="Jim Hogg" userId="34797abe98eaa765" providerId="LiveId" clId="{5458B08F-69CF-4065-BB4B-87E425B1D0B9}" dt="2020-02-10T05:01:51.004" v="13553" actId="13926"/>
          <ac:spMkLst>
            <pc:docMk/>
            <pc:sldMk cId="406292693" sldId="300"/>
            <ac:spMk id="3" creationId="{8D5495FC-72E3-446E-93E1-F199FF0ECAAD}"/>
          </ac:spMkLst>
        </pc:spChg>
        <pc:spChg chg="del mod">
          <ac:chgData name="Jim Hogg" userId="34797abe98eaa765" providerId="LiveId" clId="{5458B08F-69CF-4065-BB4B-87E425B1D0B9}" dt="2020-02-10T04:27:11.406" v="12747" actId="478"/>
          <ac:spMkLst>
            <pc:docMk/>
            <pc:sldMk cId="406292693" sldId="300"/>
            <ac:spMk id="4" creationId="{D26AC59C-B558-4CFC-B9D6-86F12B54019F}"/>
          </ac:spMkLst>
        </pc:spChg>
        <pc:spChg chg="add mod">
          <ac:chgData name="Jim Hogg" userId="34797abe98eaa765" providerId="LiveId" clId="{5458B08F-69CF-4065-BB4B-87E425B1D0B9}" dt="2020-02-10T04:53:51.586" v="13082" actId="1076"/>
          <ac:spMkLst>
            <pc:docMk/>
            <pc:sldMk cId="406292693" sldId="300"/>
            <ac:spMk id="5" creationId="{1DE48865-E3B3-4C2D-823F-39EA44F00EDA}"/>
          </ac:spMkLst>
        </pc:spChg>
        <pc:spChg chg="add mod">
          <ac:chgData name="Jim Hogg" userId="34797abe98eaa765" providerId="LiveId" clId="{5458B08F-69CF-4065-BB4B-87E425B1D0B9}" dt="2020-02-10T05:02:00.968" v="13555" actId="1076"/>
          <ac:spMkLst>
            <pc:docMk/>
            <pc:sldMk cId="406292693" sldId="300"/>
            <ac:spMk id="6" creationId="{2EA14466-10CD-4C49-847A-D21025C94618}"/>
          </ac:spMkLst>
        </pc:spChg>
        <pc:spChg chg="mod">
          <ac:chgData name="Jim Hogg" userId="34797abe98eaa765" providerId="LiveId" clId="{5458B08F-69CF-4065-BB4B-87E425B1D0B9}" dt="2020-02-10T04:53:51.586" v="13082" actId="1076"/>
          <ac:spMkLst>
            <pc:docMk/>
            <pc:sldMk cId="406292693" sldId="300"/>
            <ac:spMk id="7" creationId="{A109905A-C62B-4AE9-85D0-5D19304FBE11}"/>
          </ac:spMkLst>
        </pc:spChg>
        <pc:spChg chg="del">
          <ac:chgData name="Jim Hogg" userId="34797abe98eaa765" providerId="LiveId" clId="{5458B08F-69CF-4065-BB4B-87E425B1D0B9}" dt="2020-02-10T04:26:39.052" v="12738" actId="478"/>
          <ac:spMkLst>
            <pc:docMk/>
            <pc:sldMk cId="406292693" sldId="300"/>
            <ac:spMk id="11" creationId="{91C0ADC4-6AF6-4150-95D5-E2447610DE26}"/>
          </ac:spMkLst>
        </pc:spChg>
        <pc:spChg chg="del">
          <ac:chgData name="Jim Hogg" userId="34797abe98eaa765" providerId="LiveId" clId="{5458B08F-69CF-4065-BB4B-87E425B1D0B9}" dt="2020-02-10T04:26:43.014" v="12739" actId="478"/>
          <ac:spMkLst>
            <pc:docMk/>
            <pc:sldMk cId="406292693" sldId="300"/>
            <ac:spMk id="12" creationId="{6FAB4E22-A26E-44A2-BF9F-D90FA462C498}"/>
          </ac:spMkLst>
        </pc:spChg>
        <pc:spChg chg="del">
          <ac:chgData name="Jim Hogg" userId="34797abe98eaa765" providerId="LiveId" clId="{5458B08F-69CF-4065-BB4B-87E425B1D0B9}" dt="2020-02-10T04:26:32.413" v="12735" actId="478"/>
          <ac:spMkLst>
            <pc:docMk/>
            <pc:sldMk cId="406292693" sldId="300"/>
            <ac:spMk id="13" creationId="{F6C8CA97-AC2C-4A4B-B3BC-87A45C21640A}"/>
          </ac:spMkLst>
        </pc:spChg>
        <pc:spChg chg="del mod">
          <ac:chgData name="Jim Hogg" userId="34797abe98eaa765" providerId="LiveId" clId="{5458B08F-69CF-4065-BB4B-87E425B1D0B9}" dt="2020-02-10T04:27:18.810" v="12749" actId="478"/>
          <ac:spMkLst>
            <pc:docMk/>
            <pc:sldMk cId="406292693" sldId="300"/>
            <ac:spMk id="14" creationId="{50C7BCC7-387A-4CD4-87D6-37A27F0CC2BB}"/>
          </ac:spMkLst>
        </pc:spChg>
        <pc:spChg chg="del">
          <ac:chgData name="Jim Hogg" userId="34797abe98eaa765" providerId="LiveId" clId="{5458B08F-69CF-4065-BB4B-87E425B1D0B9}" dt="2020-02-10T04:27:11.406" v="12747" actId="478"/>
          <ac:spMkLst>
            <pc:docMk/>
            <pc:sldMk cId="406292693" sldId="300"/>
            <ac:spMk id="15" creationId="{30227063-05F2-4E54-98CB-06D5E131F07C}"/>
          </ac:spMkLst>
        </pc:spChg>
        <pc:spChg chg="del">
          <ac:chgData name="Jim Hogg" userId="34797abe98eaa765" providerId="LiveId" clId="{5458B08F-69CF-4065-BB4B-87E425B1D0B9}" dt="2020-02-10T04:27:11.406" v="12747" actId="478"/>
          <ac:spMkLst>
            <pc:docMk/>
            <pc:sldMk cId="406292693" sldId="300"/>
            <ac:spMk id="16" creationId="{44A7B642-EFB2-4F9B-8198-4B4A054FBE98}"/>
          </ac:spMkLst>
        </pc:spChg>
        <pc:spChg chg="del mod">
          <ac:chgData name="Jim Hogg" userId="34797abe98eaa765" providerId="LiveId" clId="{5458B08F-69CF-4065-BB4B-87E425B1D0B9}" dt="2020-02-10T04:27:11.406" v="12747" actId="478"/>
          <ac:spMkLst>
            <pc:docMk/>
            <pc:sldMk cId="406292693" sldId="300"/>
            <ac:spMk id="17" creationId="{B25AD77F-E6AF-49AC-B958-C90BB0585206}"/>
          </ac:spMkLst>
        </pc:spChg>
        <pc:spChg chg="del">
          <ac:chgData name="Jim Hogg" userId="34797abe98eaa765" providerId="LiveId" clId="{5458B08F-69CF-4065-BB4B-87E425B1D0B9}" dt="2020-02-10T04:27:11.406" v="12747" actId="478"/>
          <ac:spMkLst>
            <pc:docMk/>
            <pc:sldMk cId="406292693" sldId="300"/>
            <ac:spMk id="18" creationId="{640D146D-9FFE-4DAD-9253-07C3B8904AC1}"/>
          </ac:spMkLst>
        </pc:spChg>
        <pc:spChg chg="del">
          <ac:chgData name="Jim Hogg" userId="34797abe98eaa765" providerId="LiveId" clId="{5458B08F-69CF-4065-BB4B-87E425B1D0B9}" dt="2020-02-10T04:27:11.406" v="12747" actId="478"/>
          <ac:spMkLst>
            <pc:docMk/>
            <pc:sldMk cId="406292693" sldId="300"/>
            <ac:spMk id="19" creationId="{F8A95741-683D-4FBC-ABEA-EF5D77C50149}"/>
          </ac:spMkLst>
        </pc:spChg>
        <pc:spChg chg="del">
          <ac:chgData name="Jim Hogg" userId="34797abe98eaa765" providerId="LiveId" clId="{5458B08F-69CF-4065-BB4B-87E425B1D0B9}" dt="2020-02-10T04:26:52.874" v="12743" actId="478"/>
          <ac:spMkLst>
            <pc:docMk/>
            <pc:sldMk cId="406292693" sldId="300"/>
            <ac:spMk id="20" creationId="{EC8EEE66-0F2F-4F55-9F57-E4DC579DD604}"/>
          </ac:spMkLst>
        </pc:spChg>
        <pc:spChg chg="del">
          <ac:chgData name="Jim Hogg" userId="34797abe98eaa765" providerId="LiveId" clId="{5458B08F-69CF-4065-BB4B-87E425B1D0B9}" dt="2020-02-10T04:26:47.866" v="12741" actId="478"/>
          <ac:spMkLst>
            <pc:docMk/>
            <pc:sldMk cId="406292693" sldId="300"/>
            <ac:spMk id="22" creationId="{C402E75F-6C8F-46E3-BB4B-1845C0107582}"/>
          </ac:spMkLst>
        </pc:spChg>
        <pc:spChg chg="add del mod">
          <ac:chgData name="Jim Hogg" userId="34797abe98eaa765" providerId="LiveId" clId="{5458B08F-69CF-4065-BB4B-87E425B1D0B9}" dt="2020-02-10T04:47:11.158" v="12773" actId="478"/>
          <ac:spMkLst>
            <pc:docMk/>
            <pc:sldMk cId="406292693" sldId="300"/>
            <ac:spMk id="23" creationId="{E5B2F4EA-1C92-4BF1-9005-6402AF1678A3}"/>
          </ac:spMkLst>
        </pc:spChg>
        <pc:spChg chg="add mod">
          <ac:chgData name="Jim Hogg" userId="34797abe98eaa765" providerId="LiveId" clId="{5458B08F-69CF-4065-BB4B-87E425B1D0B9}" dt="2020-02-10T05:01:56.123" v="13554" actId="1076"/>
          <ac:spMkLst>
            <pc:docMk/>
            <pc:sldMk cId="406292693" sldId="300"/>
            <ac:spMk id="25" creationId="{EDD5C0C4-7C14-4A08-B70D-50BBE1CFE119}"/>
          </ac:spMkLst>
        </pc:spChg>
        <pc:spChg chg="add mod">
          <ac:chgData name="Jim Hogg" userId="34797abe98eaa765" providerId="LiveId" clId="{5458B08F-69CF-4065-BB4B-87E425B1D0B9}" dt="2020-02-10T05:02:07.530" v="13556" actId="1076"/>
          <ac:spMkLst>
            <pc:docMk/>
            <pc:sldMk cId="406292693" sldId="300"/>
            <ac:spMk id="26" creationId="{07C7A9D9-4BE8-48AA-BDB0-F5EDF666040E}"/>
          </ac:spMkLst>
        </pc:spChg>
        <pc:spChg chg="mod">
          <ac:chgData name="Jim Hogg" userId="34797abe98eaa765" providerId="LiveId" clId="{5458B08F-69CF-4065-BB4B-87E425B1D0B9}" dt="2020-02-10T04:54:08.833" v="13113" actId="1076"/>
          <ac:spMkLst>
            <pc:docMk/>
            <pc:sldMk cId="406292693" sldId="300"/>
            <ac:spMk id="27" creationId="{10014AEA-FF9C-4373-83CF-8D2904E79E28}"/>
          </ac:spMkLst>
        </pc:spChg>
        <pc:spChg chg="del">
          <ac:chgData name="Jim Hogg" userId="34797abe98eaa765" providerId="LiveId" clId="{5458B08F-69CF-4065-BB4B-87E425B1D0B9}" dt="2020-02-10T04:26:44.694" v="12740" actId="478"/>
          <ac:spMkLst>
            <pc:docMk/>
            <pc:sldMk cId="406292693" sldId="300"/>
            <ac:spMk id="28" creationId="{D135F827-3ABF-4985-AD41-A001E6102AA0}"/>
          </ac:spMkLst>
        </pc:spChg>
        <pc:spChg chg="del">
          <ac:chgData name="Jim Hogg" userId="34797abe98eaa765" providerId="LiveId" clId="{5458B08F-69CF-4065-BB4B-87E425B1D0B9}" dt="2020-02-10T04:26:49.686" v="12742" actId="478"/>
          <ac:spMkLst>
            <pc:docMk/>
            <pc:sldMk cId="406292693" sldId="300"/>
            <ac:spMk id="29" creationId="{EA2E371E-574C-4ED1-A8B4-AB83B8B97079}"/>
          </ac:spMkLst>
        </pc:spChg>
        <pc:spChg chg="del">
          <ac:chgData name="Jim Hogg" userId="34797abe98eaa765" providerId="LiveId" clId="{5458B08F-69CF-4065-BB4B-87E425B1D0B9}" dt="2020-02-10T04:26:55.901" v="12744" actId="478"/>
          <ac:spMkLst>
            <pc:docMk/>
            <pc:sldMk cId="406292693" sldId="300"/>
            <ac:spMk id="30" creationId="{3AD2AC7A-D817-41CC-A2D0-BDE20C500428}"/>
          </ac:spMkLst>
        </pc:spChg>
        <pc:spChg chg="add mod">
          <ac:chgData name="Jim Hogg" userId="34797abe98eaa765" providerId="LiveId" clId="{5458B08F-69CF-4065-BB4B-87E425B1D0B9}" dt="2020-02-10T04:53:51.586" v="13082" actId="1076"/>
          <ac:spMkLst>
            <pc:docMk/>
            <pc:sldMk cId="406292693" sldId="300"/>
            <ac:spMk id="31" creationId="{F4DB4A92-547C-4059-8DF6-C3337163D50E}"/>
          </ac:spMkLst>
        </pc:spChg>
        <pc:cxnChg chg="del mod">
          <ac:chgData name="Jim Hogg" userId="34797abe98eaa765" providerId="LiveId" clId="{5458B08F-69CF-4065-BB4B-87E425B1D0B9}" dt="2020-02-10T04:27:11.406" v="12747" actId="478"/>
          <ac:cxnSpMkLst>
            <pc:docMk/>
            <pc:sldMk cId="406292693" sldId="300"/>
            <ac:cxnSpMk id="21" creationId="{639254BD-0777-415C-A67C-0CB8180913E6}"/>
          </ac:cxnSpMkLst>
        </pc:cxnChg>
        <pc:cxnChg chg="del mod">
          <ac:chgData name="Jim Hogg" userId="34797abe98eaa765" providerId="LiveId" clId="{5458B08F-69CF-4065-BB4B-87E425B1D0B9}" dt="2020-02-10T04:27:11.406" v="12747" actId="478"/>
          <ac:cxnSpMkLst>
            <pc:docMk/>
            <pc:sldMk cId="406292693" sldId="300"/>
            <ac:cxnSpMk id="24" creationId="{CB6BB29F-7062-4455-8D60-767DFAC8C1C6}"/>
          </ac:cxnSpMkLst>
        </pc:cxnChg>
      </pc:sldChg>
      <pc:sldChg chg="add del">
        <pc:chgData name="Jim Hogg" userId="34797abe98eaa765" providerId="LiveId" clId="{5458B08F-69CF-4065-BB4B-87E425B1D0B9}" dt="2020-02-10T04:20:34.977" v="12725" actId="2696"/>
        <pc:sldMkLst>
          <pc:docMk/>
          <pc:sldMk cId="3515034518" sldId="300"/>
        </pc:sldMkLst>
      </pc:sldChg>
      <pc:sldChg chg="addSp delSp modSp add del modAnim">
        <pc:chgData name="Jim Hogg" userId="34797abe98eaa765" providerId="LiveId" clId="{5458B08F-69CF-4065-BB4B-87E425B1D0B9}" dt="2020-02-10T04:16:24.206" v="12618" actId="2696"/>
        <pc:sldMkLst>
          <pc:docMk/>
          <pc:sldMk cId="3647979709" sldId="300"/>
        </pc:sldMkLst>
        <pc:spChg chg="add del mod">
          <ac:chgData name="Jim Hogg" userId="34797abe98eaa765" providerId="LiveId" clId="{5458B08F-69CF-4065-BB4B-87E425B1D0B9}" dt="2020-02-09T17:20:00.054" v="5726" actId="478"/>
          <ac:spMkLst>
            <pc:docMk/>
            <pc:sldMk cId="3647979709" sldId="300"/>
            <ac:spMk id="2" creationId="{DCFD1150-EA04-45D9-A750-30E05159DEAF}"/>
          </ac:spMkLst>
        </pc:spChg>
        <pc:spChg chg="add mod">
          <ac:chgData name="Jim Hogg" userId="34797abe98eaa765" providerId="LiveId" clId="{5458B08F-69CF-4065-BB4B-87E425B1D0B9}" dt="2020-02-10T01:01:10.108" v="10187" actId="1076"/>
          <ac:spMkLst>
            <pc:docMk/>
            <pc:sldMk cId="3647979709" sldId="300"/>
            <ac:spMk id="2" creationId="{EAC1A9C1-E78D-49B4-BE90-73A2E69BF4C4}"/>
          </ac:spMkLst>
        </pc:spChg>
        <pc:spChg chg="add mod">
          <ac:chgData name="Jim Hogg" userId="34797abe98eaa765" providerId="LiveId" clId="{5458B08F-69CF-4065-BB4B-87E425B1D0B9}" dt="2020-02-09T17:25:51.197" v="5945" actId="1076"/>
          <ac:spMkLst>
            <pc:docMk/>
            <pc:sldMk cId="3647979709" sldId="300"/>
            <ac:spMk id="3" creationId="{8D5495FC-72E3-446E-93E1-F199FF0ECAAD}"/>
          </ac:spMkLst>
        </pc:spChg>
        <pc:spChg chg="add del mod">
          <ac:chgData name="Jim Hogg" userId="34797abe98eaa765" providerId="LiveId" clId="{5458B08F-69CF-4065-BB4B-87E425B1D0B9}" dt="2020-02-09T17:09:20.128" v="5183" actId="478"/>
          <ac:spMkLst>
            <pc:docMk/>
            <pc:sldMk cId="3647979709" sldId="300"/>
            <ac:spMk id="4" creationId="{5503D1BF-56BF-4375-B784-A32500645174}"/>
          </ac:spMkLst>
        </pc:spChg>
        <pc:spChg chg="add mod ord">
          <ac:chgData name="Jim Hogg" userId="34797abe98eaa765" providerId="LiveId" clId="{5458B08F-69CF-4065-BB4B-87E425B1D0B9}" dt="2020-02-10T01:00:59.501" v="10185" actId="1076"/>
          <ac:spMkLst>
            <pc:docMk/>
            <pc:sldMk cId="3647979709" sldId="300"/>
            <ac:spMk id="4" creationId="{D26AC59C-B558-4CFC-B9D6-86F12B54019F}"/>
          </ac:spMkLst>
        </pc:spChg>
        <pc:spChg chg="add del mod">
          <ac:chgData name="Jim Hogg" userId="34797abe98eaa765" providerId="LiveId" clId="{5458B08F-69CF-4065-BB4B-87E425B1D0B9}" dt="2020-02-09T16:44:15.005" v="4242"/>
          <ac:spMkLst>
            <pc:docMk/>
            <pc:sldMk cId="3647979709" sldId="300"/>
            <ac:spMk id="5" creationId="{48CCDE7F-7F27-41E7-8873-8B4C6B02BA90}"/>
          </ac:spMkLst>
        </pc:spChg>
        <pc:spChg chg="add del mod">
          <ac:chgData name="Jim Hogg" userId="34797abe98eaa765" providerId="LiveId" clId="{5458B08F-69CF-4065-BB4B-87E425B1D0B9}" dt="2020-02-09T16:44:15.005" v="4244"/>
          <ac:spMkLst>
            <pc:docMk/>
            <pc:sldMk cId="3647979709" sldId="300"/>
            <ac:spMk id="6" creationId="{92126CB0-BF24-4488-AAFE-2FF7F05AE562}"/>
          </ac:spMkLst>
        </pc:spChg>
        <pc:spChg chg="add mod">
          <ac:chgData name="Jim Hogg" userId="34797abe98eaa765" providerId="LiveId" clId="{5458B08F-69CF-4065-BB4B-87E425B1D0B9}" dt="2020-02-09T17:25:51.197" v="5945" actId="1076"/>
          <ac:spMkLst>
            <pc:docMk/>
            <pc:sldMk cId="3647979709" sldId="300"/>
            <ac:spMk id="7" creationId="{A109905A-C62B-4AE9-85D0-5D19304FBE11}"/>
          </ac:spMkLst>
        </pc:spChg>
        <pc:spChg chg="add del mod">
          <ac:chgData name="Jim Hogg" userId="34797abe98eaa765" providerId="LiveId" clId="{5458B08F-69CF-4065-BB4B-87E425B1D0B9}" dt="2020-02-09T17:09:20.128" v="5183" actId="478"/>
          <ac:spMkLst>
            <pc:docMk/>
            <pc:sldMk cId="3647979709" sldId="300"/>
            <ac:spMk id="8" creationId="{CE59C5ED-C1D5-4C63-BE53-46097498288A}"/>
          </ac:spMkLst>
        </pc:spChg>
        <pc:spChg chg="add del mod">
          <ac:chgData name="Jim Hogg" userId="34797abe98eaa765" providerId="LiveId" clId="{5458B08F-69CF-4065-BB4B-87E425B1D0B9}" dt="2020-02-09T17:09:20.128" v="5183" actId="478"/>
          <ac:spMkLst>
            <pc:docMk/>
            <pc:sldMk cId="3647979709" sldId="300"/>
            <ac:spMk id="9" creationId="{F5AD8517-3EAF-49B8-8D1C-8CD84E799C1D}"/>
          </ac:spMkLst>
        </pc:spChg>
        <pc:spChg chg="add del mod">
          <ac:chgData name="Jim Hogg" userId="34797abe98eaa765" providerId="LiveId" clId="{5458B08F-69CF-4065-BB4B-87E425B1D0B9}" dt="2020-02-09T17:09:20.128" v="5183" actId="478"/>
          <ac:spMkLst>
            <pc:docMk/>
            <pc:sldMk cId="3647979709" sldId="300"/>
            <ac:spMk id="10" creationId="{8E36A6FB-0316-424E-9CEE-8A4425FDFA52}"/>
          </ac:spMkLst>
        </pc:spChg>
        <pc:spChg chg="add mod">
          <ac:chgData name="Jim Hogg" userId="34797abe98eaa765" providerId="LiveId" clId="{5458B08F-69CF-4065-BB4B-87E425B1D0B9}" dt="2020-02-10T01:01:05.650" v="10186" actId="1076"/>
          <ac:spMkLst>
            <pc:docMk/>
            <pc:sldMk cId="3647979709" sldId="300"/>
            <ac:spMk id="11" creationId="{91C0ADC4-6AF6-4150-95D5-E2447610DE26}"/>
          </ac:spMkLst>
        </pc:spChg>
        <pc:spChg chg="add mod">
          <ac:chgData name="Jim Hogg" userId="34797abe98eaa765" providerId="LiveId" clId="{5458B08F-69CF-4065-BB4B-87E425B1D0B9}" dt="2020-02-10T00:59:35.064" v="10179" actId="1076"/>
          <ac:spMkLst>
            <pc:docMk/>
            <pc:sldMk cId="3647979709" sldId="300"/>
            <ac:spMk id="12" creationId="{6FAB4E22-A26E-44A2-BF9F-D90FA462C498}"/>
          </ac:spMkLst>
        </pc:spChg>
        <pc:spChg chg="add mod">
          <ac:chgData name="Jim Hogg" userId="34797abe98eaa765" providerId="LiveId" clId="{5458B08F-69CF-4065-BB4B-87E425B1D0B9}" dt="2020-02-10T00:59:16.044" v="10170" actId="1076"/>
          <ac:spMkLst>
            <pc:docMk/>
            <pc:sldMk cId="3647979709" sldId="300"/>
            <ac:spMk id="13" creationId="{F6C8CA97-AC2C-4A4B-B3BC-87A45C21640A}"/>
          </ac:spMkLst>
        </pc:spChg>
        <pc:spChg chg="add mod">
          <ac:chgData name="Jim Hogg" userId="34797abe98eaa765" providerId="LiveId" clId="{5458B08F-69CF-4065-BB4B-87E425B1D0B9}" dt="2020-02-10T01:00:59.501" v="10185" actId="1076"/>
          <ac:spMkLst>
            <pc:docMk/>
            <pc:sldMk cId="3647979709" sldId="300"/>
            <ac:spMk id="14" creationId="{50C7BCC7-387A-4CD4-87D6-37A27F0CC2BB}"/>
          </ac:spMkLst>
        </pc:spChg>
        <pc:spChg chg="add mod">
          <ac:chgData name="Jim Hogg" userId="34797abe98eaa765" providerId="LiveId" clId="{5458B08F-69CF-4065-BB4B-87E425B1D0B9}" dt="2020-02-10T01:00:59.501" v="10185" actId="1076"/>
          <ac:spMkLst>
            <pc:docMk/>
            <pc:sldMk cId="3647979709" sldId="300"/>
            <ac:spMk id="15" creationId="{30227063-05F2-4E54-98CB-06D5E131F07C}"/>
          </ac:spMkLst>
        </pc:spChg>
        <pc:spChg chg="add mod">
          <ac:chgData name="Jim Hogg" userId="34797abe98eaa765" providerId="LiveId" clId="{5458B08F-69CF-4065-BB4B-87E425B1D0B9}" dt="2020-02-10T01:00:59.501" v="10185" actId="1076"/>
          <ac:spMkLst>
            <pc:docMk/>
            <pc:sldMk cId="3647979709" sldId="300"/>
            <ac:spMk id="16" creationId="{44A7B642-EFB2-4F9B-8198-4B4A054FBE98}"/>
          </ac:spMkLst>
        </pc:spChg>
        <pc:spChg chg="add mod">
          <ac:chgData name="Jim Hogg" userId="34797abe98eaa765" providerId="LiveId" clId="{5458B08F-69CF-4065-BB4B-87E425B1D0B9}" dt="2020-02-10T01:00:59.501" v="10185" actId="1076"/>
          <ac:spMkLst>
            <pc:docMk/>
            <pc:sldMk cId="3647979709" sldId="300"/>
            <ac:spMk id="17" creationId="{B25AD77F-E6AF-49AC-B958-C90BB0585206}"/>
          </ac:spMkLst>
        </pc:spChg>
        <pc:spChg chg="add mod">
          <ac:chgData name="Jim Hogg" userId="34797abe98eaa765" providerId="LiveId" clId="{5458B08F-69CF-4065-BB4B-87E425B1D0B9}" dt="2020-02-10T01:00:59.501" v="10185" actId="1076"/>
          <ac:spMkLst>
            <pc:docMk/>
            <pc:sldMk cId="3647979709" sldId="300"/>
            <ac:spMk id="18" creationId="{640D146D-9FFE-4DAD-9253-07C3B8904AC1}"/>
          </ac:spMkLst>
        </pc:spChg>
        <pc:spChg chg="add mod">
          <ac:chgData name="Jim Hogg" userId="34797abe98eaa765" providerId="LiveId" clId="{5458B08F-69CF-4065-BB4B-87E425B1D0B9}" dt="2020-02-10T01:00:59.501" v="10185" actId="1076"/>
          <ac:spMkLst>
            <pc:docMk/>
            <pc:sldMk cId="3647979709" sldId="300"/>
            <ac:spMk id="19" creationId="{F8A95741-683D-4FBC-ABEA-EF5D77C50149}"/>
          </ac:spMkLst>
        </pc:spChg>
        <pc:spChg chg="add mod">
          <ac:chgData name="Jim Hogg" userId="34797abe98eaa765" providerId="LiveId" clId="{5458B08F-69CF-4065-BB4B-87E425B1D0B9}" dt="2020-02-10T01:01:13.532" v="10188" actId="1076"/>
          <ac:spMkLst>
            <pc:docMk/>
            <pc:sldMk cId="3647979709" sldId="300"/>
            <ac:spMk id="20" creationId="{EC8EEE66-0F2F-4F55-9F57-E4DC579DD604}"/>
          </ac:spMkLst>
        </pc:spChg>
        <pc:spChg chg="add mod">
          <ac:chgData name="Jim Hogg" userId="34797abe98eaa765" providerId="LiveId" clId="{5458B08F-69CF-4065-BB4B-87E425B1D0B9}" dt="2020-02-09T21:20:10.847" v="6170" actId="1076"/>
          <ac:spMkLst>
            <pc:docMk/>
            <pc:sldMk cId="3647979709" sldId="300"/>
            <ac:spMk id="22" creationId="{C402E75F-6C8F-46E3-BB4B-1845C0107582}"/>
          </ac:spMkLst>
        </pc:spChg>
        <pc:spChg chg="add mod">
          <ac:chgData name="Jim Hogg" userId="34797abe98eaa765" providerId="LiveId" clId="{5458B08F-69CF-4065-BB4B-87E425B1D0B9}" dt="2020-02-09T17:25:38.895" v="5944" actId="1076"/>
          <ac:spMkLst>
            <pc:docMk/>
            <pc:sldMk cId="3647979709" sldId="300"/>
            <ac:spMk id="27" creationId="{10014AEA-FF9C-4373-83CF-8D2904E79E28}"/>
          </ac:spMkLst>
        </pc:spChg>
        <pc:spChg chg="add mod">
          <ac:chgData name="Jim Hogg" userId="34797abe98eaa765" providerId="LiveId" clId="{5458B08F-69CF-4065-BB4B-87E425B1D0B9}" dt="2020-02-09T17:25:51.197" v="5945" actId="1076"/>
          <ac:spMkLst>
            <pc:docMk/>
            <pc:sldMk cId="3647979709" sldId="300"/>
            <ac:spMk id="28" creationId="{D135F827-3ABF-4985-AD41-A001E6102AA0}"/>
          </ac:spMkLst>
        </pc:spChg>
        <pc:spChg chg="add mod">
          <ac:chgData name="Jim Hogg" userId="34797abe98eaa765" providerId="LiveId" clId="{5458B08F-69CF-4065-BB4B-87E425B1D0B9}" dt="2020-02-09T21:20:07.881" v="6169" actId="1076"/>
          <ac:spMkLst>
            <pc:docMk/>
            <pc:sldMk cId="3647979709" sldId="300"/>
            <ac:spMk id="29" creationId="{EA2E371E-574C-4ED1-A8B4-AB83B8B97079}"/>
          </ac:spMkLst>
        </pc:spChg>
        <pc:spChg chg="add mod">
          <ac:chgData name="Jim Hogg" userId="34797abe98eaa765" providerId="LiveId" clId="{5458B08F-69CF-4065-BB4B-87E425B1D0B9}" dt="2020-02-09T17:27:13.062" v="5956" actId="14100"/>
          <ac:spMkLst>
            <pc:docMk/>
            <pc:sldMk cId="3647979709" sldId="300"/>
            <ac:spMk id="30" creationId="{3AD2AC7A-D817-41CC-A2D0-BDE20C500428}"/>
          </ac:spMkLst>
        </pc:spChg>
        <pc:cxnChg chg="add mod">
          <ac:chgData name="Jim Hogg" userId="34797abe98eaa765" providerId="LiveId" clId="{5458B08F-69CF-4065-BB4B-87E425B1D0B9}" dt="2020-02-10T01:00:59.501" v="10185" actId="1076"/>
          <ac:cxnSpMkLst>
            <pc:docMk/>
            <pc:sldMk cId="3647979709" sldId="300"/>
            <ac:cxnSpMk id="21" creationId="{639254BD-0777-415C-A67C-0CB8180913E6}"/>
          </ac:cxnSpMkLst>
        </pc:cxnChg>
        <pc:cxnChg chg="add mod">
          <ac:chgData name="Jim Hogg" userId="34797abe98eaa765" providerId="LiveId" clId="{5458B08F-69CF-4065-BB4B-87E425B1D0B9}" dt="2020-02-10T01:00:59.501" v="10185" actId="1076"/>
          <ac:cxnSpMkLst>
            <pc:docMk/>
            <pc:sldMk cId="3647979709" sldId="300"/>
            <ac:cxnSpMk id="24" creationId="{CB6BB29F-7062-4455-8D60-767DFAC8C1C6}"/>
          </ac:cxnSpMkLst>
        </pc:cxnChg>
      </pc:sldChg>
      <pc:sldChg chg="addSp delSp modSp add ord modAnim">
        <pc:chgData name="Jim Hogg" userId="34797abe98eaa765" providerId="LiveId" clId="{5458B08F-69CF-4065-BB4B-87E425B1D0B9}" dt="2020-02-10T01:09:59.119" v="10296"/>
        <pc:sldMkLst>
          <pc:docMk/>
          <pc:sldMk cId="1840463432" sldId="301"/>
        </pc:sldMkLst>
        <pc:spChg chg="add del">
          <ac:chgData name="Jim Hogg" userId="34797abe98eaa765" providerId="LiveId" clId="{5458B08F-69CF-4065-BB4B-87E425B1D0B9}" dt="2020-02-10T01:09:59.119" v="10296"/>
          <ac:spMkLst>
            <pc:docMk/>
            <pc:sldMk cId="1840463432" sldId="301"/>
            <ac:spMk id="2" creationId="{58FA4B77-D2C3-4F73-80F1-AE4480172C54}"/>
          </ac:spMkLst>
        </pc:spChg>
        <pc:spChg chg="del mod">
          <ac:chgData name="Jim Hogg" userId="34797abe98eaa765" providerId="LiveId" clId="{5458B08F-69CF-4065-BB4B-87E425B1D0B9}" dt="2020-02-09T17:19:52.758" v="5725" actId="21"/>
          <ac:spMkLst>
            <pc:docMk/>
            <pc:sldMk cId="1840463432" sldId="301"/>
            <ac:spMk id="2" creationId="{DCFD1150-EA04-45D9-A750-30E05159DEAF}"/>
          </ac:spMkLst>
        </pc:spChg>
        <pc:spChg chg="mod">
          <ac:chgData name="Jim Hogg" userId="34797abe98eaa765" providerId="LiveId" clId="{5458B08F-69CF-4065-BB4B-87E425B1D0B9}" dt="2020-02-10T00:56:36.389" v="10102" actId="14100"/>
          <ac:spMkLst>
            <pc:docMk/>
            <pc:sldMk cId="1840463432" sldId="301"/>
            <ac:spMk id="3" creationId="{8D5495FC-72E3-446E-93E1-F199FF0ECAAD}"/>
          </ac:spMkLst>
        </pc:spChg>
        <pc:spChg chg="mod">
          <ac:chgData name="Jim Hogg" userId="34797abe98eaa765" providerId="LiveId" clId="{5458B08F-69CF-4065-BB4B-87E425B1D0B9}" dt="2020-02-10T01:01:52.673" v="10190" actId="14100"/>
          <ac:spMkLst>
            <pc:docMk/>
            <pc:sldMk cId="1840463432" sldId="301"/>
            <ac:spMk id="4" creationId="{5503D1BF-56BF-4375-B784-A32500645174}"/>
          </ac:spMkLst>
        </pc:spChg>
        <pc:spChg chg="mod">
          <ac:chgData name="Jim Hogg" userId="34797abe98eaa765" providerId="LiveId" clId="{5458B08F-69CF-4065-BB4B-87E425B1D0B9}" dt="2020-02-10T00:56:30.306" v="10100" actId="1076"/>
          <ac:spMkLst>
            <pc:docMk/>
            <pc:sldMk cId="1840463432" sldId="301"/>
            <ac:spMk id="7" creationId="{A109905A-C62B-4AE9-85D0-5D19304FBE11}"/>
          </ac:spMkLst>
        </pc:spChg>
        <pc:spChg chg="mod">
          <ac:chgData name="Jim Hogg" userId="34797abe98eaa765" providerId="LiveId" clId="{5458B08F-69CF-4065-BB4B-87E425B1D0B9}" dt="2020-02-10T00:56:49.294" v="10105" actId="1076"/>
          <ac:spMkLst>
            <pc:docMk/>
            <pc:sldMk cId="1840463432" sldId="301"/>
            <ac:spMk id="8" creationId="{CE59C5ED-C1D5-4C63-BE53-46097498288A}"/>
          </ac:spMkLst>
        </pc:spChg>
        <pc:spChg chg="mod">
          <ac:chgData name="Jim Hogg" userId="34797abe98eaa765" providerId="LiveId" clId="{5458B08F-69CF-4065-BB4B-87E425B1D0B9}" dt="2020-02-10T00:58:06.340" v="10116" actId="1076"/>
          <ac:spMkLst>
            <pc:docMk/>
            <pc:sldMk cId="1840463432" sldId="301"/>
            <ac:spMk id="9" creationId="{F5AD8517-3EAF-49B8-8D1C-8CD84E799C1D}"/>
          </ac:spMkLst>
        </pc:spChg>
        <pc:spChg chg="mod">
          <ac:chgData name="Jim Hogg" userId="34797abe98eaa765" providerId="LiveId" clId="{5458B08F-69CF-4065-BB4B-87E425B1D0B9}" dt="2020-02-10T00:58:12.288" v="10125" actId="20577"/>
          <ac:spMkLst>
            <pc:docMk/>
            <pc:sldMk cId="1840463432" sldId="301"/>
            <ac:spMk id="10" creationId="{8E36A6FB-0316-424E-9CEE-8A4425FDFA52}"/>
          </ac:spMkLst>
        </pc:spChg>
        <pc:spChg chg="mod">
          <ac:chgData name="Jim Hogg" userId="34797abe98eaa765" providerId="LiveId" clId="{5458B08F-69CF-4065-BB4B-87E425B1D0B9}" dt="2020-02-10T01:02:26.111" v="10199" actId="1076"/>
          <ac:spMkLst>
            <pc:docMk/>
            <pc:sldMk cId="1840463432" sldId="301"/>
            <ac:spMk id="11" creationId="{91C0ADC4-6AF6-4150-95D5-E2447610DE26}"/>
          </ac:spMkLst>
        </pc:spChg>
        <pc:spChg chg="add mod">
          <ac:chgData name="Jim Hogg" userId="34797abe98eaa765" providerId="LiveId" clId="{5458B08F-69CF-4065-BB4B-87E425B1D0B9}" dt="2020-02-10T00:56:32.851" v="10101" actId="1076"/>
          <ac:spMkLst>
            <pc:docMk/>
            <pc:sldMk cId="1840463432" sldId="301"/>
            <ac:spMk id="12" creationId="{24814202-F752-405F-B7EF-B4C4297F44B9}"/>
          </ac:spMkLst>
        </pc:spChg>
        <pc:spChg chg="add mod">
          <ac:chgData name="Jim Hogg" userId="34797abe98eaa765" providerId="LiveId" clId="{5458B08F-69CF-4065-BB4B-87E425B1D0B9}" dt="2020-02-10T01:02:23.104" v="10198" actId="1076"/>
          <ac:spMkLst>
            <pc:docMk/>
            <pc:sldMk cId="1840463432" sldId="301"/>
            <ac:spMk id="13" creationId="{0D0DA64C-B24C-45D4-A760-6CE1A181AF5E}"/>
          </ac:spMkLst>
        </pc:spChg>
        <pc:spChg chg="add mod">
          <ac:chgData name="Jim Hogg" userId="34797abe98eaa765" providerId="LiveId" clId="{5458B08F-69CF-4065-BB4B-87E425B1D0B9}" dt="2020-02-10T01:02:19.195" v="10197" actId="1076"/>
          <ac:spMkLst>
            <pc:docMk/>
            <pc:sldMk cId="1840463432" sldId="301"/>
            <ac:spMk id="14" creationId="{4CEAADF8-8446-4CC9-A230-953B0E68E310}"/>
          </ac:spMkLst>
        </pc:spChg>
        <pc:spChg chg="add mod">
          <ac:chgData name="Jim Hogg" userId="34797abe98eaa765" providerId="LiveId" clId="{5458B08F-69CF-4065-BB4B-87E425B1D0B9}" dt="2020-02-10T01:02:15.161" v="10196" actId="1076"/>
          <ac:spMkLst>
            <pc:docMk/>
            <pc:sldMk cId="1840463432" sldId="301"/>
            <ac:spMk id="15" creationId="{AF5EB338-379A-4B3D-A905-BDDA207EC17E}"/>
          </ac:spMkLst>
        </pc:spChg>
      </pc:sldChg>
      <pc:sldChg chg="add del">
        <pc:chgData name="Jim Hogg" userId="34797abe98eaa765" providerId="LiveId" clId="{5458B08F-69CF-4065-BB4B-87E425B1D0B9}" dt="2020-02-10T19:32:20.337" v="19104" actId="47"/>
        <pc:sldMkLst>
          <pc:docMk/>
          <pc:sldMk cId="581585165" sldId="302"/>
        </pc:sldMkLst>
      </pc:sldChg>
      <pc:sldChg chg="addSp delSp modSp add del delAnim modAnim">
        <pc:chgData name="Jim Hogg" userId="34797abe98eaa765" providerId="LiveId" clId="{5458B08F-69CF-4065-BB4B-87E425B1D0B9}" dt="2020-02-10T04:16:24.206" v="12618" actId="2696"/>
        <pc:sldMkLst>
          <pc:docMk/>
          <pc:sldMk cId="2387424882" sldId="302"/>
        </pc:sldMkLst>
        <pc:spChg chg="del">
          <ac:chgData name="Jim Hogg" userId="34797abe98eaa765" providerId="LiveId" clId="{5458B08F-69CF-4065-BB4B-87E425B1D0B9}" dt="2020-02-09T21:26:01.434" v="6561" actId="478"/>
          <ac:spMkLst>
            <pc:docMk/>
            <pc:sldMk cId="2387424882" sldId="302"/>
            <ac:spMk id="2" creationId="{EAC1A9C1-E78D-49B4-BE90-73A2E69BF4C4}"/>
          </ac:spMkLst>
        </pc:spChg>
        <pc:spChg chg="add del mod">
          <ac:chgData name="Jim Hogg" userId="34797abe98eaa765" providerId="LiveId" clId="{5458B08F-69CF-4065-BB4B-87E425B1D0B9}" dt="2020-02-09T21:25:07.406" v="6497" actId="20577"/>
          <ac:spMkLst>
            <pc:docMk/>
            <pc:sldMk cId="2387424882" sldId="302"/>
            <ac:spMk id="3" creationId="{8D5495FC-72E3-446E-93E1-F199FF0ECAAD}"/>
          </ac:spMkLst>
        </pc:spChg>
        <pc:spChg chg="mod">
          <ac:chgData name="Jim Hogg" userId="34797abe98eaa765" providerId="LiveId" clId="{5458B08F-69CF-4065-BB4B-87E425B1D0B9}" dt="2020-02-09T21:24:40.196" v="6466" actId="1076"/>
          <ac:spMkLst>
            <pc:docMk/>
            <pc:sldMk cId="2387424882" sldId="302"/>
            <ac:spMk id="7" creationId="{A109905A-C62B-4AE9-85D0-5D19304FBE11}"/>
          </ac:spMkLst>
        </pc:spChg>
        <pc:spChg chg="del">
          <ac:chgData name="Jim Hogg" userId="34797abe98eaa765" providerId="LiveId" clId="{5458B08F-69CF-4065-BB4B-87E425B1D0B9}" dt="2020-02-09T21:22:50.680" v="6336" actId="478"/>
          <ac:spMkLst>
            <pc:docMk/>
            <pc:sldMk cId="2387424882" sldId="302"/>
            <ac:spMk id="11" creationId="{91C0ADC4-6AF6-4150-95D5-E2447610DE26}"/>
          </ac:spMkLst>
        </pc:spChg>
        <pc:spChg chg="del">
          <ac:chgData name="Jim Hogg" userId="34797abe98eaa765" providerId="LiveId" clId="{5458B08F-69CF-4065-BB4B-87E425B1D0B9}" dt="2020-02-09T21:22:48.521" v="6335" actId="478"/>
          <ac:spMkLst>
            <pc:docMk/>
            <pc:sldMk cId="2387424882" sldId="302"/>
            <ac:spMk id="12" creationId="{6FAB4E22-A26E-44A2-BF9F-D90FA462C498}"/>
          </ac:spMkLst>
        </pc:spChg>
        <pc:spChg chg="del">
          <ac:chgData name="Jim Hogg" userId="34797abe98eaa765" providerId="LiveId" clId="{5458B08F-69CF-4065-BB4B-87E425B1D0B9}" dt="2020-02-09T21:22:51.797" v="6337" actId="478"/>
          <ac:spMkLst>
            <pc:docMk/>
            <pc:sldMk cId="2387424882" sldId="302"/>
            <ac:spMk id="13" creationId="{F6C8CA97-AC2C-4A4B-B3BC-87A45C21640A}"/>
          </ac:spMkLst>
        </pc:spChg>
        <pc:spChg chg="del">
          <ac:chgData name="Jim Hogg" userId="34797abe98eaa765" providerId="LiveId" clId="{5458B08F-69CF-4065-BB4B-87E425B1D0B9}" dt="2020-02-09T21:24:17.928" v="6438" actId="478"/>
          <ac:spMkLst>
            <pc:docMk/>
            <pc:sldMk cId="2387424882" sldId="302"/>
            <ac:spMk id="14" creationId="{50C7BCC7-387A-4CD4-87D6-37A27F0CC2BB}"/>
          </ac:spMkLst>
        </pc:spChg>
        <pc:spChg chg="del">
          <ac:chgData name="Jim Hogg" userId="34797abe98eaa765" providerId="LiveId" clId="{5458B08F-69CF-4065-BB4B-87E425B1D0B9}" dt="2020-02-09T21:24:17.928" v="6438" actId="478"/>
          <ac:spMkLst>
            <pc:docMk/>
            <pc:sldMk cId="2387424882" sldId="302"/>
            <ac:spMk id="15" creationId="{30227063-05F2-4E54-98CB-06D5E131F07C}"/>
          </ac:spMkLst>
        </pc:spChg>
        <pc:spChg chg="del">
          <ac:chgData name="Jim Hogg" userId="34797abe98eaa765" providerId="LiveId" clId="{5458B08F-69CF-4065-BB4B-87E425B1D0B9}" dt="2020-02-09T21:24:17.928" v="6438" actId="478"/>
          <ac:spMkLst>
            <pc:docMk/>
            <pc:sldMk cId="2387424882" sldId="302"/>
            <ac:spMk id="16" creationId="{44A7B642-EFB2-4F9B-8198-4B4A054FBE98}"/>
          </ac:spMkLst>
        </pc:spChg>
        <pc:spChg chg="del">
          <ac:chgData name="Jim Hogg" userId="34797abe98eaa765" providerId="LiveId" clId="{5458B08F-69CF-4065-BB4B-87E425B1D0B9}" dt="2020-02-09T21:24:17.928" v="6438" actId="478"/>
          <ac:spMkLst>
            <pc:docMk/>
            <pc:sldMk cId="2387424882" sldId="302"/>
            <ac:spMk id="17" creationId="{B25AD77F-E6AF-49AC-B958-C90BB0585206}"/>
          </ac:spMkLst>
        </pc:spChg>
        <pc:spChg chg="del">
          <ac:chgData name="Jim Hogg" userId="34797abe98eaa765" providerId="LiveId" clId="{5458B08F-69CF-4065-BB4B-87E425B1D0B9}" dt="2020-02-09T21:24:17.928" v="6438" actId="478"/>
          <ac:spMkLst>
            <pc:docMk/>
            <pc:sldMk cId="2387424882" sldId="302"/>
            <ac:spMk id="18" creationId="{640D146D-9FFE-4DAD-9253-07C3B8904AC1}"/>
          </ac:spMkLst>
        </pc:spChg>
        <pc:spChg chg="del">
          <ac:chgData name="Jim Hogg" userId="34797abe98eaa765" providerId="LiveId" clId="{5458B08F-69CF-4065-BB4B-87E425B1D0B9}" dt="2020-02-09T21:24:17.928" v="6438" actId="478"/>
          <ac:spMkLst>
            <pc:docMk/>
            <pc:sldMk cId="2387424882" sldId="302"/>
            <ac:spMk id="19" creationId="{F8A95741-683D-4FBC-ABEA-EF5D77C50149}"/>
          </ac:spMkLst>
        </pc:spChg>
        <pc:spChg chg="del">
          <ac:chgData name="Jim Hogg" userId="34797abe98eaa765" providerId="LiveId" clId="{5458B08F-69CF-4065-BB4B-87E425B1D0B9}" dt="2020-02-09T21:22:52.861" v="6338" actId="478"/>
          <ac:spMkLst>
            <pc:docMk/>
            <pc:sldMk cId="2387424882" sldId="302"/>
            <ac:spMk id="20" creationId="{EC8EEE66-0F2F-4F55-9F57-E4DC579DD604}"/>
          </ac:spMkLst>
        </pc:spChg>
        <pc:spChg chg="del">
          <ac:chgData name="Jim Hogg" userId="34797abe98eaa765" providerId="LiveId" clId="{5458B08F-69CF-4065-BB4B-87E425B1D0B9}" dt="2020-02-09T21:23:02.371" v="6342" actId="478"/>
          <ac:spMkLst>
            <pc:docMk/>
            <pc:sldMk cId="2387424882" sldId="302"/>
            <ac:spMk id="22" creationId="{C402E75F-6C8F-46E3-BB4B-1845C0107582}"/>
          </ac:spMkLst>
        </pc:spChg>
        <pc:spChg chg="add mod">
          <ac:chgData name="Jim Hogg" userId="34797abe98eaa765" providerId="LiveId" clId="{5458B08F-69CF-4065-BB4B-87E425B1D0B9}" dt="2020-02-09T21:29:38.019" v="6752" actId="207"/>
          <ac:spMkLst>
            <pc:docMk/>
            <pc:sldMk cId="2387424882" sldId="302"/>
            <ac:spMk id="23" creationId="{45927C59-BF20-433E-9834-DE0D6116768A}"/>
          </ac:spMkLst>
        </pc:spChg>
        <pc:spChg chg="mod">
          <ac:chgData name="Jim Hogg" userId="34797abe98eaa765" providerId="LiveId" clId="{5458B08F-69CF-4065-BB4B-87E425B1D0B9}" dt="2020-02-09T21:24:33.769" v="6465" actId="6549"/>
          <ac:spMkLst>
            <pc:docMk/>
            <pc:sldMk cId="2387424882" sldId="302"/>
            <ac:spMk id="27" creationId="{10014AEA-FF9C-4373-83CF-8D2904E79E28}"/>
          </ac:spMkLst>
        </pc:spChg>
        <pc:spChg chg="del">
          <ac:chgData name="Jim Hogg" userId="34797abe98eaa765" providerId="LiveId" clId="{5458B08F-69CF-4065-BB4B-87E425B1D0B9}" dt="2020-02-09T21:23:00.606" v="6341" actId="478"/>
          <ac:spMkLst>
            <pc:docMk/>
            <pc:sldMk cId="2387424882" sldId="302"/>
            <ac:spMk id="28" creationId="{D135F827-3ABF-4985-AD41-A001E6102AA0}"/>
          </ac:spMkLst>
        </pc:spChg>
        <pc:spChg chg="del">
          <ac:chgData name="Jim Hogg" userId="34797abe98eaa765" providerId="LiveId" clId="{5458B08F-69CF-4065-BB4B-87E425B1D0B9}" dt="2020-02-09T21:23:04.181" v="6343" actId="478"/>
          <ac:spMkLst>
            <pc:docMk/>
            <pc:sldMk cId="2387424882" sldId="302"/>
            <ac:spMk id="29" creationId="{EA2E371E-574C-4ED1-A8B4-AB83B8B97079}"/>
          </ac:spMkLst>
        </pc:spChg>
        <pc:spChg chg="mod">
          <ac:chgData name="Jim Hogg" userId="34797abe98eaa765" providerId="LiveId" clId="{5458B08F-69CF-4065-BB4B-87E425B1D0B9}" dt="2020-02-09T21:27:59.388" v="6617" actId="1076"/>
          <ac:spMkLst>
            <pc:docMk/>
            <pc:sldMk cId="2387424882" sldId="302"/>
            <ac:spMk id="30" creationId="{3AD2AC7A-D817-41CC-A2D0-BDE20C500428}"/>
          </ac:spMkLst>
        </pc:spChg>
        <pc:cxnChg chg="del mod">
          <ac:chgData name="Jim Hogg" userId="34797abe98eaa765" providerId="LiveId" clId="{5458B08F-69CF-4065-BB4B-87E425B1D0B9}" dt="2020-02-09T21:24:17.928" v="6438" actId="478"/>
          <ac:cxnSpMkLst>
            <pc:docMk/>
            <pc:sldMk cId="2387424882" sldId="302"/>
            <ac:cxnSpMk id="21" creationId="{639254BD-0777-415C-A67C-0CB8180913E6}"/>
          </ac:cxnSpMkLst>
        </pc:cxnChg>
        <pc:cxnChg chg="del mod">
          <ac:chgData name="Jim Hogg" userId="34797abe98eaa765" providerId="LiveId" clId="{5458B08F-69CF-4065-BB4B-87E425B1D0B9}" dt="2020-02-09T21:24:17.928" v="6438" actId="478"/>
          <ac:cxnSpMkLst>
            <pc:docMk/>
            <pc:sldMk cId="2387424882" sldId="302"/>
            <ac:cxnSpMk id="24" creationId="{CB6BB29F-7062-4455-8D60-767DFAC8C1C6}"/>
          </ac:cxnSpMkLst>
        </pc:cxnChg>
      </pc:sldChg>
      <pc:sldChg chg="addSp delSp modSp add delAnim modAnim">
        <pc:chgData name="Jim Hogg" userId="34797abe98eaa765" providerId="LiveId" clId="{5458B08F-69CF-4065-BB4B-87E425B1D0B9}" dt="2020-02-10T01:08:49.916" v="10292" actId="1076"/>
        <pc:sldMkLst>
          <pc:docMk/>
          <pc:sldMk cId="2696392878" sldId="303"/>
        </pc:sldMkLst>
        <pc:spChg chg="add del mod">
          <ac:chgData name="Jim Hogg" userId="34797abe98eaa765" providerId="LiveId" clId="{5458B08F-69CF-4065-BB4B-87E425B1D0B9}" dt="2020-02-10T01:08:39.163" v="10290" actId="478"/>
          <ac:spMkLst>
            <pc:docMk/>
            <pc:sldMk cId="2696392878" sldId="303"/>
            <ac:spMk id="2" creationId="{8BE3144A-A20F-43B5-B385-FA122B13E6EE}"/>
          </ac:spMkLst>
        </pc:spChg>
        <pc:spChg chg="mod">
          <ac:chgData name="Jim Hogg" userId="34797abe98eaa765" providerId="LiveId" clId="{5458B08F-69CF-4065-BB4B-87E425B1D0B9}" dt="2020-02-10T01:08:49.916" v="10292" actId="1076"/>
          <ac:spMkLst>
            <pc:docMk/>
            <pc:sldMk cId="2696392878" sldId="303"/>
            <ac:spMk id="3" creationId="{8D5495FC-72E3-446E-93E1-F199FF0ECAAD}"/>
          </ac:spMkLst>
        </pc:spChg>
        <pc:spChg chg="mod">
          <ac:chgData name="Jim Hogg" userId="34797abe98eaa765" providerId="LiveId" clId="{5458B08F-69CF-4065-BB4B-87E425B1D0B9}" dt="2020-02-10T01:08:49.916" v="10292" actId="1076"/>
          <ac:spMkLst>
            <pc:docMk/>
            <pc:sldMk cId="2696392878" sldId="303"/>
            <ac:spMk id="7" creationId="{A109905A-C62B-4AE9-85D0-5D19304FBE11}"/>
          </ac:spMkLst>
        </pc:spChg>
        <pc:spChg chg="add mod">
          <ac:chgData name="Jim Hogg" userId="34797abe98eaa765" providerId="LiveId" clId="{5458B08F-69CF-4065-BB4B-87E425B1D0B9}" dt="2020-02-10T01:08:44.640" v="10291" actId="1076"/>
          <ac:spMkLst>
            <pc:docMk/>
            <pc:sldMk cId="2696392878" sldId="303"/>
            <ac:spMk id="8" creationId="{84CA99DF-7AE3-4EB9-AC38-8937F5EBD9EB}"/>
          </ac:spMkLst>
        </pc:spChg>
        <pc:spChg chg="add del mod">
          <ac:chgData name="Jim Hogg" userId="34797abe98eaa765" providerId="LiveId" clId="{5458B08F-69CF-4065-BB4B-87E425B1D0B9}" dt="2020-02-10T01:08:39.163" v="10290" actId="478"/>
          <ac:spMkLst>
            <pc:docMk/>
            <pc:sldMk cId="2696392878" sldId="303"/>
            <ac:spMk id="9" creationId="{93815F50-406F-4BFA-9E83-1A84EDD03866}"/>
          </ac:spMkLst>
        </pc:spChg>
        <pc:spChg chg="add mod">
          <ac:chgData name="Jim Hogg" userId="34797abe98eaa765" providerId="LiveId" clId="{5458B08F-69CF-4065-BB4B-87E425B1D0B9}" dt="2020-02-10T01:08:49.916" v="10292" actId="1076"/>
          <ac:spMkLst>
            <pc:docMk/>
            <pc:sldMk cId="2696392878" sldId="303"/>
            <ac:spMk id="10" creationId="{607B0738-4485-41B8-B8DA-E4A6FC81F1E6}"/>
          </ac:spMkLst>
        </pc:spChg>
        <pc:spChg chg="add mod">
          <ac:chgData name="Jim Hogg" userId="34797abe98eaa765" providerId="LiveId" clId="{5458B08F-69CF-4065-BB4B-87E425B1D0B9}" dt="2020-02-10T01:08:49.916" v="10292" actId="1076"/>
          <ac:spMkLst>
            <pc:docMk/>
            <pc:sldMk cId="2696392878" sldId="303"/>
            <ac:spMk id="11" creationId="{9A69AC16-C8D9-4B8C-BD2B-A3495763BE97}"/>
          </ac:spMkLst>
        </pc:spChg>
        <pc:spChg chg="add del mod">
          <ac:chgData name="Jim Hogg" userId="34797abe98eaa765" providerId="LiveId" clId="{5458B08F-69CF-4065-BB4B-87E425B1D0B9}" dt="2020-02-09T23:07:40.676" v="8145" actId="478"/>
          <ac:spMkLst>
            <pc:docMk/>
            <pc:sldMk cId="2696392878" sldId="303"/>
            <ac:spMk id="12" creationId="{6F04EF4A-AB32-4DD0-B271-7260014C92F4}"/>
          </ac:spMkLst>
        </pc:spChg>
        <pc:spChg chg="add del mod">
          <ac:chgData name="Jim Hogg" userId="34797abe98eaa765" providerId="LiveId" clId="{5458B08F-69CF-4065-BB4B-87E425B1D0B9}" dt="2020-02-09T23:07:40.676" v="8145" actId="478"/>
          <ac:spMkLst>
            <pc:docMk/>
            <pc:sldMk cId="2696392878" sldId="303"/>
            <ac:spMk id="13" creationId="{7E944BD3-896C-4250-860A-19C4D42EE3AE}"/>
          </ac:spMkLst>
        </pc:spChg>
        <pc:spChg chg="add del mod">
          <ac:chgData name="Jim Hogg" userId="34797abe98eaa765" providerId="LiveId" clId="{5458B08F-69CF-4065-BB4B-87E425B1D0B9}" dt="2020-02-10T01:08:39.163" v="10290" actId="478"/>
          <ac:spMkLst>
            <pc:docMk/>
            <pc:sldMk cId="2696392878" sldId="303"/>
            <ac:spMk id="14" creationId="{4166775E-06FF-4937-BC5A-77E7E7EF5EC4}"/>
          </ac:spMkLst>
        </pc:spChg>
        <pc:spChg chg="add mod">
          <ac:chgData name="Jim Hogg" userId="34797abe98eaa765" providerId="LiveId" clId="{5458B08F-69CF-4065-BB4B-87E425B1D0B9}" dt="2020-02-10T01:08:44.640" v="10291" actId="1076"/>
          <ac:spMkLst>
            <pc:docMk/>
            <pc:sldMk cId="2696392878" sldId="303"/>
            <ac:spMk id="15" creationId="{7CE9C2D5-FF34-4598-865D-5CC6196AE9E6}"/>
          </ac:spMkLst>
        </pc:spChg>
        <pc:spChg chg="del">
          <ac:chgData name="Jim Hogg" userId="34797abe98eaa765" providerId="LiveId" clId="{5458B08F-69CF-4065-BB4B-87E425B1D0B9}" dt="2020-02-09T21:30:49.049" v="6786" actId="478"/>
          <ac:spMkLst>
            <pc:docMk/>
            <pc:sldMk cId="2696392878" sldId="303"/>
            <ac:spMk id="23" creationId="{45927C59-BF20-433E-9834-DE0D6116768A}"/>
          </ac:spMkLst>
        </pc:spChg>
        <pc:spChg chg="mod">
          <ac:chgData name="Jim Hogg" userId="34797abe98eaa765" providerId="LiveId" clId="{5458B08F-69CF-4065-BB4B-87E425B1D0B9}" dt="2020-02-09T21:30:29.459" v="6775" actId="20577"/>
          <ac:spMkLst>
            <pc:docMk/>
            <pc:sldMk cId="2696392878" sldId="303"/>
            <ac:spMk id="27" creationId="{10014AEA-FF9C-4373-83CF-8D2904E79E28}"/>
          </ac:spMkLst>
        </pc:spChg>
        <pc:spChg chg="del mod">
          <ac:chgData name="Jim Hogg" userId="34797abe98eaa765" providerId="LiveId" clId="{5458B08F-69CF-4065-BB4B-87E425B1D0B9}" dt="2020-02-09T21:39:45.712" v="7193" actId="478"/>
          <ac:spMkLst>
            <pc:docMk/>
            <pc:sldMk cId="2696392878" sldId="303"/>
            <ac:spMk id="30" creationId="{3AD2AC7A-D817-41CC-A2D0-BDE20C500428}"/>
          </ac:spMkLst>
        </pc:spChg>
      </pc:sldChg>
      <pc:sldChg chg="modSp add del">
        <pc:chgData name="Jim Hogg" userId="34797abe98eaa765" providerId="LiveId" clId="{5458B08F-69CF-4065-BB4B-87E425B1D0B9}" dt="2020-02-09T21:55:27.147" v="7395" actId="47"/>
        <pc:sldMkLst>
          <pc:docMk/>
          <pc:sldMk cId="1380573127" sldId="304"/>
        </pc:sldMkLst>
        <pc:spChg chg="mod">
          <ac:chgData name="Jim Hogg" userId="34797abe98eaa765" providerId="LiveId" clId="{5458B08F-69CF-4065-BB4B-87E425B1D0B9}" dt="2020-02-09T21:30:40.724" v="6785" actId="20577"/>
          <ac:spMkLst>
            <pc:docMk/>
            <pc:sldMk cId="1380573127" sldId="304"/>
            <ac:spMk id="27" creationId="{10014AEA-FF9C-4373-83CF-8D2904E79E28}"/>
          </ac:spMkLst>
        </pc:spChg>
      </pc:sldChg>
      <pc:sldChg chg="addSp delSp modSp add delAnim modAnim">
        <pc:chgData name="Jim Hogg" userId="34797abe98eaa765" providerId="LiveId" clId="{5458B08F-69CF-4065-BB4B-87E425B1D0B9}" dt="2020-02-10T01:09:14.756" v="10294"/>
        <pc:sldMkLst>
          <pc:docMk/>
          <pc:sldMk cId="2805398544" sldId="304"/>
        </pc:sldMkLst>
        <pc:spChg chg="add mod">
          <ac:chgData name="Jim Hogg" userId="34797abe98eaa765" providerId="LiveId" clId="{5458B08F-69CF-4065-BB4B-87E425B1D0B9}" dt="2020-02-09T21:58:40.426" v="7518" actId="14100"/>
          <ac:spMkLst>
            <pc:docMk/>
            <pc:sldMk cId="2805398544" sldId="304"/>
            <ac:spMk id="2" creationId="{9C386AB9-4288-4CF7-83D0-481F5960D1F0}"/>
          </ac:spMkLst>
        </pc:spChg>
        <pc:spChg chg="del">
          <ac:chgData name="Jim Hogg" userId="34797abe98eaa765" providerId="LiveId" clId="{5458B08F-69CF-4065-BB4B-87E425B1D0B9}" dt="2020-02-09T21:55:35.796" v="7397" actId="478"/>
          <ac:spMkLst>
            <pc:docMk/>
            <pc:sldMk cId="2805398544" sldId="304"/>
            <ac:spMk id="3" creationId="{8D5495FC-72E3-446E-93E1-F199FF0ECAAD}"/>
          </ac:spMkLst>
        </pc:spChg>
        <pc:spChg chg="del">
          <ac:chgData name="Jim Hogg" userId="34797abe98eaa765" providerId="LiveId" clId="{5458B08F-69CF-4065-BB4B-87E425B1D0B9}" dt="2020-02-09T21:55:35.796" v="7397" actId="478"/>
          <ac:spMkLst>
            <pc:docMk/>
            <pc:sldMk cId="2805398544" sldId="304"/>
            <ac:spMk id="7" creationId="{A109905A-C62B-4AE9-85D0-5D19304FBE11}"/>
          </ac:spMkLst>
        </pc:spChg>
        <pc:spChg chg="del">
          <ac:chgData name="Jim Hogg" userId="34797abe98eaa765" providerId="LiveId" clId="{5458B08F-69CF-4065-BB4B-87E425B1D0B9}" dt="2020-02-09T21:55:40.148" v="7398" actId="478"/>
          <ac:spMkLst>
            <pc:docMk/>
            <pc:sldMk cId="2805398544" sldId="304"/>
            <ac:spMk id="8" creationId="{84CA99DF-7AE3-4EB9-AC38-8937F5EBD9EB}"/>
          </ac:spMkLst>
        </pc:spChg>
        <pc:spChg chg="del">
          <ac:chgData name="Jim Hogg" userId="34797abe98eaa765" providerId="LiveId" clId="{5458B08F-69CF-4065-BB4B-87E425B1D0B9}" dt="2020-02-09T21:55:40.148" v="7398" actId="478"/>
          <ac:spMkLst>
            <pc:docMk/>
            <pc:sldMk cId="2805398544" sldId="304"/>
            <ac:spMk id="9" creationId="{93815F50-406F-4BFA-9E83-1A84EDD03866}"/>
          </ac:spMkLst>
        </pc:spChg>
        <pc:spChg chg="del">
          <ac:chgData name="Jim Hogg" userId="34797abe98eaa765" providerId="LiveId" clId="{5458B08F-69CF-4065-BB4B-87E425B1D0B9}" dt="2020-02-09T21:55:35.796" v="7397" actId="478"/>
          <ac:spMkLst>
            <pc:docMk/>
            <pc:sldMk cId="2805398544" sldId="304"/>
            <ac:spMk id="10" creationId="{607B0738-4485-41B8-B8DA-E4A6FC81F1E6}"/>
          </ac:spMkLst>
        </pc:spChg>
        <pc:spChg chg="del">
          <ac:chgData name="Jim Hogg" userId="34797abe98eaa765" providerId="LiveId" clId="{5458B08F-69CF-4065-BB4B-87E425B1D0B9}" dt="2020-02-09T21:55:35.796" v="7397" actId="478"/>
          <ac:spMkLst>
            <pc:docMk/>
            <pc:sldMk cId="2805398544" sldId="304"/>
            <ac:spMk id="11" creationId="{9A69AC16-C8D9-4B8C-BD2B-A3495763BE97}"/>
          </ac:spMkLst>
        </pc:spChg>
        <pc:spChg chg="mod">
          <ac:chgData name="Jim Hogg" userId="34797abe98eaa765" providerId="LiveId" clId="{5458B08F-69CF-4065-BB4B-87E425B1D0B9}" dt="2020-02-09T21:57:23.989" v="7412" actId="13926"/>
          <ac:spMkLst>
            <pc:docMk/>
            <pc:sldMk cId="2805398544" sldId="304"/>
            <ac:spMk id="12" creationId="{6F04EF4A-AB32-4DD0-B271-7260014C92F4}"/>
          </ac:spMkLst>
        </pc:spChg>
        <pc:spChg chg="mod">
          <ac:chgData name="Jim Hogg" userId="34797abe98eaa765" providerId="LiveId" clId="{5458B08F-69CF-4065-BB4B-87E425B1D0B9}" dt="2020-02-09T21:57:01.803" v="7409" actId="1076"/>
          <ac:spMkLst>
            <pc:docMk/>
            <pc:sldMk cId="2805398544" sldId="304"/>
            <ac:spMk id="13" creationId="{7E944BD3-896C-4250-860A-19C4D42EE3AE}"/>
          </ac:spMkLst>
        </pc:spChg>
        <pc:spChg chg="add mod">
          <ac:chgData name="Jim Hogg" userId="34797abe98eaa765" providerId="LiveId" clId="{5458B08F-69CF-4065-BB4B-87E425B1D0B9}" dt="2020-02-09T21:59:27.332" v="7578" actId="207"/>
          <ac:spMkLst>
            <pc:docMk/>
            <pc:sldMk cId="2805398544" sldId="304"/>
            <ac:spMk id="14" creationId="{B9485F06-EC78-410C-B322-F33D3063B97F}"/>
          </ac:spMkLst>
        </pc:spChg>
        <pc:spChg chg="add mod">
          <ac:chgData name="Jim Hogg" userId="34797abe98eaa765" providerId="LiveId" clId="{5458B08F-69CF-4065-BB4B-87E425B1D0B9}" dt="2020-02-09T22:00:48.219" v="7745" actId="20577"/>
          <ac:spMkLst>
            <pc:docMk/>
            <pc:sldMk cId="2805398544" sldId="304"/>
            <ac:spMk id="15" creationId="{CEA9EE72-E6F9-422B-B6EE-B6504D0BA23F}"/>
          </ac:spMkLst>
        </pc:spChg>
        <pc:spChg chg="add mod">
          <ac:chgData name="Jim Hogg" userId="34797abe98eaa765" providerId="LiveId" clId="{5458B08F-69CF-4065-BB4B-87E425B1D0B9}" dt="2020-02-09T22:01:19.383" v="7794" actId="1076"/>
          <ac:spMkLst>
            <pc:docMk/>
            <pc:sldMk cId="2805398544" sldId="304"/>
            <ac:spMk id="16" creationId="{33E61C58-890E-43EE-AA20-4C2137D77292}"/>
          </ac:spMkLst>
        </pc:spChg>
        <pc:spChg chg="mod">
          <ac:chgData name="Jim Hogg" userId="34797abe98eaa765" providerId="LiveId" clId="{5458B08F-69CF-4065-BB4B-87E425B1D0B9}" dt="2020-02-09T23:08:29.281" v="8179" actId="20577"/>
          <ac:spMkLst>
            <pc:docMk/>
            <pc:sldMk cId="2805398544" sldId="304"/>
            <ac:spMk id="27" creationId="{10014AEA-FF9C-4373-83CF-8D2904E79E28}"/>
          </ac:spMkLst>
        </pc:spChg>
      </pc:sldChg>
      <pc:sldChg chg="addSp modSp add">
        <pc:chgData name="Jim Hogg" userId="34797abe98eaa765" providerId="LiveId" clId="{5458B08F-69CF-4065-BB4B-87E425B1D0B9}" dt="2020-02-09T23:09:01.177" v="8192" actId="1076"/>
        <pc:sldMkLst>
          <pc:docMk/>
          <pc:sldMk cId="3211993707" sldId="305"/>
        </pc:sldMkLst>
        <pc:spChg chg="add mod">
          <ac:chgData name="Jim Hogg" userId="34797abe98eaa765" providerId="LiveId" clId="{5458B08F-69CF-4065-BB4B-87E425B1D0B9}" dt="2020-02-09T23:09:01.177" v="8192" actId="1076"/>
          <ac:spMkLst>
            <pc:docMk/>
            <pc:sldMk cId="3211993707" sldId="305"/>
            <ac:spMk id="9" creationId="{93A1B609-AEE0-4539-9020-C7BDD6BF3925}"/>
          </ac:spMkLst>
        </pc:spChg>
        <pc:spChg chg="mod">
          <ac:chgData name="Jim Hogg" userId="34797abe98eaa765" providerId="LiveId" clId="{5458B08F-69CF-4065-BB4B-87E425B1D0B9}" dt="2020-02-09T23:08:57.172" v="8191" actId="20577"/>
          <ac:spMkLst>
            <pc:docMk/>
            <pc:sldMk cId="3211993707" sldId="305"/>
            <ac:spMk id="27" creationId="{10014AEA-FF9C-4373-83CF-8D2904E79E28}"/>
          </ac:spMkLst>
        </pc:spChg>
      </pc:sldChg>
      <pc:sldChg chg="add del">
        <pc:chgData name="Jim Hogg" userId="34797abe98eaa765" providerId="LiveId" clId="{5458B08F-69CF-4065-BB4B-87E425B1D0B9}" dt="2020-02-10T19:32:21.998" v="19105" actId="47"/>
        <pc:sldMkLst>
          <pc:docMk/>
          <pc:sldMk cId="3850618813" sldId="306"/>
        </pc:sldMkLst>
      </pc:sldChg>
      <pc:sldChg chg="addSp delSp modSp add">
        <pc:chgData name="Jim Hogg" userId="34797abe98eaa765" providerId="LiveId" clId="{5458B08F-69CF-4065-BB4B-87E425B1D0B9}" dt="2020-02-10T04:18:26.657" v="12687" actId="14100"/>
        <pc:sldMkLst>
          <pc:docMk/>
          <pc:sldMk cId="1495042157" sldId="307"/>
        </pc:sldMkLst>
        <pc:spChg chg="add mod">
          <ac:chgData name="Jim Hogg" userId="34797abe98eaa765" providerId="LiveId" clId="{5458B08F-69CF-4065-BB4B-87E425B1D0B9}" dt="2020-02-10T04:18:15.933" v="12684" actId="207"/>
          <ac:spMkLst>
            <pc:docMk/>
            <pc:sldMk cId="1495042157" sldId="307"/>
            <ac:spMk id="2" creationId="{9605646A-C7F8-4D19-A821-17DF00F88768}"/>
          </ac:spMkLst>
        </pc:spChg>
        <pc:spChg chg="add mod">
          <ac:chgData name="Jim Hogg" userId="34797abe98eaa765" providerId="LiveId" clId="{5458B08F-69CF-4065-BB4B-87E425B1D0B9}" dt="2020-02-10T04:17:48.587" v="12660" actId="1076"/>
          <ac:spMkLst>
            <pc:docMk/>
            <pc:sldMk cId="1495042157" sldId="307"/>
            <ac:spMk id="3" creationId="{BB4A490C-DF43-4C59-BECE-908E3DB29CB3}"/>
          </ac:spMkLst>
        </pc:spChg>
        <pc:spChg chg="add del">
          <ac:chgData name="Jim Hogg" userId="34797abe98eaa765" providerId="LiveId" clId="{5458B08F-69CF-4065-BB4B-87E425B1D0B9}" dt="2020-02-09T23:31:29.786" v="8736"/>
          <ac:spMkLst>
            <pc:docMk/>
            <pc:sldMk cId="1495042157" sldId="307"/>
            <ac:spMk id="4" creationId="{DC8B9D9A-5BD6-4259-B7B5-3922EE83FC31}"/>
          </ac:spMkLst>
        </pc:spChg>
        <pc:spChg chg="add del mod">
          <ac:chgData name="Jim Hogg" userId="34797abe98eaa765" providerId="LiveId" clId="{5458B08F-69CF-4065-BB4B-87E425B1D0B9}" dt="2020-02-10T00:36:00.138" v="10026"/>
          <ac:spMkLst>
            <pc:docMk/>
            <pc:sldMk cId="1495042157" sldId="307"/>
            <ac:spMk id="5" creationId="{D3020BDF-8CB4-42F4-AAD1-1F19DE092194}"/>
          </ac:spMkLst>
        </pc:spChg>
        <pc:spChg chg="add mod">
          <ac:chgData name="Jim Hogg" userId="34797abe98eaa765" providerId="LiveId" clId="{5458B08F-69CF-4065-BB4B-87E425B1D0B9}" dt="2020-02-10T04:18:26.657" v="12687" actId="14100"/>
          <ac:spMkLst>
            <pc:docMk/>
            <pc:sldMk cId="1495042157" sldId="307"/>
            <ac:spMk id="6" creationId="{3AEFE96A-D7CC-4CC6-8915-5F9460615AFF}"/>
          </ac:spMkLst>
        </pc:spChg>
      </pc:sldChg>
      <pc:sldChg chg="addSp delSp modSp add">
        <pc:chgData name="Jim Hogg" userId="34797abe98eaa765" providerId="LiveId" clId="{5458B08F-69CF-4065-BB4B-87E425B1D0B9}" dt="2020-02-10T06:22:34.909" v="14998" actId="14100"/>
        <pc:sldMkLst>
          <pc:docMk/>
          <pc:sldMk cId="291207814" sldId="308"/>
        </pc:sldMkLst>
        <pc:spChg chg="del">
          <ac:chgData name="Jim Hogg" userId="34797abe98eaa765" providerId="LiveId" clId="{5458B08F-69CF-4065-BB4B-87E425B1D0B9}" dt="2020-02-09T23:34:29.401" v="9080" actId="478"/>
          <ac:spMkLst>
            <pc:docMk/>
            <pc:sldMk cId="291207814" sldId="308"/>
            <ac:spMk id="2" creationId="{9C386AB9-4288-4CF7-83D0-481F5960D1F0}"/>
          </ac:spMkLst>
        </pc:spChg>
        <pc:spChg chg="mod">
          <ac:chgData name="Jim Hogg" userId="34797abe98eaa765" providerId="LiveId" clId="{5458B08F-69CF-4065-BB4B-87E425B1D0B9}" dt="2020-02-10T00:06:24.903" v="9190" actId="20577"/>
          <ac:spMkLst>
            <pc:docMk/>
            <pc:sldMk cId="291207814" sldId="308"/>
            <ac:spMk id="9" creationId="{93A1B609-AEE0-4539-9020-C7BDD6BF3925}"/>
          </ac:spMkLst>
        </pc:spChg>
        <pc:spChg chg="add mod">
          <ac:chgData name="Jim Hogg" userId="34797abe98eaa765" providerId="LiveId" clId="{5458B08F-69CF-4065-BB4B-87E425B1D0B9}" dt="2020-02-10T00:06:32.473" v="9191" actId="1076"/>
          <ac:spMkLst>
            <pc:docMk/>
            <pc:sldMk cId="291207814" sldId="308"/>
            <ac:spMk id="10" creationId="{AA58A845-13E6-4741-9B43-3C3D8D30EA5A}"/>
          </ac:spMkLst>
        </pc:spChg>
        <pc:spChg chg="add mod">
          <ac:chgData name="Jim Hogg" userId="34797abe98eaa765" providerId="LiveId" clId="{5458B08F-69CF-4065-BB4B-87E425B1D0B9}" dt="2020-02-10T00:04:30.424" v="9134" actId="1076"/>
          <ac:spMkLst>
            <pc:docMk/>
            <pc:sldMk cId="291207814" sldId="308"/>
            <ac:spMk id="11" creationId="{CCA55986-9805-4B1F-AA28-E91983792445}"/>
          </ac:spMkLst>
        </pc:spChg>
        <pc:spChg chg="mod">
          <ac:chgData name="Jim Hogg" userId="34797abe98eaa765" providerId="LiveId" clId="{5458B08F-69CF-4065-BB4B-87E425B1D0B9}" dt="2020-02-10T00:05:25.351" v="9143" actId="13926"/>
          <ac:spMkLst>
            <pc:docMk/>
            <pc:sldMk cId="291207814" sldId="308"/>
            <ac:spMk id="12" creationId="{6F04EF4A-AB32-4DD0-B271-7260014C92F4}"/>
          </ac:spMkLst>
        </pc:spChg>
        <pc:spChg chg="mod">
          <ac:chgData name="Jim Hogg" userId="34797abe98eaa765" providerId="LiveId" clId="{5458B08F-69CF-4065-BB4B-87E425B1D0B9}" dt="2020-02-10T00:06:32.473" v="9191" actId="1076"/>
          <ac:spMkLst>
            <pc:docMk/>
            <pc:sldMk cId="291207814" sldId="308"/>
            <ac:spMk id="13" creationId="{7E944BD3-896C-4250-860A-19C4D42EE3AE}"/>
          </ac:spMkLst>
        </pc:spChg>
        <pc:spChg chg="del">
          <ac:chgData name="Jim Hogg" userId="34797abe98eaa765" providerId="LiveId" clId="{5458B08F-69CF-4065-BB4B-87E425B1D0B9}" dt="2020-02-09T23:34:30.934" v="9081" actId="478"/>
          <ac:spMkLst>
            <pc:docMk/>
            <pc:sldMk cId="291207814" sldId="308"/>
            <ac:spMk id="14" creationId="{B9485F06-EC78-410C-B322-F33D3063B97F}"/>
          </ac:spMkLst>
        </pc:spChg>
        <pc:spChg chg="del">
          <ac:chgData name="Jim Hogg" userId="34797abe98eaa765" providerId="LiveId" clId="{5458B08F-69CF-4065-BB4B-87E425B1D0B9}" dt="2020-02-10T00:02:16.171" v="9098" actId="478"/>
          <ac:spMkLst>
            <pc:docMk/>
            <pc:sldMk cId="291207814" sldId="308"/>
            <ac:spMk id="15" creationId="{CEA9EE72-E6F9-422B-B6EE-B6504D0BA23F}"/>
          </ac:spMkLst>
        </pc:spChg>
        <pc:spChg chg="del">
          <ac:chgData name="Jim Hogg" userId="34797abe98eaa765" providerId="LiveId" clId="{5458B08F-69CF-4065-BB4B-87E425B1D0B9}" dt="2020-02-10T00:02:18.968" v="9099" actId="478"/>
          <ac:spMkLst>
            <pc:docMk/>
            <pc:sldMk cId="291207814" sldId="308"/>
            <ac:spMk id="16" creationId="{33E61C58-890E-43EE-AA20-4C2137D77292}"/>
          </ac:spMkLst>
        </pc:spChg>
        <pc:spChg chg="add mod">
          <ac:chgData name="Jim Hogg" userId="34797abe98eaa765" providerId="LiveId" clId="{5458B08F-69CF-4065-BB4B-87E425B1D0B9}" dt="2020-02-10T06:22:34.909" v="14998" actId="14100"/>
          <ac:spMkLst>
            <pc:docMk/>
            <pc:sldMk cId="291207814" sldId="308"/>
            <ac:spMk id="17" creationId="{22429AB0-0935-4A8A-926C-2213D40651C3}"/>
          </ac:spMkLst>
        </pc:spChg>
        <pc:spChg chg="mod">
          <ac:chgData name="Jim Hogg" userId="34797abe98eaa765" providerId="LiveId" clId="{5458B08F-69CF-4065-BB4B-87E425B1D0B9}" dt="2020-02-09T23:32:26.137" v="8763" actId="20577"/>
          <ac:spMkLst>
            <pc:docMk/>
            <pc:sldMk cId="291207814" sldId="308"/>
            <ac:spMk id="27" creationId="{10014AEA-FF9C-4373-83CF-8D2904E79E28}"/>
          </ac:spMkLst>
        </pc:spChg>
      </pc:sldChg>
      <pc:sldChg chg="modSp add ord setBg">
        <pc:chgData name="Jim Hogg" userId="34797abe98eaa765" providerId="LiveId" clId="{5458B08F-69CF-4065-BB4B-87E425B1D0B9}" dt="2020-02-10T05:06:51.106" v="13719"/>
        <pc:sldMkLst>
          <pc:docMk/>
          <pc:sldMk cId="1062226629" sldId="309"/>
        </pc:sldMkLst>
        <pc:spChg chg="mod">
          <ac:chgData name="Jim Hogg" userId="34797abe98eaa765" providerId="LiveId" clId="{5458B08F-69CF-4065-BB4B-87E425B1D0B9}" dt="2020-02-10T04:19:09.737" v="12704" actId="20577"/>
          <ac:spMkLst>
            <pc:docMk/>
            <pc:sldMk cId="1062226629" sldId="309"/>
            <ac:spMk id="2" creationId="{41F1C91C-CB4C-4541-B84A-554A031CA0C8}"/>
          </ac:spMkLst>
        </pc:spChg>
      </pc:sldChg>
      <pc:sldChg chg="addSp modSp add ord">
        <pc:chgData name="Jim Hogg" userId="34797abe98eaa765" providerId="LiveId" clId="{5458B08F-69CF-4065-BB4B-87E425B1D0B9}" dt="2020-02-10T06:16:24.119" v="14537" actId="207"/>
        <pc:sldMkLst>
          <pc:docMk/>
          <pc:sldMk cId="831864985" sldId="310"/>
        </pc:sldMkLst>
        <pc:spChg chg="mod">
          <ac:chgData name="Jim Hogg" userId="34797abe98eaa765" providerId="LiveId" clId="{5458B08F-69CF-4065-BB4B-87E425B1D0B9}" dt="2020-02-10T04:19:23.925" v="12707" actId="14100"/>
          <ac:spMkLst>
            <pc:docMk/>
            <pc:sldMk cId="831864985" sldId="310"/>
            <ac:spMk id="2" creationId="{9605646A-C7F8-4D19-A821-17DF00F88768}"/>
          </ac:spMkLst>
        </pc:spChg>
        <pc:spChg chg="mod">
          <ac:chgData name="Jim Hogg" userId="34797abe98eaa765" providerId="LiveId" clId="{5458B08F-69CF-4065-BB4B-87E425B1D0B9}" dt="2020-02-10T04:19:27.863" v="12708" actId="1076"/>
          <ac:spMkLst>
            <pc:docMk/>
            <pc:sldMk cId="831864985" sldId="310"/>
            <ac:spMk id="3" creationId="{BB4A490C-DF43-4C59-BECE-908E3DB29CB3}"/>
          </ac:spMkLst>
        </pc:spChg>
        <pc:spChg chg="add mod">
          <ac:chgData name="Jim Hogg" userId="34797abe98eaa765" providerId="LiveId" clId="{5458B08F-69CF-4065-BB4B-87E425B1D0B9}" dt="2020-02-10T00:34:26.236" v="9979" actId="207"/>
          <ac:spMkLst>
            <pc:docMk/>
            <pc:sldMk cId="831864985" sldId="310"/>
            <ac:spMk id="4" creationId="{0E7C2AD2-96AA-49BB-B1E5-EBF468EF319E}"/>
          </ac:spMkLst>
        </pc:spChg>
        <pc:spChg chg="add mod">
          <ac:chgData name="Jim Hogg" userId="34797abe98eaa765" providerId="LiveId" clId="{5458B08F-69CF-4065-BB4B-87E425B1D0B9}" dt="2020-02-10T06:16:24.119" v="14537" actId="207"/>
          <ac:spMkLst>
            <pc:docMk/>
            <pc:sldMk cId="831864985" sldId="310"/>
            <ac:spMk id="5" creationId="{0CBAA3DD-A7C3-4480-AEE0-8BB887E8F508}"/>
          </ac:spMkLst>
        </pc:spChg>
      </pc:sldChg>
      <pc:sldChg chg="modSp add setBg">
        <pc:chgData name="Jim Hogg" userId="34797abe98eaa765" providerId="LiveId" clId="{5458B08F-69CF-4065-BB4B-87E425B1D0B9}" dt="2020-02-10T05:06:22.349" v="13716"/>
        <pc:sldMkLst>
          <pc:docMk/>
          <pc:sldMk cId="1370974798" sldId="311"/>
        </pc:sldMkLst>
        <pc:spChg chg="mod">
          <ac:chgData name="Jim Hogg" userId="34797abe98eaa765" providerId="LiveId" clId="{5458B08F-69CF-4065-BB4B-87E425B1D0B9}" dt="2020-02-10T02:38:23.621" v="10922" actId="14100"/>
          <ac:spMkLst>
            <pc:docMk/>
            <pc:sldMk cId="1370974798" sldId="311"/>
            <ac:spMk id="2" creationId="{41F1C91C-CB4C-4541-B84A-554A031CA0C8}"/>
          </ac:spMkLst>
        </pc:spChg>
      </pc:sldChg>
      <pc:sldChg chg="addSp delSp modSp add ord delAnim modAnim">
        <pc:chgData name="Jim Hogg" userId="34797abe98eaa765" providerId="LiveId" clId="{5458B08F-69CF-4065-BB4B-87E425B1D0B9}" dt="2020-02-10T02:38:35.023" v="10924"/>
        <pc:sldMkLst>
          <pc:docMk/>
          <pc:sldMk cId="894117194" sldId="312"/>
        </pc:sldMkLst>
        <pc:spChg chg="add mod">
          <ac:chgData name="Jim Hogg" userId="34797abe98eaa765" providerId="LiveId" clId="{5458B08F-69CF-4065-BB4B-87E425B1D0B9}" dt="2020-02-10T01:13:42.904" v="10596" actId="1076"/>
          <ac:spMkLst>
            <pc:docMk/>
            <pc:sldMk cId="894117194" sldId="312"/>
            <ac:spMk id="2" creationId="{70A99BAA-9B03-4BBF-B752-368B467A18D0}"/>
          </ac:spMkLst>
        </pc:spChg>
        <pc:spChg chg="del">
          <ac:chgData name="Jim Hogg" userId="34797abe98eaa765" providerId="LiveId" clId="{5458B08F-69CF-4065-BB4B-87E425B1D0B9}" dt="2020-02-10T01:12:05.708" v="10498" actId="478"/>
          <ac:spMkLst>
            <pc:docMk/>
            <pc:sldMk cId="894117194" sldId="312"/>
            <ac:spMk id="3" creationId="{8D5495FC-72E3-446E-93E1-F199FF0ECAAD}"/>
          </ac:spMkLst>
        </pc:spChg>
        <pc:spChg chg="del">
          <ac:chgData name="Jim Hogg" userId="34797abe98eaa765" providerId="LiveId" clId="{5458B08F-69CF-4065-BB4B-87E425B1D0B9}" dt="2020-02-10T01:12:05.708" v="10498" actId="478"/>
          <ac:spMkLst>
            <pc:docMk/>
            <pc:sldMk cId="894117194" sldId="312"/>
            <ac:spMk id="4" creationId="{5503D1BF-56BF-4375-B784-A32500645174}"/>
          </ac:spMkLst>
        </pc:spChg>
        <pc:spChg chg="del">
          <ac:chgData name="Jim Hogg" userId="34797abe98eaa765" providerId="LiveId" clId="{5458B08F-69CF-4065-BB4B-87E425B1D0B9}" dt="2020-02-10T01:12:05.708" v="10498" actId="478"/>
          <ac:spMkLst>
            <pc:docMk/>
            <pc:sldMk cId="894117194" sldId="312"/>
            <ac:spMk id="7" creationId="{A109905A-C62B-4AE9-85D0-5D19304FBE11}"/>
          </ac:spMkLst>
        </pc:spChg>
        <pc:spChg chg="del">
          <ac:chgData name="Jim Hogg" userId="34797abe98eaa765" providerId="LiveId" clId="{5458B08F-69CF-4065-BB4B-87E425B1D0B9}" dt="2020-02-10T01:12:05.708" v="10498" actId="478"/>
          <ac:spMkLst>
            <pc:docMk/>
            <pc:sldMk cId="894117194" sldId="312"/>
            <ac:spMk id="8" creationId="{CE59C5ED-C1D5-4C63-BE53-46097498288A}"/>
          </ac:spMkLst>
        </pc:spChg>
        <pc:spChg chg="del">
          <ac:chgData name="Jim Hogg" userId="34797abe98eaa765" providerId="LiveId" clId="{5458B08F-69CF-4065-BB4B-87E425B1D0B9}" dt="2020-02-10T01:12:05.708" v="10498" actId="478"/>
          <ac:spMkLst>
            <pc:docMk/>
            <pc:sldMk cId="894117194" sldId="312"/>
            <ac:spMk id="9" creationId="{F5AD8517-3EAF-49B8-8D1C-8CD84E799C1D}"/>
          </ac:spMkLst>
        </pc:spChg>
        <pc:spChg chg="del">
          <ac:chgData name="Jim Hogg" userId="34797abe98eaa765" providerId="LiveId" clId="{5458B08F-69CF-4065-BB4B-87E425B1D0B9}" dt="2020-02-10T01:12:05.708" v="10498" actId="478"/>
          <ac:spMkLst>
            <pc:docMk/>
            <pc:sldMk cId="894117194" sldId="312"/>
            <ac:spMk id="10" creationId="{8E36A6FB-0316-424E-9CEE-8A4425FDFA52}"/>
          </ac:spMkLst>
        </pc:spChg>
        <pc:spChg chg="mod">
          <ac:chgData name="Jim Hogg" userId="34797abe98eaa765" providerId="LiveId" clId="{5458B08F-69CF-4065-BB4B-87E425B1D0B9}" dt="2020-02-10T02:37:56.313" v="10883" actId="1076"/>
          <ac:spMkLst>
            <pc:docMk/>
            <pc:sldMk cId="894117194" sldId="312"/>
            <ac:spMk id="11" creationId="{91C0ADC4-6AF6-4150-95D5-E2447610DE26}"/>
          </ac:spMkLst>
        </pc:spChg>
        <pc:spChg chg="del">
          <ac:chgData name="Jim Hogg" userId="34797abe98eaa765" providerId="LiveId" clId="{5458B08F-69CF-4065-BB4B-87E425B1D0B9}" dt="2020-02-10T01:10:37.859" v="10309" actId="478"/>
          <ac:spMkLst>
            <pc:docMk/>
            <pc:sldMk cId="894117194" sldId="312"/>
            <ac:spMk id="12" creationId="{24814202-F752-405F-B7EF-B4C4297F44B9}"/>
          </ac:spMkLst>
        </pc:spChg>
        <pc:spChg chg="del">
          <ac:chgData name="Jim Hogg" userId="34797abe98eaa765" providerId="LiveId" clId="{5458B08F-69CF-4065-BB4B-87E425B1D0B9}" dt="2020-02-10T01:12:05.708" v="10498" actId="478"/>
          <ac:spMkLst>
            <pc:docMk/>
            <pc:sldMk cId="894117194" sldId="312"/>
            <ac:spMk id="13" creationId="{0D0DA64C-B24C-45D4-A760-6CE1A181AF5E}"/>
          </ac:spMkLst>
        </pc:spChg>
        <pc:spChg chg="del">
          <ac:chgData name="Jim Hogg" userId="34797abe98eaa765" providerId="LiveId" clId="{5458B08F-69CF-4065-BB4B-87E425B1D0B9}" dt="2020-02-10T01:12:05.708" v="10498" actId="478"/>
          <ac:spMkLst>
            <pc:docMk/>
            <pc:sldMk cId="894117194" sldId="312"/>
            <ac:spMk id="14" creationId="{4CEAADF8-8446-4CC9-A230-953B0E68E310}"/>
          </ac:spMkLst>
        </pc:spChg>
        <pc:spChg chg="del">
          <ac:chgData name="Jim Hogg" userId="34797abe98eaa765" providerId="LiveId" clId="{5458B08F-69CF-4065-BB4B-87E425B1D0B9}" dt="2020-02-10T01:12:05.708" v="10498" actId="478"/>
          <ac:spMkLst>
            <pc:docMk/>
            <pc:sldMk cId="894117194" sldId="312"/>
            <ac:spMk id="15" creationId="{AF5EB338-379A-4B3D-A905-BDDA207EC17E}"/>
          </ac:spMkLst>
        </pc:spChg>
        <pc:spChg chg="add mod">
          <ac:chgData name="Jim Hogg" userId="34797abe98eaa765" providerId="LiveId" clId="{5458B08F-69CF-4065-BB4B-87E425B1D0B9}" dt="2020-02-10T01:14:52.096" v="10661" actId="207"/>
          <ac:spMkLst>
            <pc:docMk/>
            <pc:sldMk cId="894117194" sldId="312"/>
            <ac:spMk id="16" creationId="{D59C255F-3BC1-4A38-901E-58B46E5A3C41}"/>
          </ac:spMkLst>
        </pc:spChg>
        <pc:spChg chg="add mod">
          <ac:chgData name="Jim Hogg" userId="34797abe98eaa765" providerId="LiveId" clId="{5458B08F-69CF-4065-BB4B-87E425B1D0B9}" dt="2020-02-10T02:37:46.126" v="10882" actId="2711"/>
          <ac:spMkLst>
            <pc:docMk/>
            <pc:sldMk cId="894117194" sldId="312"/>
            <ac:spMk id="17" creationId="{2D27E37B-994F-486A-8D9B-4A98DC0767A9}"/>
          </ac:spMkLst>
        </pc:spChg>
      </pc:sldChg>
      <pc:sldChg chg="delSp modSp add setBg">
        <pc:chgData name="Jim Hogg" userId="34797abe98eaa765" providerId="LiveId" clId="{5458B08F-69CF-4065-BB4B-87E425B1D0B9}" dt="2020-02-10T19:26:44.521" v="19071" actId="20577"/>
        <pc:sldMkLst>
          <pc:docMk/>
          <pc:sldMk cId="2765603290" sldId="313"/>
        </pc:sldMkLst>
        <pc:spChg chg="mod">
          <ac:chgData name="Jim Hogg" userId="34797abe98eaa765" providerId="LiveId" clId="{5458B08F-69CF-4065-BB4B-87E425B1D0B9}" dt="2020-02-10T19:26:44.521" v="19071" actId="20577"/>
          <ac:spMkLst>
            <pc:docMk/>
            <pc:sldMk cId="2765603290" sldId="313"/>
            <ac:spMk id="2" creationId="{4F4A60D7-0CF8-4DF1-9C75-D532BC5E6273}"/>
          </ac:spMkLst>
        </pc:spChg>
        <pc:spChg chg="mod">
          <ac:chgData name="Jim Hogg" userId="34797abe98eaa765" providerId="LiveId" clId="{5458B08F-69CF-4065-BB4B-87E425B1D0B9}" dt="2020-02-10T19:26:36.784" v="19069" actId="1076"/>
          <ac:spMkLst>
            <pc:docMk/>
            <pc:sldMk cId="2765603290" sldId="313"/>
            <ac:spMk id="4" creationId="{4F4A60D7-0CF8-4DF1-9C75-D532BC5E6273}"/>
          </ac:spMkLst>
        </pc:spChg>
        <pc:spChg chg="del mod">
          <ac:chgData name="Jim Hogg" userId="34797abe98eaa765" providerId="LiveId" clId="{5458B08F-69CF-4065-BB4B-87E425B1D0B9}" dt="2020-02-10T04:08:01.711" v="12488" actId="478"/>
          <ac:spMkLst>
            <pc:docMk/>
            <pc:sldMk cId="2765603290" sldId="313"/>
            <ac:spMk id="5" creationId="{595078CF-8EEF-49B5-A369-A95A947CC19D}"/>
          </ac:spMkLst>
        </pc:spChg>
        <pc:spChg chg="mod">
          <ac:chgData name="Jim Hogg" userId="34797abe98eaa765" providerId="LiveId" clId="{5458B08F-69CF-4065-BB4B-87E425B1D0B9}" dt="2020-02-10T02:40:37.606" v="11040" actId="1076"/>
          <ac:spMkLst>
            <pc:docMk/>
            <pc:sldMk cId="2765603290" sldId="313"/>
            <ac:spMk id="8" creationId="{D773FD5F-EE74-4039-B069-203C630CC1BE}"/>
          </ac:spMkLst>
        </pc:spChg>
      </pc:sldChg>
      <pc:sldChg chg="modSp add setBg">
        <pc:chgData name="Jim Hogg" userId="34797abe98eaa765" providerId="LiveId" clId="{5458B08F-69CF-4065-BB4B-87E425B1D0B9}" dt="2020-02-10T04:15:02.947" v="12610" actId="692"/>
        <pc:sldMkLst>
          <pc:docMk/>
          <pc:sldMk cId="1556465969" sldId="314"/>
        </pc:sldMkLst>
        <pc:spChg chg="mod">
          <ac:chgData name="Jim Hogg" userId="34797abe98eaa765" providerId="LiveId" clId="{5458B08F-69CF-4065-BB4B-87E425B1D0B9}" dt="2020-02-10T04:15:02.947" v="12610" actId="692"/>
          <ac:spMkLst>
            <pc:docMk/>
            <pc:sldMk cId="1556465969" sldId="314"/>
            <ac:spMk id="7" creationId="{4F4A60D7-0CF8-4DF1-9C75-D532BC5E6273}"/>
          </ac:spMkLst>
        </pc:spChg>
        <pc:spChg chg="mod">
          <ac:chgData name="Jim Hogg" userId="34797abe98eaa765" providerId="LiveId" clId="{5458B08F-69CF-4065-BB4B-87E425B1D0B9}" dt="2020-02-10T04:14:51.381" v="12609" actId="14100"/>
          <ac:spMkLst>
            <pc:docMk/>
            <pc:sldMk cId="1556465969" sldId="314"/>
            <ac:spMk id="8" creationId="{D773FD5F-EE74-4039-B069-203C630CC1BE}"/>
          </ac:spMkLst>
        </pc:spChg>
        <pc:spChg chg="mod">
          <ac:chgData name="Jim Hogg" userId="34797abe98eaa765" providerId="LiveId" clId="{5458B08F-69CF-4065-BB4B-87E425B1D0B9}" dt="2020-02-10T04:15:02.947" v="12610" actId="692"/>
          <ac:spMkLst>
            <pc:docMk/>
            <pc:sldMk cId="1556465969" sldId="314"/>
            <ac:spMk id="12" creationId="{4F4A60D7-0CF8-4DF1-9C75-D532BC5E6273}"/>
          </ac:spMkLst>
        </pc:spChg>
        <pc:spChg chg="mod">
          <ac:chgData name="Jim Hogg" userId="34797abe98eaa765" providerId="LiveId" clId="{5458B08F-69CF-4065-BB4B-87E425B1D0B9}" dt="2020-02-10T04:15:02.947" v="12610" actId="692"/>
          <ac:spMkLst>
            <pc:docMk/>
            <pc:sldMk cId="1556465969" sldId="314"/>
            <ac:spMk id="13" creationId="{4F4A60D7-0CF8-4DF1-9C75-D532BC5E6273}"/>
          </ac:spMkLst>
        </pc:spChg>
      </pc:sldChg>
      <pc:sldChg chg="modSp add setBg">
        <pc:chgData name="Jim Hogg" userId="34797abe98eaa765" providerId="LiveId" clId="{5458B08F-69CF-4065-BB4B-87E425B1D0B9}" dt="2020-02-10T04:15:40.675" v="12616" actId="692"/>
        <pc:sldMkLst>
          <pc:docMk/>
          <pc:sldMk cId="2905843686" sldId="315"/>
        </pc:sldMkLst>
        <pc:spChg chg="mod">
          <ac:chgData name="Jim Hogg" userId="34797abe98eaa765" providerId="LiveId" clId="{5458B08F-69CF-4065-BB4B-87E425B1D0B9}" dt="2020-02-10T04:15:40.675" v="12616" actId="692"/>
          <ac:spMkLst>
            <pc:docMk/>
            <pc:sldMk cId="2905843686" sldId="315"/>
            <ac:spMk id="2" creationId="{4F4A60D7-0CF8-4DF1-9C75-D532BC5E6273}"/>
          </ac:spMkLst>
        </pc:spChg>
        <pc:spChg chg="mod">
          <ac:chgData name="Jim Hogg" userId="34797abe98eaa765" providerId="LiveId" clId="{5458B08F-69CF-4065-BB4B-87E425B1D0B9}" dt="2020-02-10T04:15:33.149" v="12615" actId="207"/>
          <ac:spMkLst>
            <pc:docMk/>
            <pc:sldMk cId="2905843686" sldId="315"/>
            <ac:spMk id="8" creationId="{D773FD5F-EE74-4039-B069-203C630CC1BE}"/>
          </ac:spMkLst>
        </pc:spChg>
      </pc:sldChg>
      <pc:sldChg chg="addSp modSp add">
        <pc:chgData name="Jim Hogg" userId="34797abe98eaa765" providerId="LiveId" clId="{5458B08F-69CF-4065-BB4B-87E425B1D0B9}" dt="2020-02-10T04:03:57.569" v="12358" actId="20577"/>
        <pc:sldMkLst>
          <pc:docMk/>
          <pc:sldMk cId="4105564688" sldId="316"/>
        </pc:sldMkLst>
        <pc:spChg chg="add mod">
          <ac:chgData name="Jim Hogg" userId="34797abe98eaa765" providerId="LiveId" clId="{5458B08F-69CF-4065-BB4B-87E425B1D0B9}" dt="2020-02-10T02:47:48.136" v="11804" actId="20577"/>
          <ac:spMkLst>
            <pc:docMk/>
            <pc:sldMk cId="4105564688" sldId="316"/>
            <ac:spMk id="2" creationId="{F77F0718-2581-4DB7-A0BE-9D02D90650C1}"/>
          </ac:spMkLst>
        </pc:spChg>
        <pc:spChg chg="add mod">
          <ac:chgData name="Jim Hogg" userId="34797abe98eaa765" providerId="LiveId" clId="{5458B08F-69CF-4065-BB4B-87E425B1D0B9}" dt="2020-02-10T04:03:57.569" v="12358" actId="20577"/>
          <ac:spMkLst>
            <pc:docMk/>
            <pc:sldMk cId="4105564688" sldId="316"/>
            <ac:spMk id="3" creationId="{D2B538B4-A4B3-407B-B7DD-2C37E59F61CB}"/>
          </ac:spMkLst>
        </pc:spChg>
        <pc:spChg chg="add mod">
          <ac:chgData name="Jim Hogg" userId="34797abe98eaa765" providerId="LiveId" clId="{5458B08F-69CF-4065-BB4B-87E425B1D0B9}" dt="2020-02-10T02:50:12.296" v="11980" actId="207"/>
          <ac:spMkLst>
            <pc:docMk/>
            <pc:sldMk cId="4105564688" sldId="316"/>
            <ac:spMk id="4" creationId="{F0467E49-6744-4EE9-BC04-67E5738FD04D}"/>
          </ac:spMkLst>
        </pc:spChg>
        <pc:spChg chg="add mod">
          <ac:chgData name="Jim Hogg" userId="34797abe98eaa765" providerId="LiveId" clId="{5458B08F-69CF-4065-BB4B-87E425B1D0B9}" dt="2020-02-10T02:51:55.731" v="12105" actId="1076"/>
          <ac:spMkLst>
            <pc:docMk/>
            <pc:sldMk cId="4105564688" sldId="316"/>
            <ac:spMk id="5" creationId="{5000B2F1-402E-4078-91F8-11CF885BEEF5}"/>
          </ac:spMkLst>
        </pc:spChg>
      </pc:sldChg>
      <pc:sldChg chg="delSp modSp add setBg">
        <pc:chgData name="Jim Hogg" userId="34797abe98eaa765" providerId="LiveId" clId="{5458B08F-69CF-4065-BB4B-87E425B1D0B9}" dt="2020-02-10T19:20:57.225" v="18554" actId="20577"/>
        <pc:sldMkLst>
          <pc:docMk/>
          <pc:sldMk cId="781542185" sldId="317"/>
        </pc:sldMkLst>
        <pc:spChg chg="mod">
          <ac:chgData name="Jim Hogg" userId="34797abe98eaa765" providerId="LiveId" clId="{5458B08F-69CF-4065-BB4B-87E425B1D0B9}" dt="2020-02-10T02:58:43.329" v="12258" actId="1076"/>
          <ac:spMkLst>
            <pc:docMk/>
            <pc:sldMk cId="781542185" sldId="317"/>
            <ac:spMk id="2" creationId="{6FA82A2A-9317-4090-839C-9537FB1A3925}"/>
          </ac:spMkLst>
        </pc:spChg>
        <pc:spChg chg="mod">
          <ac:chgData name="Jim Hogg" userId="34797abe98eaa765" providerId="LiveId" clId="{5458B08F-69CF-4065-BB4B-87E425B1D0B9}" dt="2020-02-10T04:10:40.497" v="12562" actId="14100"/>
          <ac:spMkLst>
            <pc:docMk/>
            <pc:sldMk cId="781542185" sldId="317"/>
            <ac:spMk id="3" creationId="{00000000-0000-0000-0000-000000000000}"/>
          </ac:spMkLst>
        </pc:spChg>
        <pc:spChg chg="mod">
          <ac:chgData name="Jim Hogg" userId="34797abe98eaa765" providerId="LiveId" clId="{5458B08F-69CF-4065-BB4B-87E425B1D0B9}" dt="2020-02-10T19:20:57.225" v="18554" actId="20577"/>
          <ac:spMkLst>
            <pc:docMk/>
            <pc:sldMk cId="781542185" sldId="317"/>
            <ac:spMk id="4" creationId="{03678D7A-13D7-4CE3-85F1-45A672468241}"/>
          </ac:spMkLst>
        </pc:spChg>
        <pc:spChg chg="mod">
          <ac:chgData name="Jim Hogg" userId="34797abe98eaa765" providerId="LiveId" clId="{5458B08F-69CF-4065-BB4B-87E425B1D0B9}" dt="2020-02-10T04:10:52.295" v="12565" actId="1076"/>
          <ac:spMkLst>
            <pc:docMk/>
            <pc:sldMk cId="781542185" sldId="317"/>
            <ac:spMk id="5" creationId="{2E655AB3-734A-4516-8A53-6E432E52D8D4}"/>
          </ac:spMkLst>
        </pc:spChg>
        <pc:spChg chg="del mod">
          <ac:chgData name="Jim Hogg" userId="34797abe98eaa765" providerId="LiveId" clId="{5458B08F-69CF-4065-BB4B-87E425B1D0B9}" dt="2020-02-10T04:06:28.479" v="12418" actId="478"/>
          <ac:spMkLst>
            <pc:docMk/>
            <pc:sldMk cId="781542185" sldId="317"/>
            <ac:spMk id="7" creationId="{921A94B2-9828-47EA-9E6F-DE2BE8ECCB02}"/>
          </ac:spMkLst>
        </pc:spChg>
      </pc:sldChg>
      <pc:sldChg chg="addSp modSp add setBg">
        <pc:chgData name="Jim Hogg" userId="34797abe98eaa765" providerId="LiveId" clId="{5458B08F-69CF-4065-BB4B-87E425B1D0B9}" dt="2020-02-10T05:06:32.827" v="13717"/>
        <pc:sldMkLst>
          <pc:docMk/>
          <pc:sldMk cId="736398437" sldId="318"/>
        </pc:sldMkLst>
        <pc:spChg chg="add mod">
          <ac:chgData name="Jim Hogg" userId="34797abe98eaa765" providerId="LiveId" clId="{5458B08F-69CF-4065-BB4B-87E425B1D0B9}" dt="2020-02-10T04:12:31.482" v="12596" actId="1076"/>
          <ac:spMkLst>
            <pc:docMk/>
            <pc:sldMk cId="736398437" sldId="318"/>
            <ac:spMk id="2" creationId="{6AA608C4-9185-4654-A2EF-3BF094B02C71}"/>
          </ac:spMkLst>
        </pc:spChg>
      </pc:sldChg>
      <pc:sldChg chg="add">
        <pc:chgData name="Jim Hogg" userId="34797abe98eaa765" providerId="LiveId" clId="{5458B08F-69CF-4065-BB4B-87E425B1D0B9}" dt="2020-02-10T04:13:10.716" v="12597"/>
        <pc:sldMkLst>
          <pc:docMk/>
          <pc:sldMk cId="4063938108" sldId="319"/>
        </pc:sldMkLst>
      </pc:sldChg>
      <pc:sldChg chg="modSp add ord setBg">
        <pc:chgData name="Jim Hogg" userId="34797abe98eaa765" providerId="LiveId" clId="{5458B08F-69CF-4065-BB4B-87E425B1D0B9}" dt="2020-02-10T19:30:43.999" v="19083" actId="207"/>
        <pc:sldMkLst>
          <pc:docMk/>
          <pc:sldMk cId="902611684" sldId="320"/>
        </pc:sldMkLst>
        <pc:spChg chg="mod">
          <ac:chgData name="Jim Hogg" userId="34797abe98eaa765" providerId="LiveId" clId="{5458B08F-69CF-4065-BB4B-87E425B1D0B9}" dt="2020-02-10T19:30:43.999" v="19083" actId="207"/>
          <ac:spMkLst>
            <pc:docMk/>
            <pc:sldMk cId="902611684" sldId="320"/>
            <ac:spMk id="2" creationId="{6AA608C4-9185-4654-A2EF-3BF094B02C71}"/>
          </ac:spMkLst>
        </pc:spChg>
      </pc:sldChg>
      <pc:sldChg chg="modSp add ord setBg">
        <pc:chgData name="Jim Hogg" userId="34797abe98eaa765" providerId="LiveId" clId="{5458B08F-69CF-4065-BB4B-87E425B1D0B9}" dt="2020-02-10T19:30:54.756" v="19085" actId="207"/>
        <pc:sldMkLst>
          <pc:docMk/>
          <pc:sldMk cId="3184877701" sldId="321"/>
        </pc:sldMkLst>
        <pc:spChg chg="mod">
          <ac:chgData name="Jim Hogg" userId="34797abe98eaa765" providerId="LiveId" clId="{5458B08F-69CF-4065-BB4B-87E425B1D0B9}" dt="2020-02-10T19:30:54.756" v="19085" actId="207"/>
          <ac:spMkLst>
            <pc:docMk/>
            <pc:sldMk cId="3184877701" sldId="321"/>
            <ac:spMk id="2" creationId="{41F1C91C-CB4C-4541-B84A-554A031CA0C8}"/>
          </ac:spMkLst>
        </pc:spChg>
      </pc:sldChg>
      <pc:sldChg chg="modSp add ord setBg">
        <pc:chgData name="Jim Hogg" userId="34797abe98eaa765" providerId="LiveId" clId="{5458B08F-69CF-4065-BB4B-87E425B1D0B9}" dt="2020-02-10T16:38:43.814" v="16156" actId="20577"/>
        <pc:sldMkLst>
          <pc:docMk/>
          <pc:sldMk cId="2981070106" sldId="322"/>
        </pc:sldMkLst>
        <pc:spChg chg="mod">
          <ac:chgData name="Jim Hogg" userId="34797abe98eaa765" providerId="LiveId" clId="{5458B08F-69CF-4065-BB4B-87E425B1D0B9}" dt="2020-02-10T16:38:43.814" v="16156" actId="20577"/>
          <ac:spMkLst>
            <pc:docMk/>
            <pc:sldMk cId="2981070106" sldId="322"/>
            <ac:spMk id="2" creationId="{41F1C91C-CB4C-4541-B84A-554A031CA0C8}"/>
          </ac:spMkLst>
        </pc:spChg>
      </pc:sldChg>
      <pc:sldChg chg="modSp add ord">
        <pc:chgData name="Jim Hogg" userId="34797abe98eaa765" providerId="LiveId" clId="{5458B08F-69CF-4065-BB4B-87E425B1D0B9}" dt="2020-02-10T16:12:16.542" v="15457" actId="6549"/>
        <pc:sldMkLst>
          <pc:docMk/>
          <pc:sldMk cId="97025864" sldId="323"/>
        </pc:sldMkLst>
        <pc:spChg chg="mod">
          <ac:chgData name="Jim Hogg" userId="34797abe98eaa765" providerId="LiveId" clId="{5458B08F-69CF-4065-BB4B-87E425B1D0B9}" dt="2020-02-10T16:12:16.542" v="15457" actId="6549"/>
          <ac:spMkLst>
            <pc:docMk/>
            <pc:sldMk cId="97025864" sldId="323"/>
            <ac:spMk id="27" creationId="{10014AEA-FF9C-4373-83CF-8D2904E79E28}"/>
          </ac:spMkLst>
        </pc:spChg>
      </pc:sldChg>
      <pc:sldChg chg="addSp delSp modSp add">
        <pc:chgData name="Jim Hogg" userId="34797abe98eaa765" providerId="LiveId" clId="{5458B08F-69CF-4065-BB4B-87E425B1D0B9}" dt="2020-02-10T17:49:18.781" v="16830" actId="207"/>
        <pc:sldMkLst>
          <pc:docMk/>
          <pc:sldMk cId="4239759284" sldId="324"/>
        </pc:sldMkLst>
        <pc:spChg chg="add mod">
          <ac:chgData name="Jim Hogg" userId="34797abe98eaa765" providerId="LiveId" clId="{5458B08F-69CF-4065-BB4B-87E425B1D0B9}" dt="2020-02-10T16:12:54.582" v="15483" actId="20577"/>
          <ac:spMkLst>
            <pc:docMk/>
            <pc:sldMk cId="4239759284" sldId="324"/>
            <ac:spMk id="2" creationId="{0E260BED-3D06-4F05-BAC7-51D94CE08309}"/>
          </ac:spMkLst>
        </pc:spChg>
        <pc:spChg chg="del">
          <ac:chgData name="Jim Hogg" userId="34797abe98eaa765" providerId="LiveId" clId="{5458B08F-69CF-4065-BB4B-87E425B1D0B9}" dt="2020-02-10T04:47:31.974" v="12775" actId="478"/>
          <ac:spMkLst>
            <pc:docMk/>
            <pc:sldMk cId="4239759284" sldId="324"/>
            <ac:spMk id="3" creationId="{8D5495FC-72E3-446E-93E1-F199FF0ECAAD}"/>
          </ac:spMkLst>
        </pc:spChg>
        <pc:spChg chg="add del mod">
          <ac:chgData name="Jim Hogg" userId="34797abe98eaa765" providerId="LiveId" clId="{5458B08F-69CF-4065-BB4B-87E425B1D0B9}" dt="2020-02-10T04:54:36.476" v="13118" actId="478"/>
          <ac:spMkLst>
            <pc:docMk/>
            <pc:sldMk cId="4239759284" sldId="324"/>
            <ac:spMk id="6" creationId="{2B82D86D-8475-48D4-B360-7D7CB763A63E}"/>
          </ac:spMkLst>
        </pc:spChg>
        <pc:spChg chg="mod">
          <ac:chgData name="Jim Hogg" userId="34797abe98eaa765" providerId="LiveId" clId="{5458B08F-69CF-4065-BB4B-87E425B1D0B9}" dt="2020-02-10T16:13:18.218" v="15508" actId="20577"/>
          <ac:spMkLst>
            <pc:docMk/>
            <pc:sldMk cId="4239759284" sldId="324"/>
            <ac:spMk id="7" creationId="{A109905A-C62B-4AE9-85D0-5D19304FBE11}"/>
          </ac:spMkLst>
        </pc:spChg>
        <pc:spChg chg="add mod">
          <ac:chgData name="Jim Hogg" userId="34797abe98eaa765" providerId="LiveId" clId="{5458B08F-69CF-4065-BB4B-87E425B1D0B9}" dt="2020-02-10T16:13:11.308" v="15500" actId="20577"/>
          <ac:spMkLst>
            <pc:docMk/>
            <pc:sldMk cId="4239759284" sldId="324"/>
            <ac:spMk id="8" creationId="{93723DF9-F6CB-452B-B10D-2BC8B3F819CD}"/>
          </ac:spMkLst>
        </pc:spChg>
        <pc:spChg chg="add mod">
          <ac:chgData name="Jim Hogg" userId="34797abe98eaa765" providerId="LiveId" clId="{5458B08F-69CF-4065-BB4B-87E425B1D0B9}" dt="2020-02-10T17:49:18.781" v="16830" actId="207"/>
          <ac:spMkLst>
            <pc:docMk/>
            <pc:sldMk cId="4239759284" sldId="324"/>
            <ac:spMk id="9" creationId="{CE78658D-AC5D-42CB-B8F5-5488D5577BC4}"/>
          </ac:spMkLst>
        </pc:spChg>
        <pc:spChg chg="add mod">
          <ac:chgData name="Jim Hogg" userId="34797abe98eaa765" providerId="LiveId" clId="{5458B08F-69CF-4065-BB4B-87E425B1D0B9}" dt="2020-02-10T05:03:51.187" v="13674" actId="207"/>
          <ac:spMkLst>
            <pc:docMk/>
            <pc:sldMk cId="4239759284" sldId="324"/>
            <ac:spMk id="10" creationId="{D2D05993-1614-4B8F-A796-8CC16C5925A5}"/>
          </ac:spMkLst>
        </pc:spChg>
        <pc:spChg chg="mod">
          <ac:chgData name="Jim Hogg" userId="34797abe98eaa765" providerId="LiveId" clId="{5458B08F-69CF-4065-BB4B-87E425B1D0B9}" dt="2020-02-10T16:29:10.062" v="15540" actId="20577"/>
          <ac:spMkLst>
            <pc:docMk/>
            <pc:sldMk cId="4239759284" sldId="324"/>
            <ac:spMk id="23" creationId="{E5B2F4EA-1C92-4BF1-9005-6402AF1678A3}"/>
          </ac:spMkLst>
        </pc:spChg>
        <pc:spChg chg="mod">
          <ac:chgData name="Jim Hogg" userId="34797abe98eaa765" providerId="LiveId" clId="{5458B08F-69CF-4065-BB4B-87E425B1D0B9}" dt="2020-02-10T16:12:31.159" v="15465" actId="20577"/>
          <ac:spMkLst>
            <pc:docMk/>
            <pc:sldMk cId="4239759284" sldId="324"/>
            <ac:spMk id="27" creationId="{10014AEA-FF9C-4373-83CF-8D2904E79E28}"/>
          </ac:spMkLst>
        </pc:spChg>
      </pc:sldChg>
      <pc:sldChg chg="addSp delSp modSp add">
        <pc:chgData name="Jim Hogg" userId="34797abe98eaa765" providerId="LiveId" clId="{5458B08F-69CF-4065-BB4B-87E425B1D0B9}" dt="2020-02-10T18:01:01.326" v="16863" actId="20577"/>
        <pc:sldMkLst>
          <pc:docMk/>
          <pc:sldMk cId="3802178109" sldId="325"/>
        </pc:sldMkLst>
        <pc:spChg chg="mod">
          <ac:chgData name="Jim Hogg" userId="34797abe98eaa765" providerId="LiveId" clId="{5458B08F-69CF-4065-BB4B-87E425B1D0B9}" dt="2020-02-10T16:30:01.148" v="15571" actId="20577"/>
          <ac:spMkLst>
            <pc:docMk/>
            <pc:sldMk cId="3802178109" sldId="325"/>
            <ac:spMk id="6" creationId="{2B82D86D-8475-48D4-B360-7D7CB763A63E}"/>
          </ac:spMkLst>
        </pc:spChg>
        <pc:spChg chg="mod">
          <ac:chgData name="Jim Hogg" userId="34797abe98eaa765" providerId="LiveId" clId="{5458B08F-69CF-4065-BB4B-87E425B1D0B9}" dt="2020-02-10T04:59:38.505" v="13501" actId="1076"/>
          <ac:spMkLst>
            <pc:docMk/>
            <pc:sldMk cId="3802178109" sldId="325"/>
            <ac:spMk id="7" creationId="{A109905A-C62B-4AE9-85D0-5D19304FBE11}"/>
          </ac:spMkLst>
        </pc:spChg>
        <pc:spChg chg="add mod">
          <ac:chgData name="Jim Hogg" userId="34797abe98eaa765" providerId="LiveId" clId="{5458B08F-69CF-4065-BB4B-87E425B1D0B9}" dt="2020-02-10T05:05:15.418" v="13676" actId="1076"/>
          <ac:spMkLst>
            <pc:docMk/>
            <pc:sldMk cId="3802178109" sldId="325"/>
            <ac:spMk id="8" creationId="{4F49E43E-DD79-4865-8FB0-D732A232815A}"/>
          </ac:spMkLst>
        </pc:spChg>
        <pc:spChg chg="add mod">
          <ac:chgData name="Jim Hogg" userId="34797abe98eaa765" providerId="LiveId" clId="{5458B08F-69CF-4065-BB4B-87E425B1D0B9}" dt="2020-02-10T18:01:01.326" v="16863" actId="20577"/>
          <ac:spMkLst>
            <pc:docMk/>
            <pc:sldMk cId="3802178109" sldId="325"/>
            <ac:spMk id="9" creationId="{5145BE92-89E9-4782-9A87-B56C9FCE4835}"/>
          </ac:spMkLst>
        </pc:spChg>
        <pc:spChg chg="del">
          <ac:chgData name="Jim Hogg" userId="34797abe98eaa765" providerId="LiveId" clId="{5458B08F-69CF-4065-BB4B-87E425B1D0B9}" dt="2020-02-10T04:49:29.605" v="12801" actId="478"/>
          <ac:spMkLst>
            <pc:docMk/>
            <pc:sldMk cId="3802178109" sldId="325"/>
            <ac:spMk id="23" creationId="{E5B2F4EA-1C92-4BF1-9005-6402AF1678A3}"/>
          </ac:spMkLst>
        </pc:spChg>
        <pc:spChg chg="mod">
          <ac:chgData name="Jim Hogg" userId="34797abe98eaa765" providerId="LiveId" clId="{5458B08F-69CF-4065-BB4B-87E425B1D0B9}" dt="2020-02-10T05:00:52.119" v="13549" actId="20577"/>
          <ac:spMkLst>
            <pc:docMk/>
            <pc:sldMk cId="3802178109" sldId="325"/>
            <ac:spMk id="27" creationId="{10014AEA-FF9C-4373-83CF-8D2904E79E28}"/>
          </ac:spMkLst>
        </pc:spChg>
      </pc:sldChg>
      <pc:sldChg chg="modSp add setBg">
        <pc:chgData name="Jim Hogg" userId="34797abe98eaa765" providerId="LiveId" clId="{5458B08F-69CF-4065-BB4B-87E425B1D0B9}" dt="2020-02-10T19:31:08.278" v="19087" actId="207"/>
        <pc:sldMkLst>
          <pc:docMk/>
          <pc:sldMk cId="3195145958" sldId="326"/>
        </pc:sldMkLst>
        <pc:spChg chg="mod">
          <ac:chgData name="Jim Hogg" userId="34797abe98eaa765" providerId="LiveId" clId="{5458B08F-69CF-4065-BB4B-87E425B1D0B9}" dt="2020-02-10T19:31:08.278" v="19087" actId="207"/>
          <ac:spMkLst>
            <pc:docMk/>
            <pc:sldMk cId="3195145958" sldId="326"/>
            <ac:spMk id="2" creationId="{41F1C91C-CB4C-4541-B84A-554A031CA0C8}"/>
          </ac:spMkLst>
        </pc:spChg>
      </pc:sldChg>
      <pc:sldChg chg="addSp delSp modSp add">
        <pc:chgData name="Jim Hogg" userId="34797abe98eaa765" providerId="LiveId" clId="{5458B08F-69CF-4065-BB4B-87E425B1D0B9}" dt="2020-02-10T18:12:06.815" v="17543" actId="1076"/>
        <pc:sldMkLst>
          <pc:docMk/>
          <pc:sldMk cId="3892337471" sldId="327"/>
        </pc:sldMkLst>
        <pc:spChg chg="mod">
          <ac:chgData name="Jim Hogg" userId="34797abe98eaa765" providerId="LiveId" clId="{5458B08F-69CF-4065-BB4B-87E425B1D0B9}" dt="2020-02-10T18:07:19.892" v="17191" actId="1076"/>
          <ac:spMkLst>
            <pc:docMk/>
            <pc:sldMk cId="3892337471" sldId="327"/>
            <ac:spMk id="2" creationId="{9605646A-C7F8-4D19-A821-17DF00F88768}"/>
          </ac:spMkLst>
        </pc:spChg>
        <pc:spChg chg="del">
          <ac:chgData name="Jim Hogg" userId="34797abe98eaa765" providerId="LiveId" clId="{5458B08F-69CF-4065-BB4B-87E425B1D0B9}" dt="2020-02-10T06:01:58.597" v="14055" actId="478"/>
          <ac:spMkLst>
            <pc:docMk/>
            <pc:sldMk cId="3892337471" sldId="327"/>
            <ac:spMk id="3" creationId="{BB4A490C-DF43-4C59-BECE-908E3DB29CB3}"/>
          </ac:spMkLst>
        </pc:spChg>
        <pc:spChg chg="del">
          <ac:chgData name="Jim Hogg" userId="34797abe98eaa765" providerId="LiveId" clId="{5458B08F-69CF-4065-BB4B-87E425B1D0B9}" dt="2020-02-10T06:02:01.438" v="14056" actId="478"/>
          <ac:spMkLst>
            <pc:docMk/>
            <pc:sldMk cId="3892337471" sldId="327"/>
            <ac:spMk id="4" creationId="{0E7C2AD2-96AA-49BB-B1E5-EBF468EF319E}"/>
          </ac:spMkLst>
        </pc:spChg>
        <pc:spChg chg="add mod">
          <ac:chgData name="Jim Hogg" userId="34797abe98eaa765" providerId="LiveId" clId="{5458B08F-69CF-4065-BB4B-87E425B1D0B9}" dt="2020-02-10T18:12:06.815" v="17543" actId="1076"/>
          <ac:spMkLst>
            <pc:docMk/>
            <pc:sldMk cId="3892337471" sldId="327"/>
            <ac:spMk id="5" creationId="{7E116E9F-B0F8-4AB7-9564-10B722E9F0DD}"/>
          </ac:spMkLst>
        </pc:spChg>
      </pc:sldChg>
      <pc:sldChg chg="addSp delSp modSp add">
        <pc:chgData name="Jim Hogg" userId="34797abe98eaa765" providerId="LiveId" clId="{5458B08F-69CF-4065-BB4B-87E425B1D0B9}" dt="2020-02-10T18:14:37.496" v="17607" actId="1076"/>
        <pc:sldMkLst>
          <pc:docMk/>
          <pc:sldMk cId="1738773321" sldId="328"/>
        </pc:sldMkLst>
        <pc:spChg chg="mod">
          <ac:chgData name="Jim Hogg" userId="34797abe98eaa765" providerId="LiveId" clId="{5458B08F-69CF-4065-BB4B-87E425B1D0B9}" dt="2020-02-10T18:14:35.108" v="17606" actId="1076"/>
          <ac:spMkLst>
            <pc:docMk/>
            <pc:sldMk cId="1738773321" sldId="328"/>
            <ac:spMk id="2" creationId="{9605646A-C7F8-4D19-A821-17DF00F88768}"/>
          </ac:spMkLst>
        </pc:spChg>
        <pc:spChg chg="add del mod">
          <ac:chgData name="Jim Hogg" userId="34797abe98eaa765" providerId="LiveId" clId="{5458B08F-69CF-4065-BB4B-87E425B1D0B9}" dt="2020-02-10T06:14:12.214" v="14422"/>
          <ac:spMkLst>
            <pc:docMk/>
            <pc:sldMk cId="1738773321" sldId="328"/>
            <ac:spMk id="3" creationId="{07CC384E-9908-4547-B54E-37CDF4813FF8}"/>
          </ac:spMkLst>
        </pc:spChg>
        <pc:spChg chg="add mod">
          <ac:chgData name="Jim Hogg" userId="34797abe98eaa765" providerId="LiveId" clId="{5458B08F-69CF-4065-BB4B-87E425B1D0B9}" dt="2020-02-10T18:13:27.885" v="17558" actId="1076"/>
          <ac:spMkLst>
            <pc:docMk/>
            <pc:sldMk cId="1738773321" sldId="328"/>
            <ac:spMk id="4" creationId="{F18A025F-8DEC-4EE3-9F2B-04A985DC86DA}"/>
          </ac:spMkLst>
        </pc:spChg>
        <pc:spChg chg="add mod">
          <ac:chgData name="Jim Hogg" userId="34797abe98eaa765" providerId="LiveId" clId="{5458B08F-69CF-4065-BB4B-87E425B1D0B9}" dt="2020-02-10T18:14:37.496" v="17607" actId="1076"/>
          <ac:spMkLst>
            <pc:docMk/>
            <pc:sldMk cId="1738773321" sldId="328"/>
            <ac:spMk id="5" creationId="{846ED585-28CD-4493-8AE3-AAE3756B1C93}"/>
          </ac:spMkLst>
        </pc:spChg>
        <pc:spChg chg="add mod">
          <ac:chgData name="Jim Hogg" userId="34797abe98eaa765" providerId="LiveId" clId="{5458B08F-69CF-4065-BB4B-87E425B1D0B9}" dt="2020-02-10T18:13:31.191" v="17559" actId="1076"/>
          <ac:spMkLst>
            <pc:docMk/>
            <pc:sldMk cId="1738773321" sldId="328"/>
            <ac:spMk id="6" creationId="{7D4B7621-BC14-44E6-B8DE-8FEEA086DD86}"/>
          </ac:spMkLst>
        </pc:spChg>
      </pc:sldChg>
      <pc:sldChg chg="modSp add setBg">
        <pc:chgData name="Jim Hogg" userId="34797abe98eaa765" providerId="LiveId" clId="{5458B08F-69CF-4065-BB4B-87E425B1D0B9}" dt="2020-02-10T19:31:19.314" v="19089" actId="207"/>
        <pc:sldMkLst>
          <pc:docMk/>
          <pc:sldMk cId="393712730" sldId="329"/>
        </pc:sldMkLst>
        <pc:spChg chg="mod">
          <ac:chgData name="Jim Hogg" userId="34797abe98eaa765" providerId="LiveId" clId="{5458B08F-69CF-4065-BB4B-87E425B1D0B9}" dt="2020-02-10T19:31:19.314" v="19089" actId="207"/>
          <ac:spMkLst>
            <pc:docMk/>
            <pc:sldMk cId="393712730" sldId="329"/>
            <ac:spMk id="2" creationId="{41F1C91C-CB4C-4541-B84A-554A031CA0C8}"/>
          </ac:spMkLst>
        </pc:spChg>
      </pc:sldChg>
      <pc:sldChg chg="addSp delSp modSp add">
        <pc:chgData name="Jim Hogg" userId="34797abe98eaa765" providerId="LiveId" clId="{5458B08F-69CF-4065-BB4B-87E425B1D0B9}" dt="2020-02-10T18:04:22.309" v="16986" actId="1076"/>
        <pc:sldMkLst>
          <pc:docMk/>
          <pc:sldMk cId="1118739207" sldId="330"/>
        </pc:sldMkLst>
        <pc:spChg chg="add mod">
          <ac:chgData name="Jim Hogg" userId="34797abe98eaa765" providerId="LiveId" clId="{5458B08F-69CF-4065-BB4B-87E425B1D0B9}" dt="2020-02-10T18:04:22.309" v="16986" actId="1076"/>
          <ac:spMkLst>
            <pc:docMk/>
            <pc:sldMk cId="1118739207" sldId="330"/>
            <ac:spMk id="2" creationId="{7C65D38D-6391-4B37-9FE9-65012FB9C821}"/>
          </ac:spMkLst>
        </pc:spChg>
        <pc:spChg chg="add mod">
          <ac:chgData name="Jim Hogg" userId="34797abe98eaa765" providerId="LiveId" clId="{5458B08F-69CF-4065-BB4B-87E425B1D0B9}" dt="2020-02-10T18:01:44.491" v="16875" actId="1076"/>
          <ac:spMkLst>
            <pc:docMk/>
            <pc:sldMk cId="1118739207" sldId="330"/>
            <ac:spMk id="3" creationId="{29EE7C93-5F5E-4DA9-A459-85428C573210}"/>
          </ac:spMkLst>
        </pc:spChg>
        <pc:spChg chg="del">
          <ac:chgData name="Jim Hogg" userId="34797abe98eaa765" providerId="LiveId" clId="{5458B08F-69CF-4065-BB4B-87E425B1D0B9}" dt="2020-02-10T16:31:16.780" v="15575" actId="478"/>
          <ac:spMkLst>
            <pc:docMk/>
            <pc:sldMk cId="1118739207" sldId="330"/>
            <ac:spMk id="6" creationId="{2B82D86D-8475-48D4-B360-7D7CB763A63E}"/>
          </ac:spMkLst>
        </pc:spChg>
        <pc:spChg chg="del">
          <ac:chgData name="Jim Hogg" userId="34797abe98eaa765" providerId="LiveId" clId="{5458B08F-69CF-4065-BB4B-87E425B1D0B9}" dt="2020-02-10T16:31:16.780" v="15575" actId="478"/>
          <ac:spMkLst>
            <pc:docMk/>
            <pc:sldMk cId="1118739207" sldId="330"/>
            <ac:spMk id="7" creationId="{A109905A-C62B-4AE9-85D0-5D19304FBE11}"/>
          </ac:spMkLst>
        </pc:spChg>
        <pc:spChg chg="del mod">
          <ac:chgData name="Jim Hogg" userId="34797abe98eaa765" providerId="LiveId" clId="{5458B08F-69CF-4065-BB4B-87E425B1D0B9}" dt="2020-02-10T16:33:05.544" v="15716" actId="478"/>
          <ac:spMkLst>
            <pc:docMk/>
            <pc:sldMk cId="1118739207" sldId="330"/>
            <ac:spMk id="8" creationId="{4F49E43E-DD79-4865-8FB0-D732A232815A}"/>
          </ac:spMkLst>
        </pc:spChg>
        <pc:spChg chg="del">
          <ac:chgData name="Jim Hogg" userId="34797abe98eaa765" providerId="LiveId" clId="{5458B08F-69CF-4065-BB4B-87E425B1D0B9}" dt="2020-02-10T16:33:30.968" v="15725" actId="478"/>
          <ac:spMkLst>
            <pc:docMk/>
            <pc:sldMk cId="1118739207" sldId="330"/>
            <ac:spMk id="9" creationId="{5145BE92-89E9-4782-9A87-B56C9FCE4835}"/>
          </ac:spMkLst>
        </pc:spChg>
        <pc:spChg chg="add mod">
          <ac:chgData name="Jim Hogg" userId="34797abe98eaa765" providerId="LiveId" clId="{5458B08F-69CF-4065-BB4B-87E425B1D0B9}" dt="2020-02-10T18:01:49.648" v="16886" actId="20577"/>
          <ac:spMkLst>
            <pc:docMk/>
            <pc:sldMk cId="1118739207" sldId="330"/>
            <ac:spMk id="10" creationId="{4E7446D6-4EBB-41BE-AFE6-5AEAE9A1E7C2}"/>
          </ac:spMkLst>
        </pc:spChg>
        <pc:spChg chg="add mod">
          <ac:chgData name="Jim Hogg" userId="34797abe98eaa765" providerId="LiveId" clId="{5458B08F-69CF-4065-BB4B-87E425B1D0B9}" dt="2020-02-10T18:01:44.491" v="16875" actId="1076"/>
          <ac:spMkLst>
            <pc:docMk/>
            <pc:sldMk cId="1118739207" sldId="330"/>
            <ac:spMk id="11" creationId="{E92289FC-048D-45D0-A658-1FEE24FB5665}"/>
          </ac:spMkLst>
        </pc:spChg>
        <pc:spChg chg="mod">
          <ac:chgData name="Jim Hogg" userId="34797abe98eaa765" providerId="LiveId" clId="{5458B08F-69CF-4065-BB4B-87E425B1D0B9}" dt="2020-02-10T18:01:13.138" v="16868" actId="20577"/>
          <ac:spMkLst>
            <pc:docMk/>
            <pc:sldMk cId="1118739207" sldId="330"/>
            <ac:spMk id="27" creationId="{10014AEA-FF9C-4373-83CF-8D2904E79E28}"/>
          </ac:spMkLst>
        </pc:spChg>
        <pc:cxnChg chg="add mod">
          <ac:chgData name="Jim Hogg" userId="34797abe98eaa765" providerId="LiveId" clId="{5458B08F-69CF-4065-BB4B-87E425B1D0B9}" dt="2020-02-10T18:01:44.491" v="16875" actId="1076"/>
          <ac:cxnSpMkLst>
            <pc:docMk/>
            <pc:sldMk cId="1118739207" sldId="330"/>
            <ac:cxnSpMk id="5" creationId="{54F63D1E-FDB1-4A97-A2D2-146CD86D49F9}"/>
          </ac:cxnSpMkLst>
        </pc:cxnChg>
        <pc:cxnChg chg="add mod">
          <ac:chgData name="Jim Hogg" userId="34797abe98eaa765" providerId="LiveId" clId="{5458B08F-69CF-4065-BB4B-87E425B1D0B9}" dt="2020-02-10T18:01:44.491" v="16875" actId="1076"/>
          <ac:cxnSpMkLst>
            <pc:docMk/>
            <pc:sldMk cId="1118739207" sldId="330"/>
            <ac:cxnSpMk id="13" creationId="{27C5376D-5434-4E33-9A7E-A787E62DA36C}"/>
          </ac:cxnSpMkLst>
        </pc:cxnChg>
      </pc:sldChg>
      <pc:sldChg chg="addSp delSp modSp add ord">
        <pc:chgData name="Jim Hogg" userId="34797abe98eaa765" providerId="LiveId" clId="{5458B08F-69CF-4065-BB4B-87E425B1D0B9}" dt="2020-02-10T18:50:47.344" v="18244" actId="20577"/>
        <pc:sldMkLst>
          <pc:docMk/>
          <pc:sldMk cId="1893130353" sldId="331"/>
        </pc:sldMkLst>
        <pc:spChg chg="mod">
          <ac:chgData name="Jim Hogg" userId="34797abe98eaa765" providerId="LiveId" clId="{5458B08F-69CF-4065-BB4B-87E425B1D0B9}" dt="2020-02-10T18:48:18.322" v="18012" actId="14100"/>
          <ac:spMkLst>
            <pc:docMk/>
            <pc:sldMk cId="1893130353" sldId="331"/>
            <ac:spMk id="2" creationId="{9605646A-C7F8-4D19-A821-17DF00F88768}"/>
          </ac:spMkLst>
        </pc:spChg>
        <pc:spChg chg="add del">
          <ac:chgData name="Jim Hogg" userId="34797abe98eaa765" providerId="LiveId" clId="{5458B08F-69CF-4065-BB4B-87E425B1D0B9}" dt="2020-02-10T18:24:57.636" v="17642" actId="478"/>
          <ac:spMkLst>
            <pc:docMk/>
            <pc:sldMk cId="1893130353" sldId="331"/>
            <ac:spMk id="3" creationId="{463E2344-1EE9-4C0F-A14A-A10ED54F1452}"/>
          </ac:spMkLst>
        </pc:spChg>
        <pc:spChg chg="add del">
          <ac:chgData name="Jim Hogg" userId="34797abe98eaa765" providerId="LiveId" clId="{5458B08F-69CF-4065-BB4B-87E425B1D0B9}" dt="2020-02-10T18:24:57.636" v="17642" actId="478"/>
          <ac:spMkLst>
            <pc:docMk/>
            <pc:sldMk cId="1893130353" sldId="331"/>
            <ac:spMk id="4" creationId="{B117D00E-3A73-489A-BFAC-A20C83827C7C}"/>
          </ac:spMkLst>
        </pc:spChg>
        <pc:spChg chg="add del">
          <ac:chgData name="Jim Hogg" userId="34797abe98eaa765" providerId="LiveId" clId="{5458B08F-69CF-4065-BB4B-87E425B1D0B9}" dt="2020-02-10T18:24:57.636" v="17642" actId="478"/>
          <ac:spMkLst>
            <pc:docMk/>
            <pc:sldMk cId="1893130353" sldId="331"/>
            <ac:spMk id="5" creationId="{67EB50B1-B3AC-4B80-A970-9ED291F876C1}"/>
          </ac:spMkLst>
        </pc:spChg>
        <pc:spChg chg="add mod">
          <ac:chgData name="Jim Hogg" userId="34797abe98eaa765" providerId="LiveId" clId="{5458B08F-69CF-4065-BB4B-87E425B1D0B9}" dt="2020-02-10T18:48:02.035" v="18008" actId="1076"/>
          <ac:spMkLst>
            <pc:docMk/>
            <pc:sldMk cId="1893130353" sldId="331"/>
            <ac:spMk id="8" creationId="{337C310E-A706-4860-B3C9-3D50B9A53F2F}"/>
          </ac:spMkLst>
        </pc:spChg>
        <pc:spChg chg="add del mod">
          <ac:chgData name="Jim Hogg" userId="34797abe98eaa765" providerId="LiveId" clId="{5458B08F-69CF-4065-BB4B-87E425B1D0B9}" dt="2020-02-10T18:46:59.194" v="17997" actId="478"/>
          <ac:spMkLst>
            <pc:docMk/>
            <pc:sldMk cId="1893130353" sldId="331"/>
            <ac:spMk id="9" creationId="{49F722A3-A728-4F08-A8D4-4E6B461A3FF9}"/>
          </ac:spMkLst>
        </pc:spChg>
        <pc:spChg chg="add del mod">
          <ac:chgData name="Jim Hogg" userId="34797abe98eaa765" providerId="LiveId" clId="{5458B08F-69CF-4065-BB4B-87E425B1D0B9}" dt="2020-02-10T16:49:22.458" v="16510" actId="478"/>
          <ac:spMkLst>
            <pc:docMk/>
            <pc:sldMk cId="1893130353" sldId="331"/>
            <ac:spMk id="10" creationId="{ED2E91AA-9E43-4393-865B-A76D8BFDAFF4}"/>
          </ac:spMkLst>
        </pc:spChg>
        <pc:spChg chg="add del mod">
          <ac:chgData name="Jim Hogg" userId="34797abe98eaa765" providerId="LiveId" clId="{5458B08F-69CF-4065-BB4B-87E425B1D0B9}" dt="2020-02-10T18:46:59.194" v="17997" actId="478"/>
          <ac:spMkLst>
            <pc:docMk/>
            <pc:sldMk cId="1893130353" sldId="331"/>
            <ac:spMk id="11" creationId="{8C3E9729-80F1-4644-BB81-FECFFF662D59}"/>
          </ac:spMkLst>
        </pc:spChg>
        <pc:spChg chg="add del mod">
          <ac:chgData name="Jim Hogg" userId="34797abe98eaa765" providerId="LiveId" clId="{5458B08F-69CF-4065-BB4B-87E425B1D0B9}" dt="2020-02-10T18:46:59.194" v="17997" actId="478"/>
          <ac:spMkLst>
            <pc:docMk/>
            <pc:sldMk cId="1893130353" sldId="331"/>
            <ac:spMk id="12" creationId="{1E965D44-8B41-4ADA-84A0-90116120A6B3}"/>
          </ac:spMkLst>
        </pc:spChg>
        <pc:spChg chg="add del mod">
          <ac:chgData name="Jim Hogg" userId="34797abe98eaa765" providerId="LiveId" clId="{5458B08F-69CF-4065-BB4B-87E425B1D0B9}" dt="2020-02-10T18:46:59.194" v="17997" actId="478"/>
          <ac:spMkLst>
            <pc:docMk/>
            <pc:sldMk cId="1893130353" sldId="331"/>
            <ac:spMk id="13" creationId="{C76CC0DA-C3FC-4214-9E2B-1257BF80A910}"/>
          </ac:spMkLst>
        </pc:spChg>
        <pc:spChg chg="add del mod">
          <ac:chgData name="Jim Hogg" userId="34797abe98eaa765" providerId="LiveId" clId="{5458B08F-69CF-4065-BB4B-87E425B1D0B9}" dt="2020-02-10T18:46:59.194" v="17997" actId="478"/>
          <ac:spMkLst>
            <pc:docMk/>
            <pc:sldMk cId="1893130353" sldId="331"/>
            <ac:spMk id="14" creationId="{948B5FE3-71BC-49A7-A924-68BC6F6D7E0F}"/>
          </ac:spMkLst>
        </pc:spChg>
        <pc:spChg chg="add del mod">
          <ac:chgData name="Jim Hogg" userId="34797abe98eaa765" providerId="LiveId" clId="{5458B08F-69CF-4065-BB4B-87E425B1D0B9}" dt="2020-02-10T18:46:59.194" v="17997" actId="478"/>
          <ac:spMkLst>
            <pc:docMk/>
            <pc:sldMk cId="1893130353" sldId="331"/>
            <ac:spMk id="15" creationId="{A3B389A3-4A0E-4C7B-A118-82848677B8CF}"/>
          </ac:spMkLst>
        </pc:spChg>
        <pc:spChg chg="add del mod">
          <ac:chgData name="Jim Hogg" userId="34797abe98eaa765" providerId="LiveId" clId="{5458B08F-69CF-4065-BB4B-87E425B1D0B9}" dt="2020-02-10T18:27:00.614" v="17660" actId="478"/>
          <ac:spMkLst>
            <pc:docMk/>
            <pc:sldMk cId="1893130353" sldId="331"/>
            <ac:spMk id="16" creationId="{805BC32C-307F-4809-83FC-D832522BBA33}"/>
          </ac:spMkLst>
        </pc:spChg>
        <pc:spChg chg="add del mod">
          <ac:chgData name="Jim Hogg" userId="34797abe98eaa765" providerId="LiveId" clId="{5458B08F-69CF-4065-BB4B-87E425B1D0B9}" dt="2020-02-10T18:27:05.227" v="17661" actId="478"/>
          <ac:spMkLst>
            <pc:docMk/>
            <pc:sldMk cId="1893130353" sldId="331"/>
            <ac:spMk id="19" creationId="{D24BCA83-C8BD-4922-9ABC-A055F1FE690E}"/>
          </ac:spMkLst>
        </pc:spChg>
        <pc:spChg chg="add mod">
          <ac:chgData name="Jim Hogg" userId="34797abe98eaa765" providerId="LiveId" clId="{5458B08F-69CF-4065-BB4B-87E425B1D0B9}" dt="2020-02-10T18:43:49.868" v="17947" actId="1076"/>
          <ac:spMkLst>
            <pc:docMk/>
            <pc:sldMk cId="1893130353" sldId="331"/>
            <ac:spMk id="20" creationId="{1F007F7C-C574-4BBC-A141-D5C7FCB91A4E}"/>
          </ac:spMkLst>
        </pc:spChg>
        <pc:spChg chg="add mod">
          <ac:chgData name="Jim Hogg" userId="34797abe98eaa765" providerId="LiveId" clId="{5458B08F-69CF-4065-BB4B-87E425B1D0B9}" dt="2020-02-10T18:43:44.847" v="17946" actId="1076"/>
          <ac:spMkLst>
            <pc:docMk/>
            <pc:sldMk cId="1893130353" sldId="331"/>
            <ac:spMk id="21" creationId="{032129B5-CE95-4A7D-85F1-D83F30EE88E0}"/>
          </ac:spMkLst>
        </pc:spChg>
        <pc:spChg chg="add mod">
          <ac:chgData name="Jim Hogg" userId="34797abe98eaa765" providerId="LiveId" clId="{5458B08F-69CF-4065-BB4B-87E425B1D0B9}" dt="2020-02-10T18:43:27.320" v="17942" actId="14100"/>
          <ac:spMkLst>
            <pc:docMk/>
            <pc:sldMk cId="1893130353" sldId="331"/>
            <ac:spMk id="22" creationId="{3BD22C2A-71E7-4E96-8F03-F87B48FB906E}"/>
          </ac:spMkLst>
        </pc:spChg>
        <pc:spChg chg="add del mod">
          <ac:chgData name="Jim Hogg" userId="34797abe98eaa765" providerId="LiveId" clId="{5458B08F-69CF-4065-BB4B-87E425B1D0B9}" dt="2020-02-10T18:27:05.227" v="17661" actId="478"/>
          <ac:spMkLst>
            <pc:docMk/>
            <pc:sldMk cId="1893130353" sldId="331"/>
            <ac:spMk id="25" creationId="{CC1E31FE-151C-4117-B0E4-FC1B68E3AE9B}"/>
          </ac:spMkLst>
        </pc:spChg>
        <pc:spChg chg="add mod">
          <ac:chgData name="Jim Hogg" userId="34797abe98eaa765" providerId="LiveId" clId="{5458B08F-69CF-4065-BB4B-87E425B1D0B9}" dt="2020-02-10T18:50:47.344" v="18244" actId="20577"/>
          <ac:spMkLst>
            <pc:docMk/>
            <pc:sldMk cId="1893130353" sldId="331"/>
            <ac:spMk id="26" creationId="{0EA548E4-991E-4749-ADA9-AF182ADAA083}"/>
          </ac:spMkLst>
        </pc:spChg>
        <pc:spChg chg="add mod">
          <ac:chgData name="Jim Hogg" userId="34797abe98eaa765" providerId="LiveId" clId="{5458B08F-69CF-4065-BB4B-87E425B1D0B9}" dt="2020-02-10T18:48:04.489" v="18009" actId="1076"/>
          <ac:spMkLst>
            <pc:docMk/>
            <pc:sldMk cId="1893130353" sldId="331"/>
            <ac:spMk id="37" creationId="{6000D0EB-65AE-45E8-BE69-23273109D1EB}"/>
          </ac:spMkLst>
        </pc:spChg>
        <pc:cxnChg chg="add del mod">
          <ac:chgData name="Jim Hogg" userId="34797abe98eaa765" providerId="LiveId" clId="{5458B08F-69CF-4065-BB4B-87E425B1D0B9}" dt="2020-02-10T18:24:57.636" v="17642" actId="478"/>
          <ac:cxnSpMkLst>
            <pc:docMk/>
            <pc:sldMk cId="1893130353" sldId="331"/>
            <ac:cxnSpMk id="6" creationId="{CF8B5CD8-C076-48E5-A65B-DE52DA261431}"/>
          </ac:cxnSpMkLst>
        </pc:cxnChg>
        <pc:cxnChg chg="add del mod">
          <ac:chgData name="Jim Hogg" userId="34797abe98eaa765" providerId="LiveId" clId="{5458B08F-69CF-4065-BB4B-87E425B1D0B9}" dt="2020-02-10T18:24:57.636" v="17642" actId="478"/>
          <ac:cxnSpMkLst>
            <pc:docMk/>
            <pc:sldMk cId="1893130353" sldId="331"/>
            <ac:cxnSpMk id="7" creationId="{6E59BB78-2F40-4DD5-AB6F-572FC65B290B}"/>
          </ac:cxnSpMkLst>
        </pc:cxnChg>
        <pc:cxnChg chg="add del mod">
          <ac:chgData name="Jim Hogg" userId="34797abe98eaa765" providerId="LiveId" clId="{5458B08F-69CF-4065-BB4B-87E425B1D0B9}" dt="2020-02-10T18:27:00.614" v="17660" actId="478"/>
          <ac:cxnSpMkLst>
            <pc:docMk/>
            <pc:sldMk cId="1893130353" sldId="331"/>
            <ac:cxnSpMk id="18" creationId="{67DBB6B1-6FE5-4F19-8D10-180C679A520F}"/>
          </ac:cxnSpMkLst>
        </pc:cxnChg>
        <pc:cxnChg chg="add mod">
          <ac:chgData name="Jim Hogg" userId="34797abe98eaa765" providerId="LiveId" clId="{5458B08F-69CF-4065-BB4B-87E425B1D0B9}" dt="2020-02-10T18:43:49.868" v="17947" actId="1076"/>
          <ac:cxnSpMkLst>
            <pc:docMk/>
            <pc:sldMk cId="1893130353" sldId="331"/>
            <ac:cxnSpMk id="23" creationId="{4113FDCC-47B3-4858-B03E-44FE0B5F63D8}"/>
          </ac:cxnSpMkLst>
        </pc:cxnChg>
        <pc:cxnChg chg="add mod">
          <ac:chgData name="Jim Hogg" userId="34797abe98eaa765" providerId="LiveId" clId="{5458B08F-69CF-4065-BB4B-87E425B1D0B9}" dt="2020-02-10T18:43:49.868" v="17947" actId="1076"/>
          <ac:cxnSpMkLst>
            <pc:docMk/>
            <pc:sldMk cId="1893130353" sldId="331"/>
            <ac:cxnSpMk id="24" creationId="{074E19B0-AE31-47FD-B065-667337AAD2FA}"/>
          </ac:cxnSpMkLst>
        </pc:cxnChg>
      </pc:sldChg>
      <pc:sldChg chg="modSp add">
        <pc:chgData name="Jim Hogg" userId="34797abe98eaa765" providerId="LiveId" clId="{5458B08F-69CF-4065-BB4B-87E425B1D0B9}" dt="2020-02-10T18:31:24.816" v="17917" actId="6549"/>
        <pc:sldMkLst>
          <pc:docMk/>
          <pc:sldMk cId="372863967" sldId="332"/>
        </pc:sldMkLst>
        <pc:spChg chg="mod">
          <ac:chgData name="Jim Hogg" userId="34797abe98eaa765" providerId="LiveId" clId="{5458B08F-69CF-4065-BB4B-87E425B1D0B9}" dt="2020-02-10T18:31:24.816" v="17917" actId="6549"/>
          <ac:spMkLst>
            <pc:docMk/>
            <pc:sldMk cId="372863967" sldId="332"/>
            <ac:spMk id="2" creationId="{9605646A-C7F8-4D19-A821-17DF00F88768}"/>
          </ac:spMkLst>
        </pc:spChg>
      </pc:sldChg>
      <pc:sldChg chg="addSp delSp modSp add modAnim">
        <pc:chgData name="Jim Hogg" userId="34797abe98eaa765" providerId="LiveId" clId="{5458B08F-69CF-4065-BB4B-87E425B1D0B9}" dt="2020-02-11T04:48:07.309" v="19432" actId="20577"/>
        <pc:sldMkLst>
          <pc:docMk/>
          <pc:sldMk cId="2407878479" sldId="333"/>
        </pc:sldMkLst>
        <pc:spChg chg="del">
          <ac:chgData name="Jim Hogg" userId="34797abe98eaa765" providerId="LiveId" clId="{5458B08F-69CF-4065-BB4B-87E425B1D0B9}" dt="2020-02-10T18:58:05.743" v="18262" actId="478"/>
          <ac:spMkLst>
            <pc:docMk/>
            <pc:sldMk cId="2407878479" sldId="333"/>
            <ac:spMk id="2" creationId="{9605646A-C7F8-4D19-A821-17DF00F88768}"/>
          </ac:spMkLst>
        </pc:spChg>
        <pc:spChg chg="mod">
          <ac:chgData name="Jim Hogg" userId="34797abe98eaa765" providerId="LiveId" clId="{5458B08F-69CF-4065-BB4B-87E425B1D0B9}" dt="2020-02-10T18:58:01.984" v="18261" actId="20577"/>
          <ac:spMkLst>
            <pc:docMk/>
            <pc:sldMk cId="2407878479" sldId="333"/>
            <ac:spMk id="8" creationId="{337C310E-A706-4860-B3C9-3D50B9A53F2F}"/>
          </ac:spMkLst>
        </pc:spChg>
        <pc:spChg chg="add mod">
          <ac:chgData name="Jim Hogg" userId="34797abe98eaa765" providerId="LiveId" clId="{5458B08F-69CF-4065-BB4B-87E425B1D0B9}" dt="2020-02-10T19:18:45.272" v="18532" actId="1076"/>
          <ac:spMkLst>
            <pc:docMk/>
            <pc:sldMk cId="2407878479" sldId="333"/>
            <ac:spMk id="11" creationId="{F59073F5-F989-4C75-B518-3D9D3B760199}"/>
          </ac:spMkLst>
        </pc:spChg>
        <pc:spChg chg="add mod">
          <ac:chgData name="Jim Hogg" userId="34797abe98eaa765" providerId="LiveId" clId="{5458B08F-69CF-4065-BB4B-87E425B1D0B9}" dt="2020-02-11T04:48:07.309" v="19432" actId="20577"/>
          <ac:spMkLst>
            <pc:docMk/>
            <pc:sldMk cId="2407878479" sldId="333"/>
            <ac:spMk id="12" creationId="{CC5CFEE1-0027-48F4-9B3C-AF439A14A2EB}"/>
          </ac:spMkLst>
        </pc:spChg>
        <pc:spChg chg="mod ord">
          <ac:chgData name="Jim Hogg" userId="34797abe98eaa765" providerId="LiveId" clId="{5458B08F-69CF-4065-BB4B-87E425B1D0B9}" dt="2020-02-10T19:17:41.702" v="18396" actId="1076"/>
          <ac:spMkLst>
            <pc:docMk/>
            <pc:sldMk cId="2407878479" sldId="333"/>
            <ac:spMk id="26" creationId="{0EA548E4-991E-4749-ADA9-AF182ADAA083}"/>
          </ac:spMkLst>
        </pc:spChg>
        <pc:spChg chg="mod">
          <ac:chgData name="Jim Hogg" userId="34797abe98eaa765" providerId="LiveId" clId="{5458B08F-69CF-4065-BB4B-87E425B1D0B9}" dt="2020-02-10T18:56:40.706" v="18260" actId="20577"/>
          <ac:spMkLst>
            <pc:docMk/>
            <pc:sldMk cId="2407878479" sldId="333"/>
            <ac:spMk id="37" creationId="{6000D0EB-65AE-45E8-BE69-23273109D1EB}"/>
          </ac:spMkLst>
        </pc:spChg>
      </pc:sldChg>
      <pc:sldChg chg="delSp modSp add">
        <pc:chgData name="Jim Hogg" userId="34797abe98eaa765" providerId="LiveId" clId="{5458B08F-69CF-4065-BB4B-87E425B1D0B9}" dt="2020-02-10T19:25:51.428" v="19063" actId="6549"/>
        <pc:sldMkLst>
          <pc:docMk/>
          <pc:sldMk cId="3958033616" sldId="334"/>
        </pc:sldMkLst>
        <pc:spChg chg="del">
          <ac:chgData name="Jim Hogg" userId="34797abe98eaa765" providerId="LiveId" clId="{5458B08F-69CF-4065-BB4B-87E425B1D0B9}" dt="2020-02-10T19:21:33.526" v="18556" actId="478"/>
          <ac:spMkLst>
            <pc:docMk/>
            <pc:sldMk cId="3958033616" sldId="334"/>
            <ac:spMk id="3" creationId="{00000000-0000-0000-0000-000000000000}"/>
          </ac:spMkLst>
        </pc:spChg>
        <pc:spChg chg="del">
          <ac:chgData name="Jim Hogg" userId="34797abe98eaa765" providerId="LiveId" clId="{5458B08F-69CF-4065-BB4B-87E425B1D0B9}" dt="2020-02-10T19:21:34.904" v="18557" actId="478"/>
          <ac:spMkLst>
            <pc:docMk/>
            <pc:sldMk cId="3958033616" sldId="334"/>
            <ac:spMk id="4" creationId="{03678D7A-13D7-4CE3-85F1-45A672468241}"/>
          </ac:spMkLst>
        </pc:spChg>
        <pc:spChg chg="mod">
          <ac:chgData name="Jim Hogg" userId="34797abe98eaa765" providerId="LiveId" clId="{5458B08F-69CF-4065-BB4B-87E425B1D0B9}" dt="2020-02-10T19:25:51.428" v="19063" actId="6549"/>
          <ac:spMkLst>
            <pc:docMk/>
            <pc:sldMk cId="3958033616" sldId="334"/>
            <ac:spMk id="5" creationId="{2E655AB3-734A-4516-8A53-6E432E52D8D4}"/>
          </ac:spMkLst>
        </pc:spChg>
      </pc:sldChg>
      <pc:sldChg chg="addSp delSp modSp add">
        <pc:chgData name="Jim Hogg" userId="34797abe98eaa765" providerId="LiveId" clId="{5458B08F-69CF-4065-BB4B-87E425B1D0B9}" dt="2020-02-10T19:39:04.515" v="19398" actId="1076"/>
        <pc:sldMkLst>
          <pc:docMk/>
          <pc:sldMk cId="323258792" sldId="335"/>
        </pc:sldMkLst>
        <pc:spChg chg="add del mod">
          <ac:chgData name="Jim Hogg" userId="34797abe98eaa765" providerId="LiveId" clId="{5458B08F-69CF-4065-BB4B-87E425B1D0B9}" dt="2020-02-10T19:33:09.175" v="19137"/>
          <ac:spMkLst>
            <pc:docMk/>
            <pc:sldMk cId="323258792" sldId="335"/>
            <ac:spMk id="2" creationId="{5052E7AC-598D-49CF-8770-58025E4AAB62}"/>
          </ac:spMkLst>
        </pc:spChg>
        <pc:spChg chg="add mod">
          <ac:chgData name="Jim Hogg" userId="34797abe98eaa765" providerId="LiveId" clId="{5458B08F-69CF-4065-BB4B-87E425B1D0B9}" dt="2020-02-10T19:38:52.908" v="19396" actId="20577"/>
          <ac:spMkLst>
            <pc:docMk/>
            <pc:sldMk cId="323258792" sldId="335"/>
            <ac:spMk id="3" creationId="{9C5195A8-E825-41B7-B2BA-17667C578052}"/>
          </ac:spMkLst>
        </pc:spChg>
        <pc:spChg chg="add mod">
          <ac:chgData name="Jim Hogg" userId="34797abe98eaa765" providerId="LiveId" clId="{5458B08F-69CF-4065-BB4B-87E425B1D0B9}" dt="2020-02-10T19:39:04.515" v="19398" actId="1076"/>
          <ac:spMkLst>
            <pc:docMk/>
            <pc:sldMk cId="323258792" sldId="335"/>
            <ac:spMk id="4" creationId="{1A19F42B-EC44-48B0-89E9-9FCF8D325A35}"/>
          </ac:spMkLst>
        </pc:spChg>
        <pc:spChg chg="add del mod">
          <ac:chgData name="Jim Hogg" userId="34797abe98eaa765" providerId="LiveId" clId="{5458B08F-69CF-4065-BB4B-87E425B1D0B9}" dt="2020-02-10T19:38:34.639" v="19381"/>
          <ac:spMkLst>
            <pc:docMk/>
            <pc:sldMk cId="323258792" sldId="335"/>
            <ac:spMk id="5" creationId="{9A9DB3A6-02D8-4666-8E2F-759FDC65393E}"/>
          </ac:spMkLst>
        </pc:spChg>
      </pc:sldChg>
    </pc:docChg>
  </pc:docChgLst>
  <pc:docChgLst>
    <pc:chgData name="Jim Hogg" userId="34797abe98eaa765" providerId="LiveId" clId="{010A2E58-EA9E-493B-83A2-FF77AB3F5AC8}"/>
    <pc:docChg chg="custSel modSld modMainMaster">
      <pc:chgData name="Jim Hogg" userId="34797abe98eaa765" providerId="LiveId" clId="{010A2E58-EA9E-493B-83A2-FF77AB3F5AC8}" dt="2020-03-12T22:42:15.428" v="3" actId="14100"/>
      <pc:docMkLst>
        <pc:docMk/>
      </pc:docMkLst>
      <pc:sldChg chg="delSp">
        <pc:chgData name="Jim Hogg" userId="34797abe98eaa765" providerId="LiveId" clId="{010A2E58-EA9E-493B-83A2-FF77AB3F5AC8}" dt="2020-03-12T22:41:46.399" v="0" actId="478"/>
        <pc:sldMkLst>
          <pc:docMk/>
          <pc:sldMk cId="4202235730" sldId="338"/>
        </pc:sldMkLst>
        <pc:spChg chg="del">
          <ac:chgData name="Jim Hogg" userId="34797abe98eaa765" providerId="LiveId" clId="{010A2E58-EA9E-493B-83A2-FF77AB3F5AC8}" dt="2020-03-12T22:41:46.399" v="0" actId="478"/>
          <ac:spMkLst>
            <pc:docMk/>
            <pc:sldMk cId="4202235730" sldId="338"/>
            <ac:spMk id="5" creationId="{00000000-0000-0000-0000-000000000000}"/>
          </ac:spMkLst>
        </pc:spChg>
        <pc:spChg chg="del">
          <ac:chgData name="Jim Hogg" userId="34797abe98eaa765" providerId="LiveId" clId="{010A2E58-EA9E-493B-83A2-FF77AB3F5AC8}" dt="2020-03-12T22:41:46.399" v="0" actId="478"/>
          <ac:spMkLst>
            <pc:docMk/>
            <pc:sldMk cId="4202235730" sldId="338"/>
            <ac:spMk id="8" creationId="{00000000-0000-0000-0000-000000000000}"/>
          </ac:spMkLst>
        </pc:spChg>
        <pc:spChg chg="del">
          <ac:chgData name="Jim Hogg" userId="34797abe98eaa765" providerId="LiveId" clId="{010A2E58-EA9E-493B-83A2-FF77AB3F5AC8}" dt="2020-03-12T22:41:46.399" v="0" actId="478"/>
          <ac:spMkLst>
            <pc:docMk/>
            <pc:sldMk cId="4202235730" sldId="338"/>
            <ac:spMk id="10" creationId="{00000000-0000-0000-0000-000000000000}"/>
          </ac:spMkLst>
        </pc:spChg>
      </pc:sldChg>
      <pc:sldMasterChg chg="delSp modSp">
        <pc:chgData name="Jim Hogg" userId="34797abe98eaa765" providerId="LiveId" clId="{010A2E58-EA9E-493B-83A2-FF77AB3F5AC8}" dt="2020-03-12T22:42:15.428" v="3" actId="14100"/>
        <pc:sldMasterMkLst>
          <pc:docMk/>
          <pc:sldMasterMk cId="1337446025" sldId="2147483660"/>
        </pc:sldMasterMkLst>
        <pc:spChg chg="del">
          <ac:chgData name="Jim Hogg" userId="34797abe98eaa765" providerId="LiveId" clId="{010A2E58-EA9E-493B-83A2-FF77AB3F5AC8}" dt="2020-03-12T22:42:08.350" v="1" actId="478"/>
          <ac:spMkLst>
            <pc:docMk/>
            <pc:sldMasterMk cId="1337446025" sldId="2147483660"/>
            <ac:spMk id="7" creationId="{00000000-0000-0000-0000-000000000000}"/>
          </ac:spMkLst>
        </pc:spChg>
        <pc:spChg chg="del">
          <ac:chgData name="Jim Hogg" userId="34797abe98eaa765" providerId="LiveId" clId="{010A2E58-EA9E-493B-83A2-FF77AB3F5AC8}" dt="2020-03-12T22:42:08.350" v="1" actId="478"/>
          <ac:spMkLst>
            <pc:docMk/>
            <pc:sldMasterMk cId="1337446025" sldId="2147483660"/>
            <ac:spMk id="8" creationId="{00000000-0000-0000-0000-000000000000}"/>
          </ac:spMkLst>
        </pc:spChg>
        <pc:spChg chg="mod">
          <ac:chgData name="Jim Hogg" userId="34797abe98eaa765" providerId="LiveId" clId="{010A2E58-EA9E-493B-83A2-FF77AB3F5AC8}" dt="2020-03-12T22:42:15.428" v="3" actId="14100"/>
          <ac:spMkLst>
            <pc:docMk/>
            <pc:sldMasterMk cId="1337446025" sldId="2147483660"/>
            <ac:spMk id="9" creationId="{00000000-0000-0000-0000-000000000000}"/>
          </ac:spMkLst>
        </pc:spChg>
        <pc:spChg chg="del">
          <ac:chgData name="Jim Hogg" userId="34797abe98eaa765" providerId="LiveId" clId="{010A2E58-EA9E-493B-83A2-FF77AB3F5AC8}" dt="2020-03-12T22:42:08.350" v="1" actId="478"/>
          <ac:spMkLst>
            <pc:docMk/>
            <pc:sldMasterMk cId="1337446025" sldId="2147483660"/>
            <ac:spMk id="10" creationId="{00000000-0000-0000-0000-000000000000}"/>
          </ac:spMkLst>
        </pc:spChg>
      </pc:sldMasterChg>
    </pc:docChg>
  </pc:docChgLst>
  <pc:docChgLst>
    <pc:chgData name="Yang Peng" userId="e05184beba8f5d8e" providerId="LiveId" clId="{C91B24AE-16AA-48E8-BEEA-BCCE26908777}"/>
    <pc:docChg chg="custSel modSld">
      <pc:chgData name="Yang Peng" userId="e05184beba8f5d8e" providerId="LiveId" clId="{C91B24AE-16AA-48E8-BEEA-BCCE26908777}" dt="2017-12-31T22:31:00.543" v="4" actId="27636"/>
      <pc:docMkLst>
        <pc:docMk/>
      </pc:docMkLst>
      <pc:sldChg chg="modSp">
        <pc:chgData name="Yang Peng" userId="e05184beba8f5d8e" providerId="LiveId" clId="{C91B24AE-16AA-48E8-BEEA-BCCE26908777}" dt="2017-12-31T22:31:00.543" v="4" actId="27636"/>
        <pc:sldMkLst>
          <pc:docMk/>
          <pc:sldMk cId="1277603060" sldId="263"/>
        </pc:sldMkLst>
        <pc:spChg chg="mod">
          <ac:chgData name="Yang Peng" userId="e05184beba8f5d8e" providerId="LiveId" clId="{C91B24AE-16AA-48E8-BEEA-BCCE26908777}" dt="2017-12-31T22:31:00.543" v="4" actId="27636"/>
          <ac:spMkLst>
            <pc:docMk/>
            <pc:sldMk cId="1277603060"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FDC7D-C57D-4643-9475-960DEC8CCD51}"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63A00-C9FA-4760-8313-D35DECF0FFD7}" type="slidenum">
              <a:rPr lang="en-US" smtClean="0"/>
              <a:t>‹#›</a:t>
            </a:fld>
            <a:endParaRPr lang="en-US"/>
          </a:p>
        </p:txBody>
      </p:sp>
    </p:spTree>
    <p:extLst>
      <p:ext uri="{BB962C8B-B14F-4D97-AF65-F5344CB8AC3E}">
        <p14:creationId xmlns:p14="http://schemas.microsoft.com/office/powerpoint/2010/main" val="61647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D5F200-66F3-479E-A88E-A1058EBF8C1A}" type="datetime1">
              <a:rPr lang="en-US" smtClean="0"/>
              <a:t>4/13/2020</a:t>
            </a:fld>
            <a:endParaRPr lang="en-US"/>
          </a:p>
        </p:txBody>
      </p:sp>
      <p:sp>
        <p:nvSpPr>
          <p:cNvPr id="5" name="Footer Placeholder 4"/>
          <p:cNvSpPr>
            <a:spLocks noGrp="1"/>
          </p:cNvSpPr>
          <p:nvPr>
            <p:ph type="ftr" sz="quarter" idx="11"/>
          </p:nvPr>
        </p:nvSpPr>
        <p:spPr/>
        <p:txBody>
          <a:bodyPr/>
          <a:lstStyle/>
          <a:p>
            <a:r>
              <a:rPr lang="en-US"/>
              <a:t>CSSSKL-342 : Lab02</a:t>
            </a:r>
          </a:p>
        </p:txBody>
      </p:sp>
      <p:sp>
        <p:nvSpPr>
          <p:cNvPr id="6" name="Slide Number Placeholder 5"/>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378935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BD946-2A43-4BF8-A42F-979A2F8D3E58}" type="datetime1">
              <a:rPr lang="en-US" smtClean="0"/>
              <a:t>4/13/2020</a:t>
            </a:fld>
            <a:endParaRPr lang="en-US"/>
          </a:p>
        </p:txBody>
      </p:sp>
      <p:sp>
        <p:nvSpPr>
          <p:cNvPr id="5" name="Footer Placeholder 4"/>
          <p:cNvSpPr>
            <a:spLocks noGrp="1"/>
          </p:cNvSpPr>
          <p:nvPr>
            <p:ph type="ftr" sz="quarter" idx="11"/>
          </p:nvPr>
        </p:nvSpPr>
        <p:spPr/>
        <p:txBody>
          <a:bodyPr/>
          <a:lstStyle/>
          <a:p>
            <a:r>
              <a:rPr lang="en-US"/>
              <a:t>CSSSKL-342 : Lab02</a:t>
            </a:r>
          </a:p>
        </p:txBody>
      </p:sp>
      <p:sp>
        <p:nvSpPr>
          <p:cNvPr id="6" name="Slide Number Placeholder 5"/>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362701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C02702-BDBD-4B4E-B8EA-5A6ED35704A0}" type="datetime1">
              <a:rPr lang="en-US" smtClean="0"/>
              <a:t>4/13/2020</a:t>
            </a:fld>
            <a:endParaRPr lang="en-US"/>
          </a:p>
        </p:txBody>
      </p:sp>
      <p:sp>
        <p:nvSpPr>
          <p:cNvPr id="5" name="Footer Placeholder 4"/>
          <p:cNvSpPr>
            <a:spLocks noGrp="1"/>
          </p:cNvSpPr>
          <p:nvPr>
            <p:ph type="ftr" sz="quarter" idx="11"/>
          </p:nvPr>
        </p:nvSpPr>
        <p:spPr/>
        <p:txBody>
          <a:bodyPr/>
          <a:lstStyle/>
          <a:p>
            <a:r>
              <a:rPr lang="en-US"/>
              <a:t>CSSSKL-342 : Lab02</a:t>
            </a:r>
          </a:p>
        </p:txBody>
      </p:sp>
      <p:sp>
        <p:nvSpPr>
          <p:cNvPr id="6" name="Slide Number Placeholder 5"/>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138974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9B81869-8E05-4018-BA73-50AD8640BBB3}" type="datetime1">
              <a:rPr lang="en-US" smtClean="0"/>
              <a:t>4/13/2020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CSSSKL-342 : Lab02</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CEA4AB8-1A64-45EB-A99C-B09E4928BA2A}" type="slidenum">
              <a:rPr lang="en-US" smtClean="0"/>
              <a:t>‹#›</a:t>
            </a:fld>
            <a:endParaRPr lang="en-US"/>
          </a:p>
        </p:txBody>
      </p:sp>
    </p:spTree>
    <p:extLst>
      <p:ext uri="{BB962C8B-B14F-4D97-AF65-F5344CB8AC3E}">
        <p14:creationId xmlns:p14="http://schemas.microsoft.com/office/powerpoint/2010/main" val="16904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7E8DC3-FBA5-4877-9EB6-AB40896758CC}" type="datetime1">
              <a:rPr lang="en-US" smtClean="0"/>
              <a:t>4/13/2020</a:t>
            </a:fld>
            <a:endParaRPr lang="en-US"/>
          </a:p>
        </p:txBody>
      </p:sp>
      <p:sp>
        <p:nvSpPr>
          <p:cNvPr id="5" name="Footer Placeholder 4"/>
          <p:cNvSpPr>
            <a:spLocks noGrp="1"/>
          </p:cNvSpPr>
          <p:nvPr>
            <p:ph type="ftr" sz="quarter" idx="11"/>
          </p:nvPr>
        </p:nvSpPr>
        <p:spPr/>
        <p:txBody>
          <a:bodyPr/>
          <a:lstStyle/>
          <a:p>
            <a:r>
              <a:rPr lang="en-US"/>
              <a:t>CSSSKL-342 : Lab02</a:t>
            </a:r>
          </a:p>
        </p:txBody>
      </p:sp>
      <p:sp>
        <p:nvSpPr>
          <p:cNvPr id="6" name="Slide Number Placeholder 5"/>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237948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4C5AC-ADBC-42E6-A16C-C09A83588AA7}" type="datetime1">
              <a:rPr lang="en-US" smtClean="0"/>
              <a:t>4/13/2020</a:t>
            </a:fld>
            <a:endParaRPr lang="en-US"/>
          </a:p>
        </p:txBody>
      </p:sp>
      <p:sp>
        <p:nvSpPr>
          <p:cNvPr id="5" name="Footer Placeholder 4"/>
          <p:cNvSpPr>
            <a:spLocks noGrp="1"/>
          </p:cNvSpPr>
          <p:nvPr>
            <p:ph type="ftr" sz="quarter" idx="11"/>
          </p:nvPr>
        </p:nvSpPr>
        <p:spPr/>
        <p:txBody>
          <a:bodyPr/>
          <a:lstStyle/>
          <a:p>
            <a:r>
              <a:rPr lang="en-US"/>
              <a:t>CSSSKL-342 : Lab02</a:t>
            </a:r>
          </a:p>
        </p:txBody>
      </p:sp>
      <p:sp>
        <p:nvSpPr>
          <p:cNvPr id="6" name="Slide Number Placeholder 5"/>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115598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23547A-5B92-40E0-806F-ABA12550EB7E}" type="datetime1">
              <a:rPr lang="en-US" smtClean="0"/>
              <a:t>4/13/2020</a:t>
            </a:fld>
            <a:endParaRPr lang="en-US"/>
          </a:p>
        </p:txBody>
      </p:sp>
      <p:sp>
        <p:nvSpPr>
          <p:cNvPr id="6" name="Footer Placeholder 5"/>
          <p:cNvSpPr>
            <a:spLocks noGrp="1"/>
          </p:cNvSpPr>
          <p:nvPr>
            <p:ph type="ftr" sz="quarter" idx="11"/>
          </p:nvPr>
        </p:nvSpPr>
        <p:spPr/>
        <p:txBody>
          <a:bodyPr/>
          <a:lstStyle/>
          <a:p>
            <a:r>
              <a:rPr lang="en-US"/>
              <a:t>CSSSKL-342 : Lab02</a:t>
            </a:r>
          </a:p>
        </p:txBody>
      </p:sp>
      <p:sp>
        <p:nvSpPr>
          <p:cNvPr id="7" name="Slide Number Placeholder 6"/>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385301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C9844-B386-45F9-B2C6-236A5DAF9C99}" type="datetime1">
              <a:rPr lang="en-US" smtClean="0"/>
              <a:t>4/13/2020</a:t>
            </a:fld>
            <a:endParaRPr lang="en-US"/>
          </a:p>
        </p:txBody>
      </p:sp>
      <p:sp>
        <p:nvSpPr>
          <p:cNvPr id="8" name="Footer Placeholder 7"/>
          <p:cNvSpPr>
            <a:spLocks noGrp="1"/>
          </p:cNvSpPr>
          <p:nvPr>
            <p:ph type="ftr" sz="quarter" idx="11"/>
          </p:nvPr>
        </p:nvSpPr>
        <p:spPr/>
        <p:txBody>
          <a:bodyPr/>
          <a:lstStyle/>
          <a:p>
            <a:r>
              <a:rPr lang="en-US"/>
              <a:t>CSSSKL-342 : Lab02</a:t>
            </a:r>
          </a:p>
        </p:txBody>
      </p:sp>
      <p:sp>
        <p:nvSpPr>
          <p:cNvPr id="9" name="Slide Number Placeholder 8"/>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427855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3450F7-BDC9-459E-9E3C-5623B6CDC13D}" type="datetime1">
              <a:rPr lang="en-US" smtClean="0"/>
              <a:t>4/13/2020</a:t>
            </a:fld>
            <a:endParaRPr lang="en-US"/>
          </a:p>
        </p:txBody>
      </p:sp>
      <p:sp>
        <p:nvSpPr>
          <p:cNvPr id="4" name="Footer Placeholder 3"/>
          <p:cNvSpPr>
            <a:spLocks noGrp="1"/>
          </p:cNvSpPr>
          <p:nvPr>
            <p:ph type="ftr" sz="quarter" idx="11"/>
          </p:nvPr>
        </p:nvSpPr>
        <p:spPr/>
        <p:txBody>
          <a:bodyPr/>
          <a:lstStyle/>
          <a:p>
            <a:r>
              <a:rPr lang="en-US"/>
              <a:t>CSSSKL-342 : Lab02</a:t>
            </a:r>
          </a:p>
        </p:txBody>
      </p:sp>
      <p:sp>
        <p:nvSpPr>
          <p:cNvPr id="5" name="Slide Number Placeholder 4"/>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349674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6B479-7DDF-4B63-866F-4A0097E6EFF7}" type="datetime1">
              <a:rPr lang="en-US" smtClean="0"/>
              <a:t>4/13/2020</a:t>
            </a:fld>
            <a:endParaRPr lang="en-US"/>
          </a:p>
        </p:txBody>
      </p:sp>
      <p:sp>
        <p:nvSpPr>
          <p:cNvPr id="3" name="Footer Placeholder 2"/>
          <p:cNvSpPr>
            <a:spLocks noGrp="1"/>
          </p:cNvSpPr>
          <p:nvPr>
            <p:ph type="ftr" sz="quarter" idx="11"/>
          </p:nvPr>
        </p:nvSpPr>
        <p:spPr/>
        <p:txBody>
          <a:bodyPr/>
          <a:lstStyle/>
          <a:p>
            <a:r>
              <a:rPr lang="en-US"/>
              <a:t>CSSSKL-342 : Lab02</a:t>
            </a:r>
          </a:p>
        </p:txBody>
      </p:sp>
      <p:sp>
        <p:nvSpPr>
          <p:cNvPr id="4" name="Slide Number Placeholder 3"/>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79275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7C83A-F273-4D82-8FF4-F2953C23B6E0}" type="datetime1">
              <a:rPr lang="en-US" smtClean="0"/>
              <a:t>4/13/2020</a:t>
            </a:fld>
            <a:endParaRPr lang="en-US"/>
          </a:p>
        </p:txBody>
      </p:sp>
      <p:sp>
        <p:nvSpPr>
          <p:cNvPr id="6" name="Footer Placeholder 5"/>
          <p:cNvSpPr>
            <a:spLocks noGrp="1"/>
          </p:cNvSpPr>
          <p:nvPr>
            <p:ph type="ftr" sz="quarter" idx="11"/>
          </p:nvPr>
        </p:nvSpPr>
        <p:spPr/>
        <p:txBody>
          <a:bodyPr/>
          <a:lstStyle/>
          <a:p>
            <a:r>
              <a:rPr lang="en-US"/>
              <a:t>CSSSKL-342 : Lab02</a:t>
            </a:r>
          </a:p>
        </p:txBody>
      </p:sp>
      <p:sp>
        <p:nvSpPr>
          <p:cNvPr id="7" name="Slide Number Placeholder 6"/>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29224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27C2C-DD37-4B8B-B06C-4D830A71A28A}" type="datetime1">
              <a:rPr lang="en-US" smtClean="0"/>
              <a:t>4/13/2020</a:t>
            </a:fld>
            <a:endParaRPr lang="en-US"/>
          </a:p>
        </p:txBody>
      </p:sp>
      <p:sp>
        <p:nvSpPr>
          <p:cNvPr id="6" name="Footer Placeholder 5"/>
          <p:cNvSpPr>
            <a:spLocks noGrp="1"/>
          </p:cNvSpPr>
          <p:nvPr>
            <p:ph type="ftr" sz="quarter" idx="11"/>
          </p:nvPr>
        </p:nvSpPr>
        <p:spPr/>
        <p:txBody>
          <a:bodyPr/>
          <a:lstStyle/>
          <a:p>
            <a:r>
              <a:rPr lang="en-US"/>
              <a:t>CSSSKL-342 : Lab02</a:t>
            </a:r>
          </a:p>
        </p:txBody>
      </p:sp>
      <p:sp>
        <p:nvSpPr>
          <p:cNvPr id="7" name="Slide Number Placeholder 6"/>
          <p:cNvSpPr>
            <a:spLocks noGrp="1"/>
          </p:cNvSpPr>
          <p:nvPr>
            <p:ph type="sldNum" sz="quarter" idx="12"/>
          </p:nvPr>
        </p:nvSpPr>
        <p:spPr/>
        <p:txBody>
          <a:bodyPr/>
          <a:lstStyle/>
          <a:p>
            <a:fld id="{2B0353FF-0177-4CA6-9FBB-ADCB198995C6}" type="slidenum">
              <a:rPr lang="en-US" smtClean="0"/>
              <a:t>‹#›</a:t>
            </a:fld>
            <a:endParaRPr lang="en-US"/>
          </a:p>
        </p:txBody>
      </p:sp>
    </p:spTree>
    <p:extLst>
      <p:ext uri="{BB962C8B-B14F-4D97-AF65-F5344CB8AC3E}">
        <p14:creationId xmlns:p14="http://schemas.microsoft.com/office/powerpoint/2010/main" val="132544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6770F-0F7E-4DF9-BF71-E0542FC74FD9}" type="datetime1">
              <a:rPr lang="en-US" smtClean="0"/>
              <a:t>4/13/2020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CSSSKL-342 : Lab02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353FF-0177-4CA6-9FBB-ADCB198995C6}" type="slidenum">
              <a:rPr lang="en-US" smtClean="0"/>
              <a:t>‹#›</a:t>
            </a:fld>
            <a:endParaRPr lang="en-US"/>
          </a:p>
        </p:txBody>
      </p:sp>
    </p:spTree>
    <p:extLst>
      <p:ext uri="{BB962C8B-B14F-4D97-AF65-F5344CB8AC3E}">
        <p14:creationId xmlns:p14="http://schemas.microsoft.com/office/powerpoint/2010/main" val="346247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2191999" cy="5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1337446025"/>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8" Type="http://schemas.openxmlformats.org/officeDocument/2006/relationships/hyperlink" Target="https://www.cprogramming.com/challenges/file_size.html" TargetMode="External"/><Relationship Id="rId3" Type="http://schemas.openxmlformats.org/officeDocument/2006/relationships/hyperlink" Target="https://www.cprogramming.com/complete/array.html" TargetMode="External"/><Relationship Id="rId7" Type="http://schemas.openxmlformats.org/officeDocument/2006/relationships/hyperlink" Target="https://www.cprogramming.com/challenges/count.html" TargetMode="External"/><Relationship Id="rId2" Type="http://schemas.openxmlformats.org/officeDocument/2006/relationships/hyperlink" Target="https://www.cprogramming.com/" TargetMode="External"/><Relationship Id="rId1" Type="http://schemas.openxmlformats.org/officeDocument/2006/relationships/slideLayout" Target="../slideLayouts/slideLayout7.xml"/><Relationship Id="rId6" Type="http://schemas.openxmlformats.org/officeDocument/2006/relationships/hyperlink" Target="https://www.cprogramming.com/challenges/celsius_converter_table.html" TargetMode="External"/><Relationship Id="rId5" Type="http://schemas.openxmlformats.org/officeDocument/2006/relationships/hyperlink" Target="https://www.cprogramming.com/complete/calc.html" TargetMode="External"/><Relationship Id="rId4" Type="http://schemas.openxmlformats.org/officeDocument/2006/relationships/hyperlink" Target="https://www.cprogramming.com/complete/guessing.html" TargetMode="External"/><Relationship Id="rId9" Type="http://schemas.openxmlformats.org/officeDocument/2006/relationships/hyperlink" Target="https://www.cprogramming.com/challenges/permut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004" y="638826"/>
            <a:ext cx="11144992" cy="1693689"/>
          </a:xfrm>
        </p:spPr>
        <p:txBody>
          <a:bodyPr>
            <a:normAutofit/>
          </a:bodyPr>
          <a:lstStyle/>
          <a:p>
            <a:r>
              <a:rPr lang="en-US" sz="3600" dirty="0">
                <a:latin typeface="+mn-lt"/>
              </a:rPr>
              <a:t>CSSSKL 342</a:t>
            </a:r>
            <a:br>
              <a:rPr lang="en-US" sz="3600" dirty="0">
                <a:latin typeface="+mn-lt"/>
              </a:rPr>
            </a:br>
            <a:r>
              <a:rPr lang="en-US" sz="3600" dirty="0">
                <a:latin typeface="+mn-lt"/>
              </a:rPr>
              <a:t> </a:t>
            </a:r>
            <a:br>
              <a:rPr lang="en-US" sz="3600" dirty="0">
                <a:latin typeface="+mn-lt"/>
              </a:rPr>
            </a:br>
            <a:r>
              <a:rPr lang="en-US" sz="3600" dirty="0">
                <a:latin typeface="+mn-lt"/>
              </a:rPr>
              <a:t>Programming in C++</a:t>
            </a:r>
          </a:p>
        </p:txBody>
      </p:sp>
      <p:sp>
        <p:nvSpPr>
          <p:cNvPr id="3" name="Subtitle 2"/>
          <p:cNvSpPr>
            <a:spLocks noGrp="1"/>
          </p:cNvSpPr>
          <p:nvPr>
            <p:ph type="subTitle" idx="1"/>
          </p:nvPr>
        </p:nvSpPr>
        <p:spPr>
          <a:xfrm>
            <a:off x="1669500" y="3215033"/>
            <a:ext cx="9144000" cy="1067498"/>
          </a:xfrm>
        </p:spPr>
        <p:txBody>
          <a:bodyPr>
            <a:normAutofit/>
          </a:bodyPr>
          <a:lstStyle/>
          <a:p>
            <a:r>
              <a:rPr lang="en-US" dirty="0"/>
              <a:t>Jim Hogg</a:t>
            </a:r>
          </a:p>
          <a:p>
            <a:r>
              <a:rPr lang="en-US" dirty="0"/>
              <a:t>Email: jimhogg@uw.edu</a:t>
            </a:r>
          </a:p>
        </p:txBody>
      </p:sp>
      <p:sp>
        <p:nvSpPr>
          <p:cNvPr id="4" name="TextBox 3">
            <a:extLst>
              <a:ext uri="{FF2B5EF4-FFF2-40B4-BE49-F238E27FC236}">
                <a16:creationId xmlns:a16="http://schemas.microsoft.com/office/drawing/2014/main" id="{C86A591A-301E-44A8-871F-D66550F04703}"/>
              </a:ext>
            </a:extLst>
          </p:cNvPr>
          <p:cNvSpPr txBox="1"/>
          <p:nvPr/>
        </p:nvSpPr>
        <p:spPr>
          <a:xfrm>
            <a:off x="4943605" y="2699114"/>
            <a:ext cx="2304789" cy="461665"/>
          </a:xfrm>
          <a:prstGeom prst="rect">
            <a:avLst/>
          </a:prstGeom>
          <a:noFill/>
        </p:spPr>
        <p:txBody>
          <a:bodyPr wrap="square" rtlCol="0">
            <a:spAutoFit/>
          </a:bodyPr>
          <a:lstStyle/>
          <a:p>
            <a:pPr algn="ctr"/>
            <a:r>
              <a:rPr lang="en-US" sz="2400" dirty="0"/>
              <a:t>Lab02</a:t>
            </a:r>
          </a:p>
        </p:txBody>
      </p:sp>
      <p:sp>
        <p:nvSpPr>
          <p:cNvPr id="5" name="TextBox 4">
            <a:extLst>
              <a:ext uri="{FF2B5EF4-FFF2-40B4-BE49-F238E27FC236}">
                <a16:creationId xmlns:a16="http://schemas.microsoft.com/office/drawing/2014/main" id="{C45227DD-BDEB-4E02-BFFE-71A0EA695C14}"/>
              </a:ext>
            </a:extLst>
          </p:cNvPr>
          <p:cNvSpPr txBox="1"/>
          <p:nvPr/>
        </p:nvSpPr>
        <p:spPr>
          <a:xfrm>
            <a:off x="1103715" y="4741846"/>
            <a:ext cx="10275570" cy="1354217"/>
          </a:xfrm>
          <a:prstGeom prst="rect">
            <a:avLst/>
          </a:prstGeom>
          <a:noFill/>
        </p:spPr>
        <p:txBody>
          <a:bodyPr wrap="square" rtlCol="0">
            <a:spAutoFit/>
          </a:bodyPr>
          <a:lstStyle/>
          <a:p>
            <a:pPr algn="ctr"/>
            <a:r>
              <a:rPr lang="en-US" sz="5400" dirty="0">
                <a:solidFill>
                  <a:srgbClr val="FF0000"/>
                </a:solidFill>
              </a:rPr>
              <a:t>Zoom session will start at 1:15</a:t>
            </a:r>
          </a:p>
          <a:p>
            <a:pPr algn="ctr"/>
            <a:r>
              <a:rPr lang="en-US" sz="2800" dirty="0">
                <a:solidFill>
                  <a:srgbClr val="FF0000"/>
                </a:solidFill>
              </a:rPr>
              <a:t>Remember to Record</a:t>
            </a:r>
          </a:p>
        </p:txBody>
      </p:sp>
      <p:sp>
        <p:nvSpPr>
          <p:cNvPr id="6" name="Footer Placeholder 5">
            <a:extLst>
              <a:ext uri="{FF2B5EF4-FFF2-40B4-BE49-F238E27FC236}">
                <a16:creationId xmlns:a16="http://schemas.microsoft.com/office/drawing/2014/main" id="{F4F7E09D-5E3D-4373-99DF-74B9746DBA0E}"/>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63BA3C01-210C-4F85-B050-665EA9B6BF00}"/>
              </a:ext>
            </a:extLst>
          </p:cNvPr>
          <p:cNvSpPr>
            <a:spLocks noGrp="1"/>
          </p:cNvSpPr>
          <p:nvPr>
            <p:ph type="sldNum" sz="quarter" idx="12"/>
          </p:nvPr>
        </p:nvSpPr>
        <p:spPr/>
        <p:txBody>
          <a:bodyPr/>
          <a:lstStyle/>
          <a:p>
            <a:fld id="{2B0353FF-0177-4CA6-9FBB-ADCB198995C6}" type="slidenum">
              <a:rPr lang="en-US" smtClean="0"/>
              <a:t>1</a:t>
            </a:fld>
            <a:endParaRPr lang="en-US"/>
          </a:p>
        </p:txBody>
      </p:sp>
    </p:spTree>
    <p:extLst>
      <p:ext uri="{BB962C8B-B14F-4D97-AF65-F5344CB8AC3E}">
        <p14:creationId xmlns:p14="http://schemas.microsoft.com/office/powerpoint/2010/main" val="4937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495FC-72E3-446E-93E1-F199FF0ECAAD}"/>
              </a:ext>
            </a:extLst>
          </p:cNvPr>
          <p:cNvSpPr/>
          <p:nvPr/>
        </p:nvSpPr>
        <p:spPr>
          <a:xfrm>
            <a:off x="627269" y="1283910"/>
            <a:ext cx="3147798" cy="20485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Arith</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Arith</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Arith</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xx</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add</a:t>
            </a:r>
            <a:r>
              <a:rPr lang="en-US" sz="1600">
                <a:solidFill>
                  <a:srgbClr val="000000"/>
                </a:solidFill>
                <a:latin typeface="Consolas" panose="020B0609020204030204" pitchFamily="49" charset="0"/>
              </a:rPr>
              <a:t>(</a:t>
            </a:r>
            <a:r>
              <a:rPr lang="en-US" sz="1600">
                <a:solidFill>
                  <a:srgbClr val="267F99"/>
                </a:solidFill>
                <a:latin typeface="Consolas" panose="020B0609020204030204" pitchFamily="49" charset="0"/>
              </a:rPr>
              <a:t>Arith</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other</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private: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x;</a:t>
            </a:r>
          </a:p>
          <a:p>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5503D1BF-56BF-4375-B784-A32500645174}"/>
              </a:ext>
            </a:extLst>
          </p:cNvPr>
          <p:cNvSpPr/>
          <p:nvPr/>
        </p:nvSpPr>
        <p:spPr>
          <a:xfrm>
            <a:off x="4080785" y="1300189"/>
            <a:ext cx="3794295" cy="2377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AF00DB"/>
                </a:solidFill>
                <a:latin typeface="Consolas" panose="020B0609020204030204" pitchFamily="49" charset="0"/>
              </a:rPr>
              <a:t>#include</a:t>
            </a:r>
            <a:r>
              <a:rPr lang="en-US" sz="1600" dirty="0">
                <a:solidFill>
                  <a:srgbClr val="0000FF"/>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Arith.h</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Arith</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Arith</a:t>
            </a:r>
            <a:r>
              <a:rPr lang="en-US" sz="1600" dirty="0">
                <a:solidFill>
                  <a:srgbClr val="000000"/>
                </a:solidFill>
                <a:latin typeface="Consolas" panose="020B0609020204030204" pitchFamily="49" charset="0"/>
              </a:rPr>
              <a:t>() { x = 0; }</a:t>
            </a:r>
          </a:p>
          <a:p>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Arith</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Arith</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xx</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x = </a:t>
            </a:r>
            <a:r>
              <a:rPr lang="en-US" sz="1600" dirty="0">
                <a:solidFill>
                  <a:srgbClr val="000000"/>
                </a:solidFill>
                <a:latin typeface="Consolas" panose="020B0609020204030204" pitchFamily="49" charset="0"/>
              </a:rPr>
              <a:t>xx;}</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Arith</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add</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Arith</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other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x + </a:t>
            </a:r>
            <a:r>
              <a:rPr lang="en-US" sz="1600" dirty="0" err="1">
                <a:solidFill>
                  <a:srgbClr val="001080"/>
                </a:solidFill>
                <a:latin typeface="Consolas" panose="020B0609020204030204" pitchFamily="49" charset="0"/>
              </a:rPr>
              <a:t>other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endParaRPr lang="en-US" sz="16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A109905A-C62B-4AE9-85D0-5D19304FBE11}"/>
              </a:ext>
            </a:extLst>
          </p:cNvPr>
          <p:cNvSpPr txBox="1"/>
          <p:nvPr/>
        </p:nvSpPr>
        <p:spPr>
          <a:xfrm>
            <a:off x="1604037" y="878387"/>
            <a:ext cx="1236688" cy="400110"/>
          </a:xfrm>
          <a:prstGeom prst="rect">
            <a:avLst/>
          </a:prstGeom>
          <a:noFill/>
        </p:spPr>
        <p:txBody>
          <a:bodyPr wrap="square" rtlCol="0">
            <a:spAutoFit/>
          </a:bodyPr>
          <a:lstStyle/>
          <a:p>
            <a:r>
              <a:rPr lang="en-US" sz="2000"/>
              <a:t>Arith.h</a:t>
            </a:r>
          </a:p>
        </p:txBody>
      </p:sp>
      <p:sp>
        <p:nvSpPr>
          <p:cNvPr id="8" name="TextBox 7">
            <a:extLst>
              <a:ext uri="{FF2B5EF4-FFF2-40B4-BE49-F238E27FC236}">
                <a16:creationId xmlns:a16="http://schemas.microsoft.com/office/drawing/2014/main" id="{CE59C5ED-C1D5-4C63-BE53-46097498288A}"/>
              </a:ext>
            </a:extLst>
          </p:cNvPr>
          <p:cNvSpPr txBox="1"/>
          <p:nvPr/>
        </p:nvSpPr>
        <p:spPr>
          <a:xfrm>
            <a:off x="5612816" y="899517"/>
            <a:ext cx="1236688" cy="400110"/>
          </a:xfrm>
          <a:prstGeom prst="rect">
            <a:avLst/>
          </a:prstGeom>
          <a:noFill/>
        </p:spPr>
        <p:txBody>
          <a:bodyPr wrap="square" rtlCol="0">
            <a:spAutoFit/>
          </a:bodyPr>
          <a:lstStyle/>
          <a:p>
            <a:r>
              <a:rPr lang="en-US" sz="2000"/>
              <a:t>Arith.cpp</a:t>
            </a:r>
          </a:p>
        </p:txBody>
      </p:sp>
      <p:sp>
        <p:nvSpPr>
          <p:cNvPr id="9" name="Rectangle 8">
            <a:extLst>
              <a:ext uri="{FF2B5EF4-FFF2-40B4-BE49-F238E27FC236}">
                <a16:creationId xmlns:a16="http://schemas.microsoft.com/office/drawing/2014/main" id="{F5AD8517-3EAF-49B8-8D1C-8CD84E799C1D}"/>
              </a:ext>
            </a:extLst>
          </p:cNvPr>
          <p:cNvSpPr/>
          <p:nvPr/>
        </p:nvSpPr>
        <p:spPr>
          <a:xfrm>
            <a:off x="8507533" y="1302197"/>
            <a:ext cx="3287841" cy="19491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rgbClr val="AF00DB"/>
                </a:solidFill>
                <a:latin typeface="Consolas" panose="020B0609020204030204" pitchFamily="49" charset="0"/>
              </a:rPr>
              <a:t>#include</a:t>
            </a:r>
            <a:r>
              <a:rPr lang="en-US" sz="1600">
                <a:solidFill>
                  <a:srgbClr val="0000FF"/>
                </a:solidFill>
                <a:latin typeface="Consolas" panose="020B0609020204030204" pitchFamily="49" charset="0"/>
              </a:rPr>
              <a:t> </a:t>
            </a:r>
            <a:r>
              <a:rPr lang="en-US" sz="1600">
                <a:solidFill>
                  <a:srgbClr val="A31515"/>
                </a:solidFill>
                <a:latin typeface="Consolas" panose="020B0609020204030204" pitchFamily="49" charset="0"/>
              </a:rPr>
              <a:t>"Arith.h"</a:t>
            </a:r>
            <a:endParaRPr lang="en-US" sz="1600">
              <a:solidFill>
                <a:srgbClr val="000000"/>
              </a:solidFill>
              <a:latin typeface="Consolas" panose="020B0609020204030204" pitchFamily="49" charset="0"/>
            </a:endParaRP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main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Arith </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09885A"/>
                </a:solidFill>
                <a:latin typeface="Consolas" panose="020B0609020204030204" pitchFamily="49" charset="0"/>
              </a:rPr>
              <a:t>5</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Arith </a:t>
            </a:r>
            <a:r>
              <a:rPr lang="en-US" sz="1600">
                <a:solidFill>
                  <a:srgbClr val="795E26"/>
                </a:solidFill>
                <a:latin typeface="Consolas" panose="020B0609020204030204" pitchFamily="49" charset="0"/>
              </a:rPr>
              <a:t>b</a:t>
            </a:r>
            <a:r>
              <a:rPr lang="en-US" sz="1600">
                <a:solidFill>
                  <a:srgbClr val="000000"/>
                </a:solidFill>
                <a:latin typeface="Consolas" panose="020B0609020204030204" pitchFamily="49" charset="0"/>
              </a:rPr>
              <a:t>(</a:t>
            </a:r>
            <a:r>
              <a:rPr lang="en-US" sz="1600">
                <a:solidFill>
                  <a:srgbClr val="09885A"/>
                </a:solidFill>
                <a:latin typeface="Consolas" panose="020B0609020204030204" pitchFamily="49" charset="0"/>
              </a:rPr>
              <a:t>6</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result = </a:t>
            </a:r>
            <a:r>
              <a:rPr lang="en-US" sz="1600">
                <a:solidFill>
                  <a:srgbClr val="001080"/>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add</a:t>
            </a:r>
            <a:r>
              <a:rPr lang="en-US" sz="1600">
                <a:solidFill>
                  <a:srgbClr val="000000"/>
                </a:solidFill>
                <a:latin typeface="Consolas" panose="020B0609020204030204" pitchFamily="49" charset="0"/>
              </a:rPr>
              <a:t>(b);</a:t>
            </a:r>
          </a:p>
          <a:p>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8E36A6FB-0316-424E-9CEE-8A4425FDFA52}"/>
              </a:ext>
            </a:extLst>
          </p:cNvPr>
          <p:cNvSpPr txBox="1"/>
          <p:nvPr/>
        </p:nvSpPr>
        <p:spPr>
          <a:xfrm>
            <a:off x="9122544" y="878387"/>
            <a:ext cx="1763796" cy="400110"/>
          </a:xfrm>
          <a:prstGeom prst="rect">
            <a:avLst/>
          </a:prstGeom>
          <a:noFill/>
        </p:spPr>
        <p:txBody>
          <a:bodyPr wrap="square" rtlCol="0">
            <a:spAutoFit/>
          </a:bodyPr>
          <a:lstStyle/>
          <a:p>
            <a:r>
              <a:rPr lang="en-US" sz="2000"/>
              <a:t>ArithTest.cpp</a:t>
            </a:r>
          </a:p>
        </p:txBody>
      </p:sp>
      <p:sp>
        <p:nvSpPr>
          <p:cNvPr id="11" name="TextBox 10">
            <a:extLst>
              <a:ext uri="{FF2B5EF4-FFF2-40B4-BE49-F238E27FC236}">
                <a16:creationId xmlns:a16="http://schemas.microsoft.com/office/drawing/2014/main" id="{91C0ADC4-6AF6-4150-95D5-E2447610DE26}"/>
              </a:ext>
            </a:extLst>
          </p:cNvPr>
          <p:cNvSpPr txBox="1"/>
          <p:nvPr/>
        </p:nvSpPr>
        <p:spPr>
          <a:xfrm>
            <a:off x="2009687" y="4726823"/>
            <a:ext cx="7936489"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Unlike Java, we </a:t>
            </a:r>
            <a:r>
              <a:rPr lang="en-US" dirty="0"/>
              <a:t>may include more than 1 class in a header or </a:t>
            </a:r>
            <a:r>
              <a:rPr lang="en-US"/>
              <a:t>implementation file.</a:t>
            </a:r>
            <a:endParaRPr lang="en-US" dirty="0"/>
          </a:p>
          <a:p>
            <a:r>
              <a:rPr lang="en-US" dirty="0"/>
              <a:t>As a convention, class names are Capitalized – </a:t>
            </a:r>
            <a:r>
              <a:rPr lang="en-US" dirty="0" err="1"/>
              <a:t>eg</a:t>
            </a:r>
            <a:r>
              <a:rPr lang="en-US" dirty="0"/>
              <a:t>: “</a:t>
            </a:r>
            <a:r>
              <a:rPr lang="en-US" dirty="0" err="1"/>
              <a:t>Arith</a:t>
            </a:r>
            <a:r>
              <a:rPr lang="en-US" dirty="0"/>
              <a:t>” rather than “</a:t>
            </a:r>
            <a:r>
              <a:rPr lang="en-US" err="1"/>
              <a:t>arith</a:t>
            </a:r>
            <a:r>
              <a:rPr lang="en-US"/>
              <a:t>”</a:t>
            </a:r>
            <a:endParaRPr lang="en-US" dirty="0"/>
          </a:p>
        </p:txBody>
      </p:sp>
      <p:sp>
        <p:nvSpPr>
          <p:cNvPr id="12" name="TextBox 11">
            <a:extLst>
              <a:ext uri="{FF2B5EF4-FFF2-40B4-BE49-F238E27FC236}">
                <a16:creationId xmlns:a16="http://schemas.microsoft.com/office/drawing/2014/main" id="{24814202-F752-405F-B7EF-B4C4297F44B9}"/>
              </a:ext>
            </a:extLst>
          </p:cNvPr>
          <p:cNvSpPr txBox="1"/>
          <p:nvPr/>
        </p:nvSpPr>
        <p:spPr>
          <a:xfrm>
            <a:off x="2451030" y="142186"/>
            <a:ext cx="7854710" cy="646331"/>
          </a:xfrm>
          <a:prstGeom prst="rect">
            <a:avLst/>
          </a:prstGeom>
          <a:noFill/>
        </p:spPr>
        <p:txBody>
          <a:bodyPr wrap="square" rtlCol="0">
            <a:spAutoFit/>
          </a:bodyPr>
          <a:lstStyle/>
          <a:p>
            <a:r>
              <a:rPr lang="en-US" sz="3600"/>
              <a:t>Header (.h) and Implementation (.cpp)</a:t>
            </a:r>
          </a:p>
        </p:txBody>
      </p:sp>
      <p:sp>
        <p:nvSpPr>
          <p:cNvPr id="13" name="TextBox 12">
            <a:extLst>
              <a:ext uri="{FF2B5EF4-FFF2-40B4-BE49-F238E27FC236}">
                <a16:creationId xmlns:a16="http://schemas.microsoft.com/office/drawing/2014/main" id="{0D0DA64C-B24C-45D4-A760-6CE1A181AF5E}"/>
              </a:ext>
            </a:extLst>
          </p:cNvPr>
          <p:cNvSpPr txBox="1"/>
          <p:nvPr/>
        </p:nvSpPr>
        <p:spPr>
          <a:xfrm>
            <a:off x="1114993" y="3105834"/>
            <a:ext cx="2790654"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Interface, or specification, or definition of class Arith</a:t>
            </a:r>
          </a:p>
        </p:txBody>
      </p:sp>
      <p:sp>
        <p:nvSpPr>
          <p:cNvPr id="14" name="TextBox 13">
            <a:extLst>
              <a:ext uri="{FF2B5EF4-FFF2-40B4-BE49-F238E27FC236}">
                <a16:creationId xmlns:a16="http://schemas.microsoft.com/office/drawing/2014/main" id="{4CEAADF8-8446-4CC9-A230-953B0E68E310}"/>
              </a:ext>
            </a:extLst>
          </p:cNvPr>
          <p:cNvSpPr txBox="1"/>
          <p:nvPr/>
        </p:nvSpPr>
        <p:spPr>
          <a:xfrm>
            <a:off x="4563499" y="3421965"/>
            <a:ext cx="3437615"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Implementation (.cpp) files hold the code that implements the class methods</a:t>
            </a:r>
          </a:p>
        </p:txBody>
      </p:sp>
      <p:sp>
        <p:nvSpPr>
          <p:cNvPr id="15" name="TextBox 14">
            <a:extLst>
              <a:ext uri="{FF2B5EF4-FFF2-40B4-BE49-F238E27FC236}">
                <a16:creationId xmlns:a16="http://schemas.microsoft.com/office/drawing/2014/main" id="{AF5EB338-379A-4B3D-A905-BDDA207EC17E}"/>
              </a:ext>
            </a:extLst>
          </p:cNvPr>
          <p:cNvSpPr txBox="1"/>
          <p:nvPr/>
        </p:nvSpPr>
        <p:spPr>
          <a:xfrm>
            <a:off x="8947571" y="3421965"/>
            <a:ext cx="3088415"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Any program wanting to use the class Arith must say:  </a:t>
            </a:r>
            <a:r>
              <a:rPr lang="en-US">
                <a:solidFill>
                  <a:srgbClr val="FF0000"/>
                </a:solidFill>
              </a:rPr>
              <a:t>#include “Arith.h”</a:t>
            </a:r>
          </a:p>
        </p:txBody>
      </p:sp>
      <p:sp>
        <p:nvSpPr>
          <p:cNvPr id="16" name="TextBox 15">
            <a:extLst>
              <a:ext uri="{FF2B5EF4-FFF2-40B4-BE49-F238E27FC236}">
                <a16:creationId xmlns:a16="http://schemas.microsoft.com/office/drawing/2014/main" id="{91C0ADC4-6AF6-4150-95D5-E2447610DE26}"/>
              </a:ext>
            </a:extLst>
          </p:cNvPr>
          <p:cNvSpPr txBox="1"/>
          <p:nvPr/>
        </p:nvSpPr>
        <p:spPr>
          <a:xfrm>
            <a:off x="2009686" y="5884826"/>
            <a:ext cx="7936489"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dirty="0"/>
              <a:t>When we say #include "</a:t>
            </a:r>
            <a:r>
              <a:rPr lang="en-US" dirty="0" err="1"/>
              <a:t>Arith.h</a:t>
            </a:r>
            <a:r>
              <a:rPr lang="en-US" dirty="0"/>
              <a:t>" we are not grabbing any code! - just definitions for functions and methods: their name, parameters and return type</a:t>
            </a:r>
          </a:p>
        </p:txBody>
      </p:sp>
      <p:sp>
        <p:nvSpPr>
          <p:cNvPr id="2" name="Footer Placeholder 1">
            <a:extLst>
              <a:ext uri="{FF2B5EF4-FFF2-40B4-BE49-F238E27FC236}">
                <a16:creationId xmlns:a16="http://schemas.microsoft.com/office/drawing/2014/main" id="{B26A2110-33A4-41B9-91C8-1E37C744D9CE}"/>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79196DF9-FD1A-4FB9-819C-368F08F928F1}"/>
              </a:ext>
            </a:extLst>
          </p:cNvPr>
          <p:cNvSpPr>
            <a:spLocks noGrp="1"/>
          </p:cNvSpPr>
          <p:nvPr>
            <p:ph type="sldNum" sz="quarter" idx="12"/>
          </p:nvPr>
        </p:nvSpPr>
        <p:spPr/>
        <p:txBody>
          <a:bodyPr/>
          <a:lstStyle/>
          <a:p>
            <a:fld id="{2B0353FF-0177-4CA6-9FBB-ADCB198995C6}" type="slidenum">
              <a:rPr lang="en-US" smtClean="0"/>
              <a:t>10</a:t>
            </a:fld>
            <a:endParaRPr lang="en-US"/>
          </a:p>
        </p:txBody>
      </p:sp>
    </p:spTree>
    <p:extLst>
      <p:ext uri="{BB962C8B-B14F-4D97-AF65-F5344CB8AC3E}">
        <p14:creationId xmlns:p14="http://schemas.microsoft.com/office/powerpoint/2010/main" val="5233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animBg="1"/>
      <p:bldP spid="10" grpId="0"/>
      <p:bldP spid="11"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C0ADC4-6AF6-4150-95D5-E2447610DE26}"/>
              </a:ext>
            </a:extLst>
          </p:cNvPr>
          <p:cNvSpPr txBox="1"/>
          <p:nvPr/>
        </p:nvSpPr>
        <p:spPr>
          <a:xfrm>
            <a:off x="1602329" y="1103229"/>
            <a:ext cx="9552111" cy="193899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sz="2000" dirty="0"/>
              <a:t>We will give our source files names like:  </a:t>
            </a:r>
            <a:r>
              <a:rPr lang="en-US" sz="2000" dirty="0" err="1">
                <a:solidFill>
                  <a:srgbClr val="FF0000"/>
                </a:solidFill>
              </a:rPr>
              <a:t>MyFile.h</a:t>
            </a:r>
            <a:r>
              <a:rPr lang="en-US" sz="2000" dirty="0"/>
              <a:t> and </a:t>
            </a:r>
            <a:r>
              <a:rPr lang="en-US" sz="2000" dirty="0">
                <a:solidFill>
                  <a:srgbClr val="FF0000"/>
                </a:solidFill>
              </a:rPr>
              <a:t>MyFile.cpp</a:t>
            </a:r>
          </a:p>
          <a:p>
            <a:endParaRPr lang="en-US" sz="2000" dirty="0"/>
          </a:p>
          <a:p>
            <a:r>
              <a:rPr lang="en-US" sz="2000" dirty="0"/>
              <a:t>The corresponding include will say:  </a:t>
            </a:r>
            <a:r>
              <a:rPr lang="en-US" sz="2000" dirty="0">
                <a:solidFill>
                  <a:srgbClr val="FF0000"/>
                </a:solidFill>
              </a:rPr>
              <a:t>#include "</a:t>
            </a:r>
            <a:r>
              <a:rPr lang="en-US" sz="2000" dirty="0" err="1">
                <a:solidFill>
                  <a:srgbClr val="FF0000"/>
                </a:solidFill>
              </a:rPr>
              <a:t>MyFile.h</a:t>
            </a:r>
            <a:r>
              <a:rPr lang="en-US" sz="2000" dirty="0">
                <a:solidFill>
                  <a:srgbClr val="FF0000"/>
                </a:solidFill>
              </a:rPr>
              <a:t>"</a:t>
            </a:r>
          </a:p>
          <a:p>
            <a:endParaRPr lang="en-US" sz="2000" dirty="0">
              <a:solidFill>
                <a:srgbClr val="FF0000"/>
              </a:solidFill>
            </a:endParaRPr>
          </a:p>
          <a:p>
            <a:r>
              <a:rPr lang="en-US" sz="2000" dirty="0"/>
              <a:t>System header files don't have a .h suffix (it seemed a good idea at the time!).  So, for example, we say:  </a:t>
            </a:r>
            <a:r>
              <a:rPr lang="en-US" sz="2000" dirty="0">
                <a:solidFill>
                  <a:srgbClr val="FF0000"/>
                </a:solidFill>
              </a:rPr>
              <a:t>#include &lt;</a:t>
            </a:r>
            <a:r>
              <a:rPr lang="en-US" sz="2000" dirty="0" err="1">
                <a:solidFill>
                  <a:srgbClr val="FF0000"/>
                </a:solidFill>
              </a:rPr>
              <a:t>iostream</a:t>
            </a:r>
            <a:r>
              <a:rPr lang="en-US" sz="2000" dirty="0">
                <a:solidFill>
                  <a:srgbClr val="FF0000"/>
                </a:solidFill>
              </a:rPr>
              <a:t>&gt;</a:t>
            </a:r>
          </a:p>
        </p:txBody>
      </p:sp>
      <p:sp>
        <p:nvSpPr>
          <p:cNvPr id="12" name="TextBox 11">
            <a:extLst>
              <a:ext uri="{FF2B5EF4-FFF2-40B4-BE49-F238E27FC236}">
                <a16:creationId xmlns:a16="http://schemas.microsoft.com/office/drawing/2014/main" id="{24814202-F752-405F-B7EF-B4C4297F44B9}"/>
              </a:ext>
            </a:extLst>
          </p:cNvPr>
          <p:cNvSpPr txBox="1"/>
          <p:nvPr/>
        </p:nvSpPr>
        <p:spPr>
          <a:xfrm>
            <a:off x="2451030" y="142186"/>
            <a:ext cx="7854710" cy="646331"/>
          </a:xfrm>
          <a:prstGeom prst="rect">
            <a:avLst/>
          </a:prstGeom>
          <a:noFill/>
        </p:spPr>
        <p:txBody>
          <a:bodyPr wrap="square" rtlCol="0">
            <a:spAutoFit/>
          </a:bodyPr>
          <a:lstStyle/>
          <a:p>
            <a:r>
              <a:rPr lang="en-US" sz="3600"/>
              <a:t>Header (.h) and Implementation (.cpp)</a:t>
            </a:r>
          </a:p>
        </p:txBody>
      </p:sp>
      <p:sp>
        <p:nvSpPr>
          <p:cNvPr id="16" name="TextBox 15">
            <a:extLst>
              <a:ext uri="{FF2B5EF4-FFF2-40B4-BE49-F238E27FC236}">
                <a16:creationId xmlns:a16="http://schemas.microsoft.com/office/drawing/2014/main" id="{91C0ADC4-6AF6-4150-95D5-E2447610DE26}"/>
              </a:ext>
            </a:extLst>
          </p:cNvPr>
          <p:cNvSpPr txBox="1"/>
          <p:nvPr/>
        </p:nvSpPr>
        <p:spPr>
          <a:xfrm>
            <a:off x="1602330" y="4085915"/>
            <a:ext cx="3100300" cy="64633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&lt;</a:t>
            </a:r>
            <a:r>
              <a:rPr lang="en-US" dirty="0" err="1">
                <a:latin typeface="Consolas" panose="020B0609020204030204" pitchFamily="49" charset="0"/>
              </a:rPr>
              <a:t>iostream</a:t>
            </a:r>
            <a:r>
              <a:rPr lang="en-US" dirty="0">
                <a:latin typeface="Consolas" panose="020B0609020204030204" pitchFamily="49" charset="0"/>
              </a:rPr>
              <a:t>&gt;</a:t>
            </a:r>
          </a:p>
          <a:p>
            <a:r>
              <a:rPr lang="en-US" dirty="0">
                <a:latin typeface="Consolas" panose="020B0609020204030204" pitchFamily="49" charset="0"/>
              </a:rPr>
              <a:t>#include "</a:t>
            </a:r>
            <a:r>
              <a:rPr lang="en-US" dirty="0" err="1">
                <a:latin typeface="Consolas" panose="020B0609020204030204" pitchFamily="49" charset="0"/>
              </a:rPr>
              <a:t>MyFile.h</a:t>
            </a:r>
            <a:r>
              <a:rPr lang="en-US" dirty="0">
                <a:latin typeface="Consolas" panose="020B0609020204030204" pitchFamily="49" charset="0"/>
              </a:rPr>
              <a:t>"</a:t>
            </a:r>
          </a:p>
        </p:txBody>
      </p:sp>
      <p:sp>
        <p:nvSpPr>
          <p:cNvPr id="2" name="Rounded Rectangular Callout 1"/>
          <p:cNvSpPr/>
          <p:nvPr/>
        </p:nvSpPr>
        <p:spPr>
          <a:xfrm>
            <a:off x="7199086" y="3570514"/>
            <a:ext cx="3425371" cy="835535"/>
          </a:xfrm>
          <a:prstGeom prst="wedgeRoundRectCallout">
            <a:avLst>
              <a:gd name="adj1" fmla="val -125070"/>
              <a:gd name="adj2" fmla="val 39716"/>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for file </a:t>
            </a:r>
            <a:r>
              <a:rPr lang="en-US" dirty="0" err="1">
                <a:solidFill>
                  <a:schemeClr val="tx1"/>
                </a:solidFill>
              </a:rPr>
              <a:t>iostream</a:t>
            </a:r>
            <a:r>
              <a:rPr lang="en-US" dirty="0">
                <a:solidFill>
                  <a:schemeClr val="tx1"/>
                </a:solidFill>
              </a:rPr>
              <a:t> in system-owned directories</a:t>
            </a:r>
          </a:p>
        </p:txBody>
      </p:sp>
      <p:sp>
        <p:nvSpPr>
          <p:cNvPr id="18" name="Rounded Rectangular Callout 17"/>
          <p:cNvSpPr/>
          <p:nvPr/>
        </p:nvSpPr>
        <p:spPr>
          <a:xfrm>
            <a:off x="6378384" y="5725885"/>
            <a:ext cx="3425371" cy="835535"/>
          </a:xfrm>
          <a:prstGeom prst="wedgeRoundRectCallout">
            <a:avLst>
              <a:gd name="adj1" fmla="val -106426"/>
              <a:gd name="adj2" fmla="val -17916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for file </a:t>
            </a:r>
            <a:r>
              <a:rPr lang="en-US" dirty="0" err="1">
                <a:solidFill>
                  <a:schemeClr val="tx1"/>
                </a:solidFill>
              </a:rPr>
              <a:t>MyFile.h</a:t>
            </a:r>
            <a:r>
              <a:rPr lang="en-US" dirty="0">
                <a:solidFill>
                  <a:schemeClr val="tx1"/>
                </a:solidFill>
              </a:rPr>
              <a:t> in the local directory for this project</a:t>
            </a:r>
          </a:p>
        </p:txBody>
      </p:sp>
      <p:sp>
        <p:nvSpPr>
          <p:cNvPr id="3" name="Footer Placeholder 2">
            <a:extLst>
              <a:ext uri="{FF2B5EF4-FFF2-40B4-BE49-F238E27FC236}">
                <a16:creationId xmlns:a16="http://schemas.microsoft.com/office/drawing/2014/main" id="{4CB270DC-A821-49DA-9852-7EB676978CC6}"/>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82C6D7E6-823F-428C-AE13-05FC41A1C700}"/>
              </a:ext>
            </a:extLst>
          </p:cNvPr>
          <p:cNvSpPr>
            <a:spLocks noGrp="1"/>
          </p:cNvSpPr>
          <p:nvPr>
            <p:ph type="sldNum" sz="quarter" idx="12"/>
          </p:nvPr>
        </p:nvSpPr>
        <p:spPr/>
        <p:txBody>
          <a:bodyPr/>
          <a:lstStyle/>
          <a:p>
            <a:fld id="{2B0353FF-0177-4CA6-9FBB-ADCB198995C6}" type="slidenum">
              <a:rPr lang="en-US" smtClean="0"/>
              <a:t>11</a:t>
            </a:fld>
            <a:endParaRPr lang="en-US"/>
          </a:p>
        </p:txBody>
      </p:sp>
    </p:spTree>
    <p:extLst>
      <p:ext uri="{BB962C8B-B14F-4D97-AF65-F5344CB8AC3E}">
        <p14:creationId xmlns:p14="http://schemas.microsoft.com/office/powerpoint/2010/main" val="270379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4814202-F752-405F-B7EF-B4C4297F44B9}"/>
              </a:ext>
            </a:extLst>
          </p:cNvPr>
          <p:cNvSpPr txBox="1"/>
          <p:nvPr/>
        </p:nvSpPr>
        <p:spPr>
          <a:xfrm>
            <a:off x="2451030" y="142186"/>
            <a:ext cx="7854710" cy="646331"/>
          </a:xfrm>
          <a:prstGeom prst="rect">
            <a:avLst/>
          </a:prstGeom>
          <a:noFill/>
        </p:spPr>
        <p:txBody>
          <a:bodyPr wrap="square" rtlCol="0">
            <a:spAutoFit/>
          </a:bodyPr>
          <a:lstStyle/>
          <a:p>
            <a:r>
              <a:rPr lang="en-US" sz="3600" dirty="0"/>
              <a:t>Header Guards</a:t>
            </a:r>
          </a:p>
        </p:txBody>
      </p:sp>
      <p:sp>
        <p:nvSpPr>
          <p:cNvPr id="7" name="TextBox 6">
            <a:extLst>
              <a:ext uri="{FF2B5EF4-FFF2-40B4-BE49-F238E27FC236}">
                <a16:creationId xmlns:a16="http://schemas.microsoft.com/office/drawing/2014/main" id="{91C0ADC4-6AF6-4150-95D5-E2447610DE26}"/>
              </a:ext>
            </a:extLst>
          </p:cNvPr>
          <p:cNvSpPr txBox="1"/>
          <p:nvPr/>
        </p:nvSpPr>
        <p:spPr>
          <a:xfrm>
            <a:off x="934673" y="4961079"/>
            <a:ext cx="2664870"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r>
              <a:rPr lang="en-US" dirty="0">
                <a:latin typeface="Consolas" panose="020B0609020204030204" pitchFamily="49" charset="0"/>
              </a:rPr>
              <a:t>#include "</a:t>
            </a:r>
            <a:r>
              <a:rPr lang="en-US" dirty="0" err="1">
                <a:latin typeface="Consolas" panose="020B0609020204030204" pitchFamily="49" charset="0"/>
              </a:rPr>
              <a:t>xyz.h</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 { ... }</a:t>
            </a:r>
          </a:p>
        </p:txBody>
      </p:sp>
      <p:sp>
        <p:nvSpPr>
          <p:cNvPr id="8" name="TextBox 7">
            <a:extLst>
              <a:ext uri="{FF2B5EF4-FFF2-40B4-BE49-F238E27FC236}">
                <a16:creationId xmlns:a16="http://schemas.microsoft.com/office/drawing/2014/main" id="{91C0ADC4-6AF6-4150-95D5-E2447610DE26}"/>
              </a:ext>
            </a:extLst>
          </p:cNvPr>
          <p:cNvSpPr txBox="1"/>
          <p:nvPr/>
        </p:nvSpPr>
        <p:spPr>
          <a:xfrm>
            <a:off x="3264772" y="2909621"/>
            <a:ext cx="2664870" cy="92333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doXyz</a:t>
            </a:r>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91C0ADC4-6AF6-4150-95D5-E2447610DE26}"/>
              </a:ext>
            </a:extLst>
          </p:cNvPr>
          <p:cNvSpPr txBox="1"/>
          <p:nvPr/>
        </p:nvSpPr>
        <p:spPr>
          <a:xfrm>
            <a:off x="1108845" y="1547313"/>
            <a:ext cx="2316526" cy="36933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doAbc</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a:t>
            </a:r>
          </a:p>
        </p:txBody>
      </p:sp>
      <p:sp>
        <p:nvSpPr>
          <p:cNvPr id="3" name="TextBox 2"/>
          <p:cNvSpPr txBox="1"/>
          <p:nvPr/>
        </p:nvSpPr>
        <p:spPr>
          <a:xfrm>
            <a:off x="1832621" y="1171257"/>
            <a:ext cx="868973" cy="381701"/>
          </a:xfrm>
          <a:prstGeom prst="rect">
            <a:avLst/>
          </a:prstGeom>
          <a:noFill/>
        </p:spPr>
        <p:txBody>
          <a:bodyPr wrap="square" rtlCol="0">
            <a:spAutoFit/>
          </a:bodyPr>
          <a:lstStyle/>
          <a:p>
            <a:r>
              <a:rPr lang="en-US" dirty="0" err="1"/>
              <a:t>abc.h</a:t>
            </a:r>
            <a:endParaRPr lang="en-US" dirty="0"/>
          </a:p>
        </p:txBody>
      </p:sp>
      <p:sp>
        <p:nvSpPr>
          <p:cNvPr id="13" name="TextBox 12"/>
          <p:cNvSpPr txBox="1"/>
          <p:nvPr/>
        </p:nvSpPr>
        <p:spPr>
          <a:xfrm>
            <a:off x="5330733" y="2346429"/>
            <a:ext cx="868973" cy="369332"/>
          </a:xfrm>
          <a:prstGeom prst="rect">
            <a:avLst/>
          </a:prstGeom>
          <a:noFill/>
        </p:spPr>
        <p:txBody>
          <a:bodyPr wrap="square" rtlCol="0">
            <a:spAutoFit/>
          </a:bodyPr>
          <a:lstStyle/>
          <a:p>
            <a:r>
              <a:rPr lang="en-US" dirty="0" err="1"/>
              <a:t>xyz.h</a:t>
            </a:r>
            <a:endParaRPr lang="en-US" dirty="0"/>
          </a:p>
        </p:txBody>
      </p:sp>
      <p:cxnSp>
        <p:nvCxnSpPr>
          <p:cNvPr id="5" name="Straight Arrow Connector 4"/>
          <p:cNvCxnSpPr>
            <a:stCxn id="9" idx="2"/>
            <a:endCxn id="8" idx="0"/>
          </p:cNvCxnSpPr>
          <p:nvPr/>
        </p:nvCxnSpPr>
        <p:spPr>
          <a:xfrm>
            <a:off x="2267108" y="1916645"/>
            <a:ext cx="2330099" cy="992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7" idx="0"/>
          </p:cNvCxnSpPr>
          <p:nvPr/>
        </p:nvCxnSpPr>
        <p:spPr>
          <a:xfrm>
            <a:off x="2267108" y="1916645"/>
            <a:ext cx="0" cy="30444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flipH="1">
            <a:off x="2267108" y="3832951"/>
            <a:ext cx="2330099" cy="1128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4358" y="4591747"/>
            <a:ext cx="1314099" cy="369332"/>
          </a:xfrm>
          <a:prstGeom prst="rect">
            <a:avLst/>
          </a:prstGeom>
          <a:noFill/>
        </p:spPr>
        <p:txBody>
          <a:bodyPr wrap="square" rtlCol="0">
            <a:spAutoFit/>
          </a:bodyPr>
          <a:lstStyle/>
          <a:p>
            <a:r>
              <a:rPr lang="en-US" dirty="0"/>
              <a:t>main.cpp</a:t>
            </a:r>
          </a:p>
        </p:txBody>
      </p:sp>
      <p:sp>
        <p:nvSpPr>
          <p:cNvPr id="27" name="TextBox 26"/>
          <p:cNvSpPr txBox="1"/>
          <p:nvPr/>
        </p:nvSpPr>
        <p:spPr>
          <a:xfrm>
            <a:off x="6933232" y="315104"/>
            <a:ext cx="4572000" cy="2031325"/>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main.cpp #</a:t>
            </a:r>
            <a:r>
              <a:rPr lang="en-US" dirty="0" err="1"/>
              <a:t>include's</a:t>
            </a:r>
            <a:r>
              <a:rPr lang="en-US" dirty="0"/>
              <a:t> both </a:t>
            </a:r>
            <a:r>
              <a:rPr lang="en-US" dirty="0" err="1">
                <a:solidFill>
                  <a:srgbClr val="FF0000"/>
                </a:solidFill>
              </a:rPr>
              <a:t>abc.h</a:t>
            </a:r>
            <a:r>
              <a:rPr lang="en-US" dirty="0"/>
              <a:t> and </a:t>
            </a:r>
            <a:r>
              <a:rPr lang="en-US" dirty="0" err="1">
                <a:solidFill>
                  <a:srgbClr val="FF0000"/>
                </a:solidFill>
              </a:rPr>
              <a:t>xyz.h</a:t>
            </a:r>
            <a:endParaRPr lang="en-US" dirty="0">
              <a:solidFill>
                <a:srgbClr val="FF0000"/>
              </a:solidFill>
            </a:endParaRPr>
          </a:p>
          <a:p>
            <a:endParaRPr lang="en-US" dirty="0"/>
          </a:p>
          <a:p>
            <a:r>
              <a:rPr lang="en-US" dirty="0"/>
              <a:t>But </a:t>
            </a:r>
            <a:r>
              <a:rPr lang="en-US" dirty="0" err="1">
                <a:solidFill>
                  <a:srgbClr val="FF0000"/>
                </a:solidFill>
              </a:rPr>
              <a:t>xyz.h</a:t>
            </a:r>
            <a:r>
              <a:rPr lang="en-US" dirty="0"/>
              <a:t> has already #</a:t>
            </a:r>
            <a:r>
              <a:rPr lang="en-US" dirty="0" err="1"/>
              <a:t>include'd</a:t>
            </a:r>
            <a:r>
              <a:rPr lang="en-US" dirty="0"/>
              <a:t> </a:t>
            </a:r>
            <a:r>
              <a:rPr lang="en-US" dirty="0" err="1">
                <a:solidFill>
                  <a:srgbClr val="FF0000"/>
                </a:solidFill>
              </a:rPr>
              <a:t>abc.h</a:t>
            </a:r>
            <a:endParaRPr lang="en-US" dirty="0">
              <a:solidFill>
                <a:srgbClr val="FF0000"/>
              </a:solidFill>
            </a:endParaRPr>
          </a:p>
          <a:p>
            <a:endParaRPr lang="en-US" dirty="0"/>
          </a:p>
          <a:p>
            <a:r>
              <a:rPr lang="en-US" dirty="0"/>
              <a:t>Can you see a problem here?</a:t>
            </a:r>
          </a:p>
          <a:p>
            <a:endParaRPr lang="en-US" dirty="0"/>
          </a:p>
          <a:p>
            <a:r>
              <a:rPr lang="en-US" dirty="0"/>
              <a:t>What?</a:t>
            </a:r>
          </a:p>
        </p:txBody>
      </p:sp>
      <p:sp>
        <p:nvSpPr>
          <p:cNvPr id="29" name="TextBox 28">
            <a:extLst>
              <a:ext uri="{FF2B5EF4-FFF2-40B4-BE49-F238E27FC236}">
                <a16:creationId xmlns:a16="http://schemas.microsoft.com/office/drawing/2014/main" id="{91C0ADC4-6AF6-4150-95D5-E2447610DE26}"/>
              </a:ext>
            </a:extLst>
          </p:cNvPr>
          <p:cNvSpPr txBox="1"/>
          <p:nvPr/>
        </p:nvSpPr>
        <p:spPr>
          <a:xfrm>
            <a:off x="7640870" y="2715761"/>
            <a:ext cx="2664870" cy="36933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doAbc</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a:t>
            </a:r>
          </a:p>
        </p:txBody>
      </p:sp>
      <p:sp>
        <p:nvSpPr>
          <p:cNvPr id="31" name="TextBox 30">
            <a:extLst>
              <a:ext uri="{FF2B5EF4-FFF2-40B4-BE49-F238E27FC236}">
                <a16:creationId xmlns:a16="http://schemas.microsoft.com/office/drawing/2014/main" id="{91C0ADC4-6AF6-4150-95D5-E2447610DE26}"/>
              </a:ext>
            </a:extLst>
          </p:cNvPr>
          <p:cNvSpPr txBox="1"/>
          <p:nvPr/>
        </p:nvSpPr>
        <p:spPr>
          <a:xfrm>
            <a:off x="7640870" y="3151391"/>
            <a:ext cx="2664870"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doAbc</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a:t>
            </a:r>
          </a:p>
          <a:p>
            <a:r>
              <a:rPr lang="en-US" dirty="0">
                <a:latin typeface="Consolas" panose="020B0609020204030204" pitchFamily="49" charset="0"/>
              </a:rPr>
              <a:t>void </a:t>
            </a:r>
            <a:r>
              <a:rPr lang="en-US" dirty="0" err="1">
                <a:latin typeface="Consolas" panose="020B0609020204030204" pitchFamily="49" charset="0"/>
              </a:rPr>
              <a:t>doXyz</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 { ... }</a:t>
            </a:r>
          </a:p>
        </p:txBody>
      </p:sp>
      <p:sp>
        <p:nvSpPr>
          <p:cNvPr id="32" name="TextBox 31"/>
          <p:cNvSpPr txBox="1"/>
          <p:nvPr/>
        </p:nvSpPr>
        <p:spPr>
          <a:xfrm>
            <a:off x="6687305" y="4776413"/>
            <a:ext cx="4572000"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solidFill>
                  <a:srgbClr val="FF0000"/>
                </a:solidFill>
              </a:rPr>
              <a:t>main.cpp</a:t>
            </a:r>
            <a:r>
              <a:rPr lang="en-US" dirty="0"/>
              <a:t> will fail to compile - because </a:t>
            </a:r>
            <a:r>
              <a:rPr lang="en-US" dirty="0" err="1">
                <a:solidFill>
                  <a:srgbClr val="FF0000"/>
                </a:solidFill>
              </a:rPr>
              <a:t>abc.h</a:t>
            </a:r>
            <a:r>
              <a:rPr lang="en-US" dirty="0"/>
              <a:t> will be seen twice, resulting in "duplicate definition" for function </a:t>
            </a:r>
            <a:r>
              <a:rPr lang="en-US" dirty="0" err="1">
                <a:solidFill>
                  <a:srgbClr val="FF0000"/>
                </a:solidFill>
              </a:rPr>
              <a:t>doAbc</a:t>
            </a:r>
            <a:endParaRPr lang="en-US" dirty="0">
              <a:solidFill>
                <a:srgbClr val="FF0000"/>
              </a:solidFill>
            </a:endParaRPr>
          </a:p>
          <a:p>
            <a:endParaRPr lang="en-US" dirty="0">
              <a:solidFill>
                <a:srgbClr val="FF0000"/>
              </a:solidFill>
            </a:endParaRPr>
          </a:p>
          <a:p>
            <a:r>
              <a:rPr lang="en-US" dirty="0"/>
              <a:t>How can we fix this?</a:t>
            </a:r>
          </a:p>
        </p:txBody>
      </p:sp>
      <p:sp>
        <p:nvSpPr>
          <p:cNvPr id="2" name="Footer Placeholder 1">
            <a:extLst>
              <a:ext uri="{FF2B5EF4-FFF2-40B4-BE49-F238E27FC236}">
                <a16:creationId xmlns:a16="http://schemas.microsoft.com/office/drawing/2014/main" id="{CC99A8ED-F826-4315-8BA8-F68F7CD5B314}"/>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3DE34E14-B6A2-4BD1-B618-B6104A7A7D12}"/>
              </a:ext>
            </a:extLst>
          </p:cNvPr>
          <p:cNvSpPr>
            <a:spLocks noGrp="1"/>
          </p:cNvSpPr>
          <p:nvPr>
            <p:ph type="sldNum" sz="quarter" idx="12"/>
          </p:nvPr>
        </p:nvSpPr>
        <p:spPr/>
        <p:txBody>
          <a:bodyPr/>
          <a:lstStyle/>
          <a:p>
            <a:fld id="{2B0353FF-0177-4CA6-9FBB-ADCB198995C6}" type="slidenum">
              <a:rPr lang="en-US" smtClean="0"/>
              <a:t>12</a:t>
            </a:fld>
            <a:endParaRPr lang="en-US"/>
          </a:p>
        </p:txBody>
      </p:sp>
    </p:spTree>
    <p:extLst>
      <p:ext uri="{BB962C8B-B14F-4D97-AF65-F5344CB8AC3E}">
        <p14:creationId xmlns:p14="http://schemas.microsoft.com/office/powerpoint/2010/main" val="305497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4814202-F752-405F-B7EF-B4C4297F44B9}"/>
              </a:ext>
            </a:extLst>
          </p:cNvPr>
          <p:cNvSpPr txBox="1"/>
          <p:nvPr/>
        </p:nvSpPr>
        <p:spPr>
          <a:xfrm>
            <a:off x="2451030" y="142186"/>
            <a:ext cx="7854710" cy="646331"/>
          </a:xfrm>
          <a:prstGeom prst="rect">
            <a:avLst/>
          </a:prstGeom>
          <a:noFill/>
        </p:spPr>
        <p:txBody>
          <a:bodyPr wrap="square" rtlCol="0">
            <a:spAutoFit/>
          </a:bodyPr>
          <a:lstStyle/>
          <a:p>
            <a:r>
              <a:rPr lang="en-US" sz="3600" dirty="0"/>
              <a:t>Header Guards</a:t>
            </a:r>
          </a:p>
        </p:txBody>
      </p:sp>
      <p:sp>
        <p:nvSpPr>
          <p:cNvPr id="7" name="TextBox 6">
            <a:extLst>
              <a:ext uri="{FF2B5EF4-FFF2-40B4-BE49-F238E27FC236}">
                <a16:creationId xmlns:a16="http://schemas.microsoft.com/office/drawing/2014/main" id="{91C0ADC4-6AF6-4150-95D5-E2447610DE26}"/>
              </a:ext>
            </a:extLst>
          </p:cNvPr>
          <p:cNvSpPr txBox="1"/>
          <p:nvPr/>
        </p:nvSpPr>
        <p:spPr>
          <a:xfrm>
            <a:off x="934673" y="4961079"/>
            <a:ext cx="2664870"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r>
              <a:rPr lang="en-US" dirty="0">
                <a:latin typeface="Consolas" panose="020B0609020204030204" pitchFamily="49" charset="0"/>
              </a:rPr>
              <a:t>#include "</a:t>
            </a:r>
            <a:r>
              <a:rPr lang="en-US" dirty="0" err="1">
                <a:latin typeface="Consolas" panose="020B0609020204030204" pitchFamily="49" charset="0"/>
              </a:rPr>
              <a:t>xyz.h</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 { ... }</a:t>
            </a:r>
          </a:p>
        </p:txBody>
      </p:sp>
      <p:sp>
        <p:nvSpPr>
          <p:cNvPr id="8" name="TextBox 7">
            <a:extLst>
              <a:ext uri="{FF2B5EF4-FFF2-40B4-BE49-F238E27FC236}">
                <a16:creationId xmlns:a16="http://schemas.microsoft.com/office/drawing/2014/main" id="{91C0ADC4-6AF6-4150-95D5-E2447610DE26}"/>
              </a:ext>
            </a:extLst>
          </p:cNvPr>
          <p:cNvSpPr txBox="1"/>
          <p:nvPr/>
        </p:nvSpPr>
        <p:spPr>
          <a:xfrm>
            <a:off x="3264772" y="2909621"/>
            <a:ext cx="2664870" cy="92333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doXyz</a:t>
            </a:r>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91C0ADC4-6AF6-4150-95D5-E2447610DE26}"/>
              </a:ext>
            </a:extLst>
          </p:cNvPr>
          <p:cNvSpPr txBox="1"/>
          <p:nvPr/>
        </p:nvSpPr>
        <p:spPr>
          <a:xfrm>
            <a:off x="1108845" y="1547313"/>
            <a:ext cx="2316526" cy="36933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doAbc</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a:t>
            </a:r>
          </a:p>
        </p:txBody>
      </p:sp>
      <p:sp>
        <p:nvSpPr>
          <p:cNvPr id="3" name="TextBox 2"/>
          <p:cNvSpPr txBox="1"/>
          <p:nvPr/>
        </p:nvSpPr>
        <p:spPr>
          <a:xfrm>
            <a:off x="1832621" y="1171257"/>
            <a:ext cx="868973" cy="381701"/>
          </a:xfrm>
          <a:prstGeom prst="rect">
            <a:avLst/>
          </a:prstGeom>
          <a:noFill/>
        </p:spPr>
        <p:txBody>
          <a:bodyPr wrap="square" rtlCol="0">
            <a:spAutoFit/>
          </a:bodyPr>
          <a:lstStyle/>
          <a:p>
            <a:r>
              <a:rPr lang="en-US" dirty="0" err="1"/>
              <a:t>abc.h</a:t>
            </a:r>
            <a:endParaRPr lang="en-US" dirty="0"/>
          </a:p>
        </p:txBody>
      </p:sp>
      <p:sp>
        <p:nvSpPr>
          <p:cNvPr id="13" name="TextBox 12"/>
          <p:cNvSpPr txBox="1"/>
          <p:nvPr/>
        </p:nvSpPr>
        <p:spPr>
          <a:xfrm>
            <a:off x="5330733" y="2346429"/>
            <a:ext cx="868973" cy="369332"/>
          </a:xfrm>
          <a:prstGeom prst="rect">
            <a:avLst/>
          </a:prstGeom>
          <a:noFill/>
        </p:spPr>
        <p:txBody>
          <a:bodyPr wrap="square" rtlCol="0">
            <a:spAutoFit/>
          </a:bodyPr>
          <a:lstStyle/>
          <a:p>
            <a:r>
              <a:rPr lang="en-US" dirty="0" err="1"/>
              <a:t>xyz.h</a:t>
            </a:r>
            <a:endParaRPr lang="en-US" dirty="0"/>
          </a:p>
        </p:txBody>
      </p:sp>
      <p:cxnSp>
        <p:nvCxnSpPr>
          <p:cNvPr id="5" name="Straight Arrow Connector 4"/>
          <p:cNvCxnSpPr>
            <a:stCxn id="9" idx="2"/>
            <a:endCxn id="8" idx="0"/>
          </p:cNvCxnSpPr>
          <p:nvPr/>
        </p:nvCxnSpPr>
        <p:spPr>
          <a:xfrm>
            <a:off x="2267108" y="1916645"/>
            <a:ext cx="2330099" cy="992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7" idx="0"/>
          </p:cNvCxnSpPr>
          <p:nvPr/>
        </p:nvCxnSpPr>
        <p:spPr>
          <a:xfrm>
            <a:off x="2267108" y="1916645"/>
            <a:ext cx="0" cy="30444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flipH="1">
            <a:off x="2267108" y="3832951"/>
            <a:ext cx="2330099" cy="1128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4358" y="4591747"/>
            <a:ext cx="1314099" cy="369332"/>
          </a:xfrm>
          <a:prstGeom prst="rect">
            <a:avLst/>
          </a:prstGeom>
          <a:noFill/>
        </p:spPr>
        <p:txBody>
          <a:bodyPr wrap="square" rtlCol="0">
            <a:spAutoFit/>
          </a:bodyPr>
          <a:lstStyle/>
          <a:p>
            <a:r>
              <a:rPr lang="en-US" dirty="0"/>
              <a:t>main.cpp</a:t>
            </a:r>
          </a:p>
        </p:txBody>
      </p:sp>
      <p:sp>
        <p:nvSpPr>
          <p:cNvPr id="28" name="TextBox 27"/>
          <p:cNvSpPr txBox="1"/>
          <p:nvPr/>
        </p:nvSpPr>
        <p:spPr>
          <a:xfrm>
            <a:off x="6927305" y="2715761"/>
            <a:ext cx="4572000" cy="175432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We could change main.cpp to remove the #include "</a:t>
            </a:r>
            <a:r>
              <a:rPr lang="en-US" dirty="0" err="1"/>
              <a:t>abc.h</a:t>
            </a:r>
            <a:r>
              <a:rPr lang="en-US" dirty="0"/>
              <a:t>"</a:t>
            </a:r>
          </a:p>
          <a:p>
            <a:endParaRPr lang="en-US" dirty="0"/>
          </a:p>
          <a:p>
            <a:r>
              <a:rPr lang="en-US" dirty="0"/>
              <a:t>But this creates an undue burden on the developer.  We can fix the problem automatically with "Header Guards"</a:t>
            </a:r>
          </a:p>
        </p:txBody>
      </p:sp>
      <p:sp>
        <p:nvSpPr>
          <p:cNvPr id="2" name="Footer Placeholder 1">
            <a:extLst>
              <a:ext uri="{FF2B5EF4-FFF2-40B4-BE49-F238E27FC236}">
                <a16:creationId xmlns:a16="http://schemas.microsoft.com/office/drawing/2014/main" id="{0ED58E90-CFC3-4238-971D-A8D7303715E9}"/>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70F98CED-47B4-4FD2-9963-E7F70AB30FD2}"/>
              </a:ext>
            </a:extLst>
          </p:cNvPr>
          <p:cNvSpPr>
            <a:spLocks noGrp="1"/>
          </p:cNvSpPr>
          <p:nvPr>
            <p:ph type="sldNum" sz="quarter" idx="12"/>
          </p:nvPr>
        </p:nvSpPr>
        <p:spPr/>
        <p:txBody>
          <a:bodyPr/>
          <a:lstStyle/>
          <a:p>
            <a:fld id="{2B0353FF-0177-4CA6-9FBB-ADCB198995C6}" type="slidenum">
              <a:rPr lang="en-US" smtClean="0"/>
              <a:t>13</a:t>
            </a:fld>
            <a:endParaRPr lang="en-US"/>
          </a:p>
        </p:txBody>
      </p:sp>
    </p:spTree>
    <p:extLst>
      <p:ext uri="{BB962C8B-B14F-4D97-AF65-F5344CB8AC3E}">
        <p14:creationId xmlns:p14="http://schemas.microsoft.com/office/powerpoint/2010/main" val="106077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4814202-F752-405F-B7EF-B4C4297F44B9}"/>
              </a:ext>
            </a:extLst>
          </p:cNvPr>
          <p:cNvSpPr txBox="1"/>
          <p:nvPr/>
        </p:nvSpPr>
        <p:spPr>
          <a:xfrm>
            <a:off x="1238490" y="263322"/>
            <a:ext cx="7854710" cy="646331"/>
          </a:xfrm>
          <a:prstGeom prst="rect">
            <a:avLst/>
          </a:prstGeom>
          <a:noFill/>
        </p:spPr>
        <p:txBody>
          <a:bodyPr wrap="square" rtlCol="0">
            <a:spAutoFit/>
          </a:bodyPr>
          <a:lstStyle/>
          <a:p>
            <a:r>
              <a:rPr lang="en-US" sz="3600" dirty="0"/>
              <a:t>#include Header Guards</a:t>
            </a:r>
          </a:p>
        </p:txBody>
      </p:sp>
      <p:sp>
        <p:nvSpPr>
          <p:cNvPr id="7" name="TextBox 6">
            <a:extLst>
              <a:ext uri="{FF2B5EF4-FFF2-40B4-BE49-F238E27FC236}">
                <a16:creationId xmlns:a16="http://schemas.microsoft.com/office/drawing/2014/main" id="{91C0ADC4-6AF6-4150-95D5-E2447610DE26}"/>
              </a:ext>
            </a:extLst>
          </p:cNvPr>
          <p:cNvSpPr txBox="1"/>
          <p:nvPr/>
        </p:nvSpPr>
        <p:spPr>
          <a:xfrm>
            <a:off x="934673" y="4961079"/>
            <a:ext cx="2664870"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r>
              <a:rPr lang="en-US" dirty="0">
                <a:latin typeface="Consolas" panose="020B0609020204030204" pitchFamily="49" charset="0"/>
              </a:rPr>
              <a:t>#include "</a:t>
            </a:r>
            <a:r>
              <a:rPr lang="en-US" dirty="0" err="1">
                <a:latin typeface="Consolas" panose="020B0609020204030204" pitchFamily="49" charset="0"/>
              </a:rPr>
              <a:t>xyz.h</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 { ... }</a:t>
            </a:r>
          </a:p>
        </p:txBody>
      </p:sp>
      <p:sp>
        <p:nvSpPr>
          <p:cNvPr id="8" name="TextBox 7">
            <a:extLst>
              <a:ext uri="{FF2B5EF4-FFF2-40B4-BE49-F238E27FC236}">
                <a16:creationId xmlns:a16="http://schemas.microsoft.com/office/drawing/2014/main" id="{91C0ADC4-6AF6-4150-95D5-E2447610DE26}"/>
              </a:ext>
            </a:extLst>
          </p:cNvPr>
          <p:cNvSpPr txBox="1"/>
          <p:nvPr/>
        </p:nvSpPr>
        <p:spPr>
          <a:xfrm>
            <a:off x="2809895" y="3114419"/>
            <a:ext cx="2664870" cy="147732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ifndef</a:t>
            </a:r>
            <a:r>
              <a:rPr lang="en-US" b="1" dirty="0">
                <a:latin typeface="Consolas" panose="020B0609020204030204" pitchFamily="49" charset="0"/>
              </a:rPr>
              <a:t> XYZ_H</a:t>
            </a:r>
          </a:p>
          <a:p>
            <a:r>
              <a:rPr lang="en-US" b="1" dirty="0">
                <a:latin typeface="Consolas" panose="020B0609020204030204" pitchFamily="49" charset="0"/>
              </a:rPr>
              <a:t>#define XYZ_H</a:t>
            </a:r>
          </a:p>
          <a:p>
            <a:r>
              <a:rPr lang="en-US" dirty="0">
                <a:latin typeface="Consolas" panose="020B0609020204030204" pitchFamily="49" charset="0"/>
              </a:rPr>
              <a:t>#include "</a:t>
            </a:r>
            <a:r>
              <a:rPr lang="en-US" dirty="0" err="1">
                <a:latin typeface="Consolas" panose="020B0609020204030204" pitchFamily="49" charset="0"/>
              </a:rPr>
              <a:t>abc.h</a:t>
            </a:r>
            <a:r>
              <a:rPr lang="en-US" dirty="0">
                <a:latin typeface="Consolas" panose="020B0609020204030204" pitchFamily="49" charset="0"/>
              </a:rPr>
              <a:t>"</a:t>
            </a:r>
          </a:p>
          <a:p>
            <a:r>
              <a:rPr lang="en-US" dirty="0">
                <a:latin typeface="Consolas" panose="020B0609020204030204" pitchFamily="49" charset="0"/>
              </a:rPr>
              <a:t>void </a:t>
            </a:r>
            <a:r>
              <a:rPr lang="en-US" dirty="0" err="1">
                <a:latin typeface="Consolas" panose="020B0609020204030204" pitchFamily="49" charset="0"/>
              </a:rPr>
              <a:t>doXyz</a:t>
            </a:r>
            <a:r>
              <a:rPr lang="en-US" dirty="0">
                <a:latin typeface="Consolas" panose="020B0609020204030204" pitchFamily="49" charset="0"/>
              </a:rPr>
              <a:t>();</a:t>
            </a:r>
          </a:p>
          <a:p>
            <a:r>
              <a:rPr lang="en-US" b="1" dirty="0">
                <a:latin typeface="Consolas" panose="020B0609020204030204" pitchFamily="49" charset="0"/>
              </a:rPr>
              <a:t>#</a:t>
            </a:r>
            <a:r>
              <a:rPr lang="en-US" b="1" dirty="0" err="1">
                <a:latin typeface="Consolas" panose="020B0609020204030204" pitchFamily="49" charset="0"/>
              </a:rPr>
              <a:t>endif</a:t>
            </a:r>
            <a:endParaRPr lang="en-US" b="1" dirty="0">
              <a:latin typeface="Consolas" panose="020B0609020204030204" pitchFamily="49" charset="0"/>
            </a:endParaRPr>
          </a:p>
        </p:txBody>
      </p:sp>
      <p:sp>
        <p:nvSpPr>
          <p:cNvPr id="9" name="TextBox 8">
            <a:extLst>
              <a:ext uri="{FF2B5EF4-FFF2-40B4-BE49-F238E27FC236}">
                <a16:creationId xmlns:a16="http://schemas.microsoft.com/office/drawing/2014/main" id="{91C0ADC4-6AF6-4150-95D5-E2447610DE26}"/>
              </a:ext>
            </a:extLst>
          </p:cNvPr>
          <p:cNvSpPr txBox="1"/>
          <p:nvPr/>
        </p:nvSpPr>
        <p:spPr>
          <a:xfrm>
            <a:off x="1108844" y="1550370"/>
            <a:ext cx="2316526"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ifndef</a:t>
            </a:r>
            <a:r>
              <a:rPr lang="en-US" b="1" dirty="0">
                <a:latin typeface="Consolas" panose="020B0609020204030204" pitchFamily="49" charset="0"/>
              </a:rPr>
              <a:t> ABC_H</a:t>
            </a:r>
          </a:p>
          <a:p>
            <a:r>
              <a:rPr lang="en-US" b="1" dirty="0">
                <a:latin typeface="Consolas" panose="020B0609020204030204" pitchFamily="49" charset="0"/>
              </a:rPr>
              <a:t>#define ABC_H</a:t>
            </a:r>
          </a:p>
          <a:p>
            <a:r>
              <a:rPr lang="en-US" dirty="0">
                <a:latin typeface="Consolas" panose="020B0609020204030204" pitchFamily="49" charset="0"/>
              </a:rPr>
              <a:t>void </a:t>
            </a:r>
            <a:r>
              <a:rPr lang="en-US" dirty="0" err="1">
                <a:latin typeface="Consolas" panose="020B0609020204030204" pitchFamily="49" charset="0"/>
              </a:rPr>
              <a:t>doAbc</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a:t>
            </a:r>
          </a:p>
          <a:p>
            <a:r>
              <a:rPr lang="en-US" b="1" dirty="0">
                <a:latin typeface="Consolas" panose="020B0609020204030204" pitchFamily="49" charset="0"/>
              </a:rPr>
              <a:t>#</a:t>
            </a:r>
            <a:r>
              <a:rPr lang="en-US" b="1" dirty="0" err="1">
                <a:latin typeface="Consolas" panose="020B0609020204030204" pitchFamily="49" charset="0"/>
              </a:rPr>
              <a:t>endif</a:t>
            </a:r>
            <a:endParaRPr lang="en-US" b="1" dirty="0">
              <a:latin typeface="Consolas" panose="020B0609020204030204" pitchFamily="49" charset="0"/>
            </a:endParaRPr>
          </a:p>
        </p:txBody>
      </p:sp>
      <p:sp>
        <p:nvSpPr>
          <p:cNvPr id="3" name="TextBox 2"/>
          <p:cNvSpPr txBox="1"/>
          <p:nvPr/>
        </p:nvSpPr>
        <p:spPr>
          <a:xfrm>
            <a:off x="1832621" y="1171257"/>
            <a:ext cx="868973" cy="381701"/>
          </a:xfrm>
          <a:prstGeom prst="rect">
            <a:avLst/>
          </a:prstGeom>
          <a:noFill/>
        </p:spPr>
        <p:txBody>
          <a:bodyPr wrap="square" rtlCol="0">
            <a:spAutoFit/>
          </a:bodyPr>
          <a:lstStyle/>
          <a:p>
            <a:r>
              <a:rPr lang="en-US" dirty="0" err="1"/>
              <a:t>abc.h</a:t>
            </a:r>
            <a:endParaRPr lang="en-US" dirty="0"/>
          </a:p>
        </p:txBody>
      </p:sp>
      <p:sp>
        <p:nvSpPr>
          <p:cNvPr id="13" name="TextBox 12"/>
          <p:cNvSpPr txBox="1"/>
          <p:nvPr/>
        </p:nvSpPr>
        <p:spPr>
          <a:xfrm>
            <a:off x="4431620" y="2750699"/>
            <a:ext cx="868973" cy="369332"/>
          </a:xfrm>
          <a:prstGeom prst="rect">
            <a:avLst/>
          </a:prstGeom>
          <a:noFill/>
        </p:spPr>
        <p:txBody>
          <a:bodyPr wrap="square" rtlCol="0">
            <a:spAutoFit/>
          </a:bodyPr>
          <a:lstStyle/>
          <a:p>
            <a:r>
              <a:rPr lang="en-US" dirty="0" err="1"/>
              <a:t>xyz.h</a:t>
            </a:r>
            <a:endParaRPr lang="en-US" dirty="0"/>
          </a:p>
        </p:txBody>
      </p:sp>
      <p:cxnSp>
        <p:nvCxnSpPr>
          <p:cNvPr id="5" name="Straight Arrow Connector 4"/>
          <p:cNvCxnSpPr>
            <a:stCxn id="9" idx="2"/>
            <a:endCxn id="8" idx="0"/>
          </p:cNvCxnSpPr>
          <p:nvPr/>
        </p:nvCxnSpPr>
        <p:spPr>
          <a:xfrm>
            <a:off x="2267107" y="2750699"/>
            <a:ext cx="1875223" cy="363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7" idx="0"/>
          </p:cNvCxnSpPr>
          <p:nvPr/>
        </p:nvCxnSpPr>
        <p:spPr>
          <a:xfrm>
            <a:off x="2267107" y="2750699"/>
            <a:ext cx="1" cy="22103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flipH="1">
            <a:off x="2267108" y="4591747"/>
            <a:ext cx="1875222" cy="3693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4358" y="4591747"/>
            <a:ext cx="1314099" cy="369332"/>
          </a:xfrm>
          <a:prstGeom prst="rect">
            <a:avLst/>
          </a:prstGeom>
          <a:noFill/>
        </p:spPr>
        <p:txBody>
          <a:bodyPr wrap="square" rtlCol="0">
            <a:spAutoFit/>
          </a:bodyPr>
          <a:lstStyle/>
          <a:p>
            <a:r>
              <a:rPr lang="en-US" dirty="0"/>
              <a:t>main.cpp</a:t>
            </a:r>
          </a:p>
        </p:txBody>
      </p:sp>
      <p:sp>
        <p:nvSpPr>
          <p:cNvPr id="27" name="TextBox 26"/>
          <p:cNvSpPr txBox="1"/>
          <p:nvPr/>
        </p:nvSpPr>
        <p:spPr>
          <a:xfrm>
            <a:off x="6183085" y="883327"/>
            <a:ext cx="5428343" cy="120032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solidFill>
                  <a:srgbClr val="FF0000"/>
                </a:solidFill>
              </a:rPr>
              <a:t>#</a:t>
            </a:r>
            <a:r>
              <a:rPr lang="en-US" dirty="0" err="1">
                <a:solidFill>
                  <a:srgbClr val="FF0000"/>
                </a:solidFill>
              </a:rPr>
              <a:t>ifndef</a:t>
            </a:r>
            <a:r>
              <a:rPr lang="en-US" dirty="0">
                <a:solidFill>
                  <a:srgbClr val="FF0000"/>
                </a:solidFill>
              </a:rPr>
              <a:t> </a:t>
            </a:r>
            <a:r>
              <a:rPr lang="en-US" dirty="0"/>
              <a:t>checks whether the symbol </a:t>
            </a:r>
            <a:r>
              <a:rPr lang="en-US" dirty="0">
                <a:solidFill>
                  <a:srgbClr val="FF0000"/>
                </a:solidFill>
              </a:rPr>
              <a:t>ABC_H</a:t>
            </a:r>
            <a:r>
              <a:rPr lang="en-US" dirty="0"/>
              <a:t> is already defined.  If it's defined, we skip over the entire include.  </a:t>
            </a:r>
          </a:p>
          <a:p>
            <a:endParaRPr lang="en-US" dirty="0"/>
          </a:p>
          <a:p>
            <a:r>
              <a:rPr lang="en-US" dirty="0"/>
              <a:t>Think of there being an implicit </a:t>
            </a:r>
            <a:r>
              <a:rPr lang="en-US" dirty="0">
                <a:solidFill>
                  <a:srgbClr val="FF0000"/>
                </a:solidFill>
              </a:rPr>
              <a:t>#else-do-nothing</a:t>
            </a:r>
            <a:r>
              <a:rPr lang="en-US" dirty="0"/>
              <a:t>)</a:t>
            </a:r>
          </a:p>
        </p:txBody>
      </p:sp>
      <p:sp>
        <p:nvSpPr>
          <p:cNvPr id="28" name="TextBox 27"/>
          <p:cNvSpPr txBox="1"/>
          <p:nvPr/>
        </p:nvSpPr>
        <p:spPr>
          <a:xfrm>
            <a:off x="6611256" y="2932559"/>
            <a:ext cx="4572000"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solidFill>
                  <a:srgbClr val="FF0000"/>
                </a:solidFill>
              </a:rPr>
              <a:t>ABC_H</a:t>
            </a:r>
            <a:r>
              <a:rPr lang="en-US" dirty="0"/>
              <a:t> is called a "Preprocessor variable"</a:t>
            </a:r>
          </a:p>
          <a:p>
            <a:endParaRPr lang="en-US" dirty="0"/>
          </a:p>
          <a:p>
            <a:r>
              <a:rPr lang="en-US" dirty="0"/>
              <a:t>We can use any consistent pattern we like for header guards.  In this class we will use the format above. </a:t>
            </a:r>
          </a:p>
        </p:txBody>
      </p:sp>
      <p:sp>
        <p:nvSpPr>
          <p:cNvPr id="18" name="TextBox 17"/>
          <p:cNvSpPr txBox="1"/>
          <p:nvPr/>
        </p:nvSpPr>
        <p:spPr>
          <a:xfrm>
            <a:off x="6611256" y="4822579"/>
            <a:ext cx="4572000"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You may think this is clunky compared with Java's simple </a:t>
            </a:r>
            <a:r>
              <a:rPr lang="en-US" dirty="0">
                <a:solidFill>
                  <a:srgbClr val="FF0000"/>
                </a:solidFill>
              </a:rPr>
              <a:t>import</a:t>
            </a:r>
            <a:r>
              <a:rPr lang="en-US" dirty="0"/>
              <a:t> statement.  You would be correct!</a:t>
            </a:r>
          </a:p>
        </p:txBody>
      </p:sp>
      <p:sp>
        <p:nvSpPr>
          <p:cNvPr id="2" name="Footer Placeholder 1">
            <a:extLst>
              <a:ext uri="{FF2B5EF4-FFF2-40B4-BE49-F238E27FC236}">
                <a16:creationId xmlns:a16="http://schemas.microsoft.com/office/drawing/2014/main" id="{CB12162A-96CE-48E8-9E58-E64A7B73AD00}"/>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71131BE9-D58D-459F-8310-F159C21B94B0}"/>
              </a:ext>
            </a:extLst>
          </p:cNvPr>
          <p:cNvSpPr>
            <a:spLocks noGrp="1"/>
          </p:cNvSpPr>
          <p:nvPr>
            <p:ph type="sldNum" sz="quarter" idx="12"/>
          </p:nvPr>
        </p:nvSpPr>
        <p:spPr/>
        <p:txBody>
          <a:bodyPr/>
          <a:lstStyle/>
          <a:p>
            <a:fld id="{2B0353FF-0177-4CA6-9FBB-ADCB198995C6}" type="slidenum">
              <a:rPr lang="en-US" smtClean="0"/>
              <a:t>14</a:t>
            </a:fld>
            <a:endParaRPr lang="en-US"/>
          </a:p>
        </p:txBody>
      </p:sp>
    </p:spTree>
    <p:extLst>
      <p:ext uri="{BB962C8B-B14F-4D97-AF65-F5344CB8AC3E}">
        <p14:creationId xmlns:p14="http://schemas.microsoft.com/office/powerpoint/2010/main" val="11196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713260" y="-79266"/>
            <a:ext cx="5764695" cy="646331"/>
          </a:xfrm>
          <a:prstGeom prst="rect">
            <a:avLst/>
          </a:prstGeom>
          <a:noFill/>
        </p:spPr>
        <p:txBody>
          <a:bodyPr wrap="square" rtlCol="0">
            <a:spAutoFit/>
          </a:bodyPr>
          <a:lstStyle/>
          <a:p>
            <a:r>
              <a:rPr lang="en-US" sz="3600"/>
              <a:t>Task 1 : Arith</a:t>
            </a:r>
          </a:p>
        </p:txBody>
      </p:sp>
      <p:sp>
        <p:nvSpPr>
          <p:cNvPr id="4" name="TextBox 3">
            <a:extLst>
              <a:ext uri="{FF2B5EF4-FFF2-40B4-BE49-F238E27FC236}">
                <a16:creationId xmlns:a16="http://schemas.microsoft.com/office/drawing/2014/main" id="{334FBA39-DB43-415C-9CF8-47171FA7835B}"/>
              </a:ext>
            </a:extLst>
          </p:cNvPr>
          <p:cNvSpPr txBox="1"/>
          <p:nvPr/>
        </p:nvSpPr>
        <p:spPr>
          <a:xfrm>
            <a:off x="1611087" y="1482966"/>
            <a:ext cx="9172016" cy="378565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400" dirty="0"/>
              <a:t>Copy the code on the previous slide into 3 files:</a:t>
            </a:r>
          </a:p>
          <a:p>
            <a:endParaRPr lang="en-US" sz="2400" dirty="0"/>
          </a:p>
          <a:p>
            <a:pPr marL="342900" indent="-342900">
              <a:buFont typeface="Arial" panose="020B0604020202020204" pitchFamily="34" charset="0"/>
              <a:buChar char="•"/>
            </a:pPr>
            <a:r>
              <a:rPr lang="en-US" sz="2400" dirty="0" err="1"/>
              <a:t>Arith.h</a:t>
            </a:r>
            <a:r>
              <a:rPr lang="en-US" sz="2400" dirty="0"/>
              <a:t>, Arith.cpp and ArithTest.cpp</a:t>
            </a:r>
          </a:p>
          <a:p>
            <a:pPr marL="342900" indent="-342900">
              <a:buFont typeface="Arial" panose="020B0604020202020204" pitchFamily="34" charset="0"/>
              <a:buChar char="•"/>
            </a:pPr>
            <a:endParaRPr lang="en-US" sz="2400" dirty="0"/>
          </a:p>
          <a:p>
            <a:r>
              <a:rPr lang="en-US" sz="2400" dirty="0"/>
              <a:t>Include them into your IDE as a project.  Build the </a:t>
            </a:r>
            <a:r>
              <a:rPr lang="en-US" sz="2400" dirty="0" err="1">
                <a:solidFill>
                  <a:srgbClr val="FF0000"/>
                </a:solidFill>
              </a:rPr>
              <a:t>ArithTest</a:t>
            </a:r>
            <a:r>
              <a:rPr lang="en-US" sz="2400" dirty="0"/>
              <a:t> project and check it works.</a:t>
            </a:r>
          </a:p>
          <a:p>
            <a:endParaRPr lang="en-US" sz="2400" dirty="0"/>
          </a:p>
          <a:p>
            <a:r>
              <a:rPr lang="en-US" sz="2400" dirty="0"/>
              <a:t>Add a header guard into </a:t>
            </a:r>
            <a:r>
              <a:rPr lang="en-US" sz="2400" dirty="0" err="1">
                <a:solidFill>
                  <a:srgbClr val="FF0000"/>
                </a:solidFill>
              </a:rPr>
              <a:t>Arith.h</a:t>
            </a:r>
            <a:endParaRPr lang="en-US" sz="2400" dirty="0">
              <a:solidFill>
                <a:srgbClr val="FF0000"/>
              </a:solidFill>
            </a:endParaRPr>
          </a:p>
          <a:p>
            <a:endParaRPr lang="en-US" sz="2400" dirty="0">
              <a:solidFill>
                <a:srgbClr val="FF0000"/>
              </a:solidFill>
            </a:endParaRPr>
          </a:p>
          <a:p>
            <a:r>
              <a:rPr lang="en-US" sz="2400" dirty="0"/>
              <a:t>Submit your guarded </a:t>
            </a:r>
            <a:r>
              <a:rPr lang="en-US" sz="2400" dirty="0" err="1">
                <a:solidFill>
                  <a:srgbClr val="FF0000"/>
                </a:solidFill>
              </a:rPr>
              <a:t>Arith.h</a:t>
            </a:r>
            <a:r>
              <a:rPr lang="en-US" sz="2400" dirty="0"/>
              <a:t> file</a:t>
            </a:r>
          </a:p>
        </p:txBody>
      </p:sp>
      <p:sp>
        <p:nvSpPr>
          <p:cNvPr id="2" name="Footer Placeholder 1">
            <a:extLst>
              <a:ext uri="{FF2B5EF4-FFF2-40B4-BE49-F238E27FC236}">
                <a16:creationId xmlns:a16="http://schemas.microsoft.com/office/drawing/2014/main" id="{BF76BE7E-9734-46FC-9A5B-630F378AE014}"/>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2DCFDB88-189F-4103-83B1-7396679EF23A}"/>
              </a:ext>
            </a:extLst>
          </p:cNvPr>
          <p:cNvSpPr>
            <a:spLocks noGrp="1"/>
          </p:cNvSpPr>
          <p:nvPr>
            <p:ph type="sldNum" sz="quarter" idx="12"/>
          </p:nvPr>
        </p:nvSpPr>
        <p:spPr/>
        <p:txBody>
          <a:bodyPr/>
          <a:lstStyle/>
          <a:p>
            <a:fld id="{DCEA4AB8-1A64-45EB-A99C-B09E4928BA2A}" type="slidenum">
              <a:rPr lang="en-US" smtClean="0"/>
              <a:t>15</a:t>
            </a:fld>
            <a:endParaRPr lang="en-US"/>
          </a:p>
        </p:txBody>
      </p:sp>
    </p:spTree>
    <p:extLst>
      <p:ext uri="{BB962C8B-B14F-4D97-AF65-F5344CB8AC3E}">
        <p14:creationId xmlns:p14="http://schemas.microsoft.com/office/powerpoint/2010/main" val="383267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a:t>Arrays</a:t>
            </a:r>
          </a:p>
        </p:txBody>
      </p:sp>
      <p:sp>
        <p:nvSpPr>
          <p:cNvPr id="3" name="Footer Placeholder 2">
            <a:extLst>
              <a:ext uri="{FF2B5EF4-FFF2-40B4-BE49-F238E27FC236}">
                <a16:creationId xmlns:a16="http://schemas.microsoft.com/office/drawing/2014/main" id="{6EA3046F-7F4B-46B8-9E99-611F78D25C0C}"/>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A53BCB52-4483-4669-8127-B2FE976E0D94}"/>
              </a:ext>
            </a:extLst>
          </p:cNvPr>
          <p:cNvSpPr>
            <a:spLocks noGrp="1"/>
          </p:cNvSpPr>
          <p:nvPr>
            <p:ph type="sldNum" sz="quarter" idx="12"/>
          </p:nvPr>
        </p:nvSpPr>
        <p:spPr/>
        <p:txBody>
          <a:bodyPr/>
          <a:lstStyle/>
          <a:p>
            <a:fld id="{2B0353FF-0177-4CA6-9FBB-ADCB198995C6}" type="slidenum">
              <a:rPr lang="en-US" smtClean="0"/>
              <a:t>16</a:t>
            </a:fld>
            <a:endParaRPr lang="en-US"/>
          </a:p>
        </p:txBody>
      </p:sp>
    </p:spTree>
    <p:extLst>
      <p:ext uri="{BB962C8B-B14F-4D97-AF65-F5344CB8AC3E}">
        <p14:creationId xmlns:p14="http://schemas.microsoft.com/office/powerpoint/2010/main" val="264433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92FF7-6C8E-48EE-9683-879C767D63B8}"/>
              </a:ext>
            </a:extLst>
          </p:cNvPr>
          <p:cNvSpPr txBox="1"/>
          <p:nvPr/>
        </p:nvSpPr>
        <p:spPr>
          <a:xfrm>
            <a:off x="659957" y="1399430"/>
            <a:ext cx="5605671" cy="507831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a:solidFill>
                  <a:srgbClr val="AF00DB"/>
                </a:solidFill>
                <a:latin typeface="Consolas" panose="020B0609020204030204" pitchFamily="49" charset="0"/>
              </a:rPr>
              <a:t>#include</a:t>
            </a:r>
            <a:r>
              <a:rPr lang="en-US">
                <a:solidFill>
                  <a:srgbClr val="0000FF"/>
                </a:solidFill>
                <a:latin typeface="Consolas" panose="020B0609020204030204" pitchFamily="49" charset="0"/>
              </a:rPr>
              <a:t>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AF00DB"/>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std</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main</a:t>
            </a:r>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arr</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20</a:t>
            </a:r>
            <a:r>
              <a:rPr lang="en-US">
                <a:solidFill>
                  <a:srgbClr val="000000"/>
                </a:solidFill>
                <a:latin typeface="Consolas" panose="020B0609020204030204" pitchFamily="49" charset="0"/>
              </a:rPr>
              <a:t>];</a:t>
            </a:r>
            <a:r>
              <a:rPr lang="en-US">
                <a:solidFill>
                  <a:srgbClr val="008000"/>
                </a:solidFill>
                <a:latin typeface="Consolas" panose="020B0609020204030204" pitchFamily="49" charset="0"/>
              </a:rPr>
              <a:t>  // static array of 20 ints</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t>
            </a:r>
            <a:r>
              <a:rPr lang="en-US">
                <a:solidFill>
                  <a:srgbClr val="098658"/>
                </a:solidFill>
                <a:latin typeface="Consolas" panose="020B0609020204030204" pitchFamily="49" charset="0"/>
              </a:rPr>
              <a:t>20</a:t>
            </a:r>
            <a:r>
              <a:rPr lang="en-US">
                <a:solidFill>
                  <a:srgbClr val="000000"/>
                </a:solidFill>
                <a:latin typeface="Consolas" panose="020B0609020204030204" pitchFamily="49" charset="0"/>
              </a:rPr>
              <a:t>; ++i) {</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arr</a:t>
            </a:r>
            <a:r>
              <a:rPr lang="en-US">
                <a:solidFill>
                  <a:srgbClr val="000000"/>
                </a:solidFill>
                <a:latin typeface="Consolas" panose="020B0609020204030204" pitchFamily="49" charset="0"/>
              </a:rPr>
              <a:t>[i] =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 i - </a:t>
            </a:r>
            <a:r>
              <a:rPr lang="en-US">
                <a:solidFill>
                  <a:srgbClr val="098658"/>
                </a:solidFill>
                <a:latin typeface="Consolas" panose="020B0609020204030204" pitchFamily="49" charset="0"/>
              </a:rPr>
              <a:t>8</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t>
            </a:r>
            <a:r>
              <a:rPr lang="en-US">
                <a:solidFill>
                  <a:srgbClr val="098658"/>
                </a:solidFill>
                <a:latin typeface="Consolas" panose="020B0609020204030204" pitchFamily="49" charset="0"/>
              </a:rPr>
              <a:t>20</a:t>
            </a:r>
            <a:r>
              <a:rPr lang="en-US">
                <a:solidFill>
                  <a:srgbClr val="000000"/>
                </a:solidFill>
                <a:latin typeface="Consolas" panose="020B0609020204030204" pitchFamily="49" charset="0"/>
              </a:rPr>
              <a:t>; ++i) {</a:t>
            </a:r>
          </a:p>
          <a:p>
            <a:r>
              <a:rPr lang="en-US">
                <a:solidFill>
                  <a:srgbClr val="000000"/>
                </a:solidFill>
                <a:latin typeface="Consolas" panose="020B0609020204030204" pitchFamily="49" charset="0"/>
              </a:rPr>
              <a:t>    cout &lt;&lt; </a:t>
            </a:r>
            <a:r>
              <a:rPr lang="en-US">
                <a:solidFill>
                  <a:srgbClr val="001080"/>
                </a:solidFill>
                <a:latin typeface="Consolas" panose="020B0609020204030204" pitchFamily="49" charset="0"/>
              </a:rPr>
              <a:t>arr</a:t>
            </a:r>
            <a:r>
              <a:rPr lang="en-US">
                <a:solidFill>
                  <a:srgbClr val="000000"/>
                </a:solidFill>
                <a:latin typeface="Consolas" panose="020B0609020204030204" pitchFamily="49" charset="0"/>
              </a:rPr>
              <a:t>[i] &lt;&lt; </a:t>
            </a:r>
            <a:r>
              <a:rPr lang="en-US">
                <a:solidFill>
                  <a:srgbClr val="A31515"/>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endl;</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EEC70574-67BC-4F57-8706-4D5025D58468}"/>
              </a:ext>
            </a:extLst>
          </p:cNvPr>
          <p:cNvSpPr txBox="1"/>
          <p:nvPr/>
        </p:nvSpPr>
        <p:spPr>
          <a:xfrm>
            <a:off x="1240403" y="380257"/>
            <a:ext cx="8221649" cy="646331"/>
          </a:xfrm>
          <a:prstGeom prst="rect">
            <a:avLst/>
          </a:prstGeom>
          <a:noFill/>
        </p:spPr>
        <p:txBody>
          <a:bodyPr wrap="square" rtlCol="0">
            <a:spAutoFit/>
          </a:bodyPr>
          <a:lstStyle/>
          <a:p>
            <a:r>
              <a:rPr lang="en-US" sz="3600" dirty="0"/>
              <a:t>C++ (</a:t>
            </a:r>
            <a:r>
              <a:rPr lang="en-US" sz="3600" dirty="0" err="1"/>
              <a:t>Builtin</a:t>
            </a:r>
            <a:r>
              <a:rPr lang="en-US" sz="3600" dirty="0"/>
              <a:t>) Arrays</a:t>
            </a:r>
          </a:p>
        </p:txBody>
      </p:sp>
      <p:sp>
        <p:nvSpPr>
          <p:cNvPr id="4" name="TextBox 3">
            <a:extLst>
              <a:ext uri="{FF2B5EF4-FFF2-40B4-BE49-F238E27FC236}">
                <a16:creationId xmlns:a16="http://schemas.microsoft.com/office/drawing/2014/main" id="{62C24075-B38D-4A38-B7A6-678F26FFFE83}"/>
              </a:ext>
            </a:extLst>
          </p:cNvPr>
          <p:cNvSpPr txBox="1"/>
          <p:nvPr/>
        </p:nvSpPr>
        <p:spPr>
          <a:xfrm>
            <a:off x="6559826" y="1399430"/>
            <a:ext cx="5239910"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a:solidFill>
                  <a:srgbClr val="FF0000"/>
                </a:solidFill>
              </a:rPr>
              <a:t>arr</a:t>
            </a:r>
            <a:r>
              <a:rPr lang="en-US"/>
              <a:t> is a simple, fixed-size array</a:t>
            </a:r>
          </a:p>
          <a:p>
            <a:pPr marL="285750" indent="-285750">
              <a:buFont typeface="Arial" panose="020B0604020202020204" pitchFamily="34" charset="0"/>
              <a:buChar char="•"/>
            </a:pPr>
            <a:r>
              <a:rPr lang="en-US"/>
              <a:t>Declared in C++ as </a:t>
            </a:r>
            <a:r>
              <a:rPr lang="en-US">
                <a:solidFill>
                  <a:srgbClr val="FF0000"/>
                </a:solidFill>
              </a:rPr>
              <a:t>int arr[20];</a:t>
            </a:r>
          </a:p>
          <a:p>
            <a:pPr marL="285750" indent="-285750">
              <a:buFont typeface="Arial" panose="020B0604020202020204" pitchFamily="34" charset="0"/>
              <a:buChar char="•"/>
            </a:pPr>
            <a:r>
              <a:rPr lang="en-US"/>
              <a:t>Contrast Java: </a:t>
            </a:r>
            <a:r>
              <a:rPr lang="en-US">
                <a:solidFill>
                  <a:srgbClr val="FF0000"/>
                </a:solidFill>
              </a:rPr>
              <a:t>int[20] arr;</a:t>
            </a:r>
            <a:r>
              <a:rPr lang="en-US"/>
              <a:t> </a:t>
            </a:r>
          </a:p>
        </p:txBody>
      </p:sp>
      <p:sp>
        <p:nvSpPr>
          <p:cNvPr id="5" name="TextBox 4">
            <a:extLst>
              <a:ext uri="{FF2B5EF4-FFF2-40B4-BE49-F238E27FC236}">
                <a16:creationId xmlns:a16="http://schemas.microsoft.com/office/drawing/2014/main" id="{2F20FF4C-1DE0-44AA-A143-0C476F1D863C}"/>
              </a:ext>
            </a:extLst>
          </p:cNvPr>
          <p:cNvSpPr txBox="1"/>
          <p:nvPr/>
        </p:nvSpPr>
        <p:spPr>
          <a:xfrm>
            <a:off x="6559825" y="2505670"/>
            <a:ext cx="5239909" cy="92333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Should only access </a:t>
            </a:r>
            <a:r>
              <a:rPr lang="en-US" dirty="0" err="1">
                <a:solidFill>
                  <a:srgbClr val="FF0000"/>
                </a:solidFill>
              </a:rPr>
              <a:t>arr</a:t>
            </a:r>
            <a:r>
              <a:rPr lang="en-US" dirty="0"/>
              <a:t> with index values between 0 and 19</a:t>
            </a:r>
          </a:p>
          <a:p>
            <a:pPr marL="285750" indent="-285750">
              <a:buFont typeface="Arial" panose="020B0604020202020204" pitchFamily="34" charset="0"/>
              <a:buChar char="•"/>
            </a:pPr>
            <a:r>
              <a:rPr lang="en-US" dirty="0"/>
              <a:t>But C++ does not check this!</a:t>
            </a:r>
          </a:p>
        </p:txBody>
      </p:sp>
      <p:sp>
        <p:nvSpPr>
          <p:cNvPr id="6" name="Footer Placeholder 5">
            <a:extLst>
              <a:ext uri="{FF2B5EF4-FFF2-40B4-BE49-F238E27FC236}">
                <a16:creationId xmlns:a16="http://schemas.microsoft.com/office/drawing/2014/main" id="{96AEF756-8CC5-43F9-97D9-778CCC7EAE66}"/>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1AED311B-1E34-4DFF-99A6-1CC1F59F7359}"/>
              </a:ext>
            </a:extLst>
          </p:cNvPr>
          <p:cNvSpPr>
            <a:spLocks noGrp="1"/>
          </p:cNvSpPr>
          <p:nvPr>
            <p:ph type="sldNum" sz="quarter" idx="12"/>
          </p:nvPr>
        </p:nvSpPr>
        <p:spPr/>
        <p:txBody>
          <a:bodyPr/>
          <a:lstStyle/>
          <a:p>
            <a:fld id="{2B0353FF-0177-4CA6-9FBB-ADCB198995C6}" type="slidenum">
              <a:rPr lang="en-US" smtClean="0"/>
              <a:t>17</a:t>
            </a:fld>
            <a:endParaRPr lang="en-US"/>
          </a:p>
        </p:txBody>
      </p:sp>
    </p:spTree>
    <p:extLst>
      <p:ext uri="{BB962C8B-B14F-4D97-AF65-F5344CB8AC3E}">
        <p14:creationId xmlns:p14="http://schemas.microsoft.com/office/powerpoint/2010/main" val="71959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737114" y="-71314"/>
            <a:ext cx="5764695" cy="646331"/>
          </a:xfrm>
          <a:prstGeom prst="rect">
            <a:avLst/>
          </a:prstGeom>
          <a:noFill/>
        </p:spPr>
        <p:txBody>
          <a:bodyPr wrap="square" rtlCol="0">
            <a:spAutoFit/>
          </a:bodyPr>
          <a:lstStyle/>
          <a:p>
            <a:r>
              <a:rPr lang="en-US" sz="3600"/>
              <a:t>Task 2 : Array.cpp</a:t>
            </a:r>
          </a:p>
        </p:txBody>
      </p:sp>
      <p:sp>
        <p:nvSpPr>
          <p:cNvPr id="4" name="TextBox 3">
            <a:extLst>
              <a:ext uri="{FF2B5EF4-FFF2-40B4-BE49-F238E27FC236}">
                <a16:creationId xmlns:a16="http://schemas.microsoft.com/office/drawing/2014/main" id="{334FBA39-DB43-415C-9CF8-47171FA7835B}"/>
              </a:ext>
            </a:extLst>
          </p:cNvPr>
          <p:cNvSpPr txBox="1"/>
          <p:nvPr/>
        </p:nvSpPr>
        <p:spPr>
          <a:xfrm>
            <a:off x="1587610" y="1190234"/>
            <a:ext cx="9016777" cy="286232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dirty="0"/>
              <a:t>Type in the array example program on the previous slide, into a file called </a:t>
            </a:r>
            <a:r>
              <a:rPr lang="en-US" sz="2000" dirty="0">
                <a:solidFill>
                  <a:srgbClr val="FF0000"/>
                </a:solidFill>
              </a:rPr>
              <a:t>Array.cpp</a:t>
            </a:r>
            <a:r>
              <a:rPr lang="en-US" sz="2000" dirty="0"/>
              <a:t>.</a:t>
            </a:r>
          </a:p>
          <a:p>
            <a:endParaRPr lang="en-US" sz="2000" dirty="0"/>
          </a:p>
          <a:p>
            <a:r>
              <a:rPr lang="en-US" sz="2000" dirty="0"/>
              <a:t>Or download from </a:t>
            </a:r>
            <a:r>
              <a:rPr lang="en-US" sz="2000" dirty="0">
                <a:solidFill>
                  <a:srgbClr val="FF0000"/>
                </a:solidFill>
              </a:rPr>
              <a:t>Canvas|Files|Lab02|Array|Array.cpp</a:t>
            </a:r>
            <a:r>
              <a:rPr lang="en-US" sz="2000" dirty="0"/>
              <a:t>  </a:t>
            </a:r>
          </a:p>
          <a:p>
            <a:endParaRPr lang="en-US" sz="2000" dirty="0"/>
          </a:p>
          <a:p>
            <a:r>
              <a:rPr lang="en-US" sz="2000" dirty="0"/>
              <a:t>Build and check it works.</a:t>
            </a:r>
          </a:p>
          <a:p>
            <a:endParaRPr lang="en-US" sz="2000" dirty="0"/>
          </a:p>
          <a:p>
            <a:r>
              <a:rPr lang="en-US" sz="2000" dirty="0"/>
              <a:t>Change the range of the for loop so it prints out </a:t>
            </a:r>
            <a:r>
              <a:rPr lang="en-US" sz="2000" dirty="0" err="1">
                <a:solidFill>
                  <a:srgbClr val="FF0000"/>
                </a:solidFill>
              </a:rPr>
              <a:t>arr</a:t>
            </a:r>
            <a:r>
              <a:rPr lang="en-US" sz="2000" dirty="0">
                <a:solidFill>
                  <a:srgbClr val="FF0000"/>
                </a:solidFill>
              </a:rPr>
              <a:t>[-5]</a:t>
            </a:r>
            <a:r>
              <a:rPr lang="en-US" sz="2000" dirty="0"/>
              <a:t> thru </a:t>
            </a:r>
            <a:r>
              <a:rPr lang="en-US" sz="2000" dirty="0" err="1">
                <a:solidFill>
                  <a:srgbClr val="FF0000"/>
                </a:solidFill>
              </a:rPr>
              <a:t>arr</a:t>
            </a:r>
            <a:r>
              <a:rPr lang="en-US" sz="2000" dirty="0">
                <a:solidFill>
                  <a:srgbClr val="FF0000"/>
                </a:solidFill>
              </a:rPr>
              <a:t>[25]</a:t>
            </a:r>
            <a:r>
              <a:rPr lang="en-US" sz="2000" dirty="0"/>
              <a:t>.</a:t>
            </a:r>
          </a:p>
          <a:p>
            <a:endParaRPr lang="en-US" sz="2000" dirty="0"/>
          </a:p>
          <a:p>
            <a:r>
              <a:rPr lang="en-US" sz="2000" dirty="0"/>
              <a:t>What happened?</a:t>
            </a:r>
          </a:p>
        </p:txBody>
      </p:sp>
      <p:sp>
        <p:nvSpPr>
          <p:cNvPr id="6" name="TextBox 5">
            <a:extLst>
              <a:ext uri="{FF2B5EF4-FFF2-40B4-BE49-F238E27FC236}">
                <a16:creationId xmlns:a16="http://schemas.microsoft.com/office/drawing/2014/main" id="{D49C40CB-D53E-4093-AEBD-B8836EEC483F}"/>
              </a:ext>
            </a:extLst>
          </p:cNvPr>
          <p:cNvSpPr txBox="1"/>
          <p:nvPr/>
        </p:nvSpPr>
        <p:spPr>
          <a:xfrm>
            <a:off x="1587610" y="4395809"/>
            <a:ext cx="9016777" cy="132343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dirty="0"/>
              <a:t>Programming is C++ has been likened to juggling with chainsaws: any mistake has dire consequences.</a:t>
            </a:r>
          </a:p>
          <a:p>
            <a:endParaRPr lang="en-US" sz="2000" dirty="0"/>
          </a:p>
          <a:p>
            <a:r>
              <a:rPr lang="en-US" sz="2000" dirty="0"/>
              <a:t>More graciously, we might say C++ is for programmers who know what they’re doing</a:t>
            </a:r>
          </a:p>
        </p:txBody>
      </p:sp>
      <p:sp>
        <p:nvSpPr>
          <p:cNvPr id="2" name="Footer Placeholder 1">
            <a:extLst>
              <a:ext uri="{FF2B5EF4-FFF2-40B4-BE49-F238E27FC236}">
                <a16:creationId xmlns:a16="http://schemas.microsoft.com/office/drawing/2014/main" id="{B7488E6E-B338-405C-A0AC-589260EE2E78}"/>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460E1EDC-38DC-44E4-95D7-E2344566C317}"/>
              </a:ext>
            </a:extLst>
          </p:cNvPr>
          <p:cNvSpPr>
            <a:spLocks noGrp="1"/>
          </p:cNvSpPr>
          <p:nvPr>
            <p:ph type="sldNum" sz="quarter" idx="12"/>
          </p:nvPr>
        </p:nvSpPr>
        <p:spPr/>
        <p:txBody>
          <a:bodyPr/>
          <a:lstStyle/>
          <a:p>
            <a:fld id="{DCEA4AB8-1A64-45EB-A99C-B09E4928BA2A}" type="slidenum">
              <a:rPr lang="en-US" smtClean="0"/>
              <a:t>18</a:t>
            </a:fld>
            <a:endParaRPr lang="en-US"/>
          </a:p>
        </p:txBody>
      </p:sp>
    </p:spTree>
    <p:extLst>
      <p:ext uri="{BB962C8B-B14F-4D97-AF65-F5344CB8AC3E}">
        <p14:creationId xmlns:p14="http://schemas.microsoft.com/office/powerpoint/2010/main" val="186040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661889" y="-79266"/>
            <a:ext cx="5764695" cy="646331"/>
          </a:xfrm>
          <a:prstGeom prst="rect">
            <a:avLst/>
          </a:prstGeom>
          <a:noFill/>
        </p:spPr>
        <p:txBody>
          <a:bodyPr wrap="square" rtlCol="0">
            <a:spAutoFit/>
          </a:bodyPr>
          <a:lstStyle/>
          <a:p>
            <a:r>
              <a:rPr lang="en-US" sz="3600"/>
              <a:t>Task 3 : ArrayOps</a:t>
            </a:r>
          </a:p>
        </p:txBody>
      </p:sp>
      <p:sp>
        <p:nvSpPr>
          <p:cNvPr id="4" name="TextBox 3">
            <a:extLst>
              <a:ext uri="{FF2B5EF4-FFF2-40B4-BE49-F238E27FC236}">
                <a16:creationId xmlns:a16="http://schemas.microsoft.com/office/drawing/2014/main" id="{334FBA39-DB43-415C-9CF8-47171FA7835B}"/>
              </a:ext>
            </a:extLst>
          </p:cNvPr>
          <p:cNvSpPr txBox="1"/>
          <p:nvPr/>
        </p:nvSpPr>
        <p:spPr>
          <a:xfrm>
            <a:off x="1685267" y="2371505"/>
            <a:ext cx="9201266" cy="255454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Create a new file called </a:t>
            </a:r>
            <a:r>
              <a:rPr lang="en-US" sz="2000">
                <a:solidFill>
                  <a:srgbClr val="FF0000"/>
                </a:solidFill>
              </a:rPr>
              <a:t>ArrayOps.cpp</a:t>
            </a:r>
            <a:r>
              <a:rPr lang="en-US" sz="2000"/>
              <a:t>.  In the </a:t>
            </a:r>
            <a:r>
              <a:rPr lang="en-US" sz="2000">
                <a:solidFill>
                  <a:srgbClr val="FF0000"/>
                </a:solidFill>
              </a:rPr>
              <a:t>main</a:t>
            </a:r>
            <a:r>
              <a:rPr lang="en-US" sz="2000"/>
              <a:t> function, declare an array of 10 </a:t>
            </a:r>
            <a:r>
              <a:rPr lang="en-US" sz="2000">
                <a:solidFill>
                  <a:srgbClr val="FF0000"/>
                </a:solidFill>
              </a:rPr>
              <a:t>double</a:t>
            </a:r>
            <a:r>
              <a:rPr lang="en-US" sz="2000"/>
              <a:t>s.</a:t>
            </a:r>
          </a:p>
          <a:p>
            <a:endParaRPr lang="en-US" sz="2000"/>
          </a:p>
          <a:p>
            <a:r>
              <a:rPr lang="en-US" sz="2000"/>
              <a:t>Fill the array with 10 random numbers in the range 1.0 to 100.0</a:t>
            </a:r>
          </a:p>
          <a:p>
            <a:endParaRPr lang="en-US" sz="2000"/>
          </a:p>
          <a:p>
            <a:r>
              <a:rPr lang="en-US" sz="2000"/>
              <a:t>Calculate and print the array’s average, minimum and maximum element</a:t>
            </a:r>
          </a:p>
          <a:p>
            <a:endParaRPr lang="en-US" sz="2000"/>
          </a:p>
          <a:p>
            <a:r>
              <a:rPr lang="en-US" sz="2000"/>
              <a:t>Submit </a:t>
            </a:r>
            <a:r>
              <a:rPr lang="en-US" sz="2000">
                <a:solidFill>
                  <a:srgbClr val="FF0000"/>
                </a:solidFill>
              </a:rPr>
              <a:t>ArrayOps.cpp</a:t>
            </a:r>
          </a:p>
        </p:txBody>
      </p:sp>
      <p:sp>
        <p:nvSpPr>
          <p:cNvPr id="2" name="Footer Placeholder 1">
            <a:extLst>
              <a:ext uri="{FF2B5EF4-FFF2-40B4-BE49-F238E27FC236}">
                <a16:creationId xmlns:a16="http://schemas.microsoft.com/office/drawing/2014/main" id="{0E693803-4598-4E11-956D-0FBCCA7431BC}"/>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6622DFFE-4BD9-408A-B275-48E2B1ACA79C}"/>
              </a:ext>
            </a:extLst>
          </p:cNvPr>
          <p:cNvSpPr>
            <a:spLocks noGrp="1"/>
          </p:cNvSpPr>
          <p:nvPr>
            <p:ph type="sldNum" sz="quarter" idx="12"/>
          </p:nvPr>
        </p:nvSpPr>
        <p:spPr/>
        <p:txBody>
          <a:bodyPr/>
          <a:lstStyle/>
          <a:p>
            <a:fld id="{DCEA4AB8-1A64-45EB-A99C-B09E4928BA2A}" type="slidenum">
              <a:rPr lang="en-US" smtClean="0"/>
              <a:t>19</a:t>
            </a:fld>
            <a:endParaRPr lang="en-US"/>
          </a:p>
        </p:txBody>
      </p:sp>
    </p:spTree>
    <p:extLst>
      <p:ext uri="{BB962C8B-B14F-4D97-AF65-F5344CB8AC3E}">
        <p14:creationId xmlns:p14="http://schemas.microsoft.com/office/powerpoint/2010/main" val="327441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195A8-E825-41B7-B2BA-17667C578052}"/>
              </a:ext>
            </a:extLst>
          </p:cNvPr>
          <p:cNvSpPr txBox="1"/>
          <p:nvPr/>
        </p:nvSpPr>
        <p:spPr>
          <a:xfrm>
            <a:off x="3972461" y="2777554"/>
            <a:ext cx="3644989" cy="286232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pPr marL="285750" indent="-285750">
              <a:buFont typeface="Arial" panose="020B0604020202020204" pitchFamily="34" charset="0"/>
              <a:buChar char="•"/>
            </a:pPr>
            <a:r>
              <a:rPr lang="en-US" sz="2000" dirty="0"/>
              <a:t>Lab01 Feedback</a:t>
            </a:r>
          </a:p>
          <a:p>
            <a:pPr marL="285750" indent="-285750">
              <a:buFont typeface="Arial" panose="020B0604020202020204" pitchFamily="34" charset="0"/>
              <a:buChar char="•"/>
            </a:pPr>
            <a:r>
              <a:rPr lang="en-US" sz="2000" dirty="0"/>
              <a:t>C++ Compilation Model</a:t>
            </a:r>
          </a:p>
          <a:p>
            <a:pPr marL="285750" indent="-285750">
              <a:buFont typeface="Arial" panose="020B0604020202020204" pitchFamily="34" charset="0"/>
              <a:buChar char="•"/>
            </a:pPr>
            <a:r>
              <a:rPr lang="en-US" sz="2000" dirty="0"/>
              <a:t>Header Guards</a:t>
            </a:r>
          </a:p>
          <a:p>
            <a:pPr marL="285750" indent="-285750">
              <a:buFont typeface="Arial" panose="020B0604020202020204" pitchFamily="34" charset="0"/>
              <a:buChar char="•"/>
            </a:pPr>
            <a:r>
              <a:rPr lang="en-US" sz="2000" dirty="0"/>
              <a:t>Arrays, fixed size</a:t>
            </a:r>
          </a:p>
          <a:p>
            <a:pPr marL="285750" indent="-285750">
              <a:buFont typeface="Arial" panose="020B0604020202020204" pitchFamily="34" charset="0"/>
              <a:buChar char="•"/>
            </a:pPr>
            <a:r>
              <a:rPr lang="en-US" sz="2000" dirty="0"/>
              <a:t>Operator Overloading</a:t>
            </a:r>
          </a:p>
          <a:p>
            <a:pPr marL="285750" indent="-285750">
              <a:buFont typeface="Arial" panose="020B0604020202020204" pitchFamily="34" charset="0"/>
              <a:buChar char="•"/>
            </a:pPr>
            <a:r>
              <a:rPr lang="en-US" sz="2000" dirty="0"/>
              <a:t>Pointers</a:t>
            </a:r>
          </a:p>
          <a:p>
            <a:pPr marL="285750" indent="-285750">
              <a:buFont typeface="Arial" panose="020B0604020202020204" pitchFamily="34" charset="0"/>
              <a:buChar char="•"/>
            </a:pPr>
            <a:r>
              <a:rPr lang="en-US" sz="2000" dirty="0"/>
              <a:t>Stack and Heap    . and -&gt;</a:t>
            </a:r>
          </a:p>
          <a:p>
            <a:pPr marL="285750" indent="-285750">
              <a:buFont typeface="Arial" panose="020B0604020202020204" pitchFamily="34" charset="0"/>
              <a:buChar char="•"/>
            </a:pPr>
            <a:r>
              <a:rPr lang="en-US" sz="2000" dirty="0"/>
              <a:t>Friends</a:t>
            </a:r>
          </a:p>
          <a:p>
            <a:pPr marL="285750" indent="-285750">
              <a:buFont typeface="Arial" panose="020B0604020202020204" pitchFamily="34" charset="0"/>
              <a:buChar char="•"/>
            </a:pPr>
            <a:r>
              <a:rPr lang="en-US" sz="2000" dirty="0"/>
              <a:t>Templates : Part 1</a:t>
            </a:r>
          </a:p>
        </p:txBody>
      </p:sp>
      <p:sp>
        <p:nvSpPr>
          <p:cNvPr id="4" name="TextBox 3">
            <a:extLst>
              <a:ext uri="{FF2B5EF4-FFF2-40B4-BE49-F238E27FC236}">
                <a16:creationId xmlns:a16="http://schemas.microsoft.com/office/drawing/2014/main" id="{1A19F42B-EC44-48B0-89E9-9FCF8D325A35}"/>
              </a:ext>
            </a:extLst>
          </p:cNvPr>
          <p:cNvSpPr txBox="1"/>
          <p:nvPr/>
        </p:nvSpPr>
        <p:spPr>
          <a:xfrm>
            <a:off x="4075387" y="724471"/>
            <a:ext cx="5115910" cy="646331"/>
          </a:xfrm>
          <a:prstGeom prst="rect">
            <a:avLst/>
          </a:prstGeom>
          <a:noFill/>
        </p:spPr>
        <p:txBody>
          <a:bodyPr wrap="square" rtlCol="0">
            <a:spAutoFit/>
          </a:bodyPr>
          <a:lstStyle/>
          <a:p>
            <a:r>
              <a:rPr lang="en-US" sz="3600"/>
              <a:t>Topics for Today</a:t>
            </a:r>
          </a:p>
        </p:txBody>
      </p:sp>
      <p:sp>
        <p:nvSpPr>
          <p:cNvPr id="2" name="Footer Placeholder 1">
            <a:extLst>
              <a:ext uri="{FF2B5EF4-FFF2-40B4-BE49-F238E27FC236}">
                <a16:creationId xmlns:a16="http://schemas.microsoft.com/office/drawing/2014/main" id="{5DF699B6-BC3C-41EE-9760-8B6B282630A6}"/>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0011D83A-112A-4A72-8DA2-31429BF7A0E0}"/>
              </a:ext>
            </a:extLst>
          </p:cNvPr>
          <p:cNvSpPr>
            <a:spLocks noGrp="1"/>
          </p:cNvSpPr>
          <p:nvPr>
            <p:ph type="sldNum" sz="quarter" idx="12"/>
          </p:nvPr>
        </p:nvSpPr>
        <p:spPr/>
        <p:txBody>
          <a:bodyPr/>
          <a:lstStyle/>
          <a:p>
            <a:fld id="{2B0353FF-0177-4CA6-9FBB-ADCB198995C6}" type="slidenum">
              <a:rPr lang="en-US" smtClean="0"/>
              <a:t>2</a:t>
            </a:fld>
            <a:endParaRPr lang="en-US"/>
          </a:p>
        </p:txBody>
      </p:sp>
    </p:spTree>
    <p:extLst>
      <p:ext uri="{BB962C8B-B14F-4D97-AF65-F5344CB8AC3E}">
        <p14:creationId xmlns:p14="http://schemas.microsoft.com/office/powerpoint/2010/main" val="32325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737114" y="-71314"/>
            <a:ext cx="5764695" cy="646331"/>
          </a:xfrm>
          <a:prstGeom prst="rect">
            <a:avLst/>
          </a:prstGeom>
          <a:noFill/>
        </p:spPr>
        <p:txBody>
          <a:bodyPr wrap="square" rtlCol="0">
            <a:spAutoFit/>
          </a:bodyPr>
          <a:lstStyle/>
          <a:p>
            <a:r>
              <a:rPr lang="en-US" sz="3600"/>
              <a:t>Task 4 : ArrayOfPoints.cpp</a:t>
            </a:r>
          </a:p>
        </p:txBody>
      </p:sp>
      <p:sp>
        <p:nvSpPr>
          <p:cNvPr id="4" name="TextBox 3">
            <a:extLst>
              <a:ext uri="{FF2B5EF4-FFF2-40B4-BE49-F238E27FC236}">
                <a16:creationId xmlns:a16="http://schemas.microsoft.com/office/drawing/2014/main" id="{334FBA39-DB43-415C-9CF8-47171FA7835B}"/>
              </a:ext>
            </a:extLst>
          </p:cNvPr>
          <p:cNvSpPr txBox="1"/>
          <p:nvPr/>
        </p:nvSpPr>
        <p:spPr>
          <a:xfrm>
            <a:off x="2183643" y="1995047"/>
            <a:ext cx="9016777" cy="255454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dirty="0"/>
              <a:t>Copy your </a:t>
            </a:r>
            <a:r>
              <a:rPr lang="en-US" sz="2000" dirty="0">
                <a:solidFill>
                  <a:srgbClr val="FF0000"/>
                </a:solidFill>
              </a:rPr>
              <a:t>Array.cpp</a:t>
            </a:r>
            <a:r>
              <a:rPr lang="en-US" sz="2000" dirty="0"/>
              <a:t> into a new file called </a:t>
            </a:r>
            <a:r>
              <a:rPr lang="en-US" sz="2000" dirty="0">
                <a:solidFill>
                  <a:srgbClr val="FF0000"/>
                </a:solidFill>
              </a:rPr>
              <a:t>ArrayOfPoints.cpp</a:t>
            </a:r>
          </a:p>
          <a:p>
            <a:endParaRPr lang="en-US" sz="2000" dirty="0"/>
          </a:p>
          <a:p>
            <a:r>
              <a:rPr lang="en-US" sz="2000" dirty="0"/>
              <a:t>Copy, or rewrite, the </a:t>
            </a:r>
            <a:r>
              <a:rPr lang="en-US" sz="2000" dirty="0">
                <a:solidFill>
                  <a:srgbClr val="FF0000"/>
                </a:solidFill>
              </a:rPr>
              <a:t>Point </a:t>
            </a:r>
            <a:r>
              <a:rPr lang="en-US" sz="2000" dirty="0"/>
              <a:t>class from Lab01</a:t>
            </a:r>
          </a:p>
          <a:p>
            <a:endParaRPr lang="en-US" sz="2000" dirty="0"/>
          </a:p>
          <a:p>
            <a:r>
              <a:rPr lang="en-US" sz="2000" dirty="0"/>
              <a:t>Declare an array of 10 </a:t>
            </a:r>
            <a:r>
              <a:rPr lang="en-US" sz="2000" dirty="0">
                <a:solidFill>
                  <a:srgbClr val="FF0000"/>
                </a:solidFill>
              </a:rPr>
              <a:t>Point</a:t>
            </a:r>
            <a:r>
              <a:rPr lang="en-US" sz="2000" dirty="0"/>
              <a:t>s of type </a:t>
            </a:r>
            <a:r>
              <a:rPr lang="en-US" sz="2000" dirty="0">
                <a:solidFill>
                  <a:srgbClr val="FF0000"/>
                </a:solidFill>
              </a:rPr>
              <a:t>float</a:t>
            </a:r>
            <a:r>
              <a:rPr lang="en-US" sz="2000" dirty="0"/>
              <a:t>.  Generate 10 random points into that array.  Print them out, using the </a:t>
            </a:r>
            <a:r>
              <a:rPr lang="en-US" sz="2000" dirty="0" err="1">
                <a:solidFill>
                  <a:srgbClr val="FF0000"/>
                </a:solidFill>
              </a:rPr>
              <a:t>Point.show</a:t>
            </a:r>
            <a:r>
              <a:rPr lang="en-US" sz="2000" dirty="0"/>
              <a:t> method</a:t>
            </a:r>
          </a:p>
          <a:p>
            <a:endParaRPr lang="en-US" sz="2000" dirty="0"/>
          </a:p>
          <a:p>
            <a:r>
              <a:rPr lang="en-US" sz="2000" dirty="0"/>
              <a:t>No need to submit anything, because the solution is on the next slide </a:t>
            </a:r>
            <a:r>
              <a:rPr lang="en-US" sz="2000" dirty="0">
                <a:sym typeface="Wingdings" panose="05000000000000000000" pitchFamily="2" charset="2"/>
              </a:rPr>
              <a:t></a:t>
            </a:r>
            <a:endParaRPr lang="en-US" sz="2000" dirty="0">
              <a:solidFill>
                <a:srgbClr val="FF0000"/>
              </a:solidFill>
            </a:endParaRPr>
          </a:p>
        </p:txBody>
      </p:sp>
      <p:sp>
        <p:nvSpPr>
          <p:cNvPr id="2" name="Footer Placeholder 1">
            <a:extLst>
              <a:ext uri="{FF2B5EF4-FFF2-40B4-BE49-F238E27FC236}">
                <a16:creationId xmlns:a16="http://schemas.microsoft.com/office/drawing/2014/main" id="{60575A67-7D40-482A-9F04-C0ED49C4AD39}"/>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08AA6BD3-D921-4994-8F45-D3E47887F101}"/>
              </a:ext>
            </a:extLst>
          </p:cNvPr>
          <p:cNvSpPr>
            <a:spLocks noGrp="1"/>
          </p:cNvSpPr>
          <p:nvPr>
            <p:ph type="sldNum" sz="quarter" idx="12"/>
          </p:nvPr>
        </p:nvSpPr>
        <p:spPr/>
        <p:txBody>
          <a:bodyPr/>
          <a:lstStyle/>
          <a:p>
            <a:fld id="{DCEA4AB8-1A64-45EB-A99C-B09E4928BA2A}" type="slidenum">
              <a:rPr lang="en-US" smtClean="0"/>
              <a:t>20</a:t>
            </a:fld>
            <a:endParaRPr lang="en-US"/>
          </a:p>
        </p:txBody>
      </p:sp>
    </p:spTree>
    <p:extLst>
      <p:ext uri="{BB962C8B-B14F-4D97-AF65-F5344CB8AC3E}">
        <p14:creationId xmlns:p14="http://schemas.microsoft.com/office/powerpoint/2010/main" val="257246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F897D-12AB-44A8-ACD6-753A4F5404FA}"/>
              </a:ext>
            </a:extLst>
          </p:cNvPr>
          <p:cNvSpPr txBox="1"/>
          <p:nvPr/>
        </p:nvSpPr>
        <p:spPr>
          <a:xfrm>
            <a:off x="502258" y="1058283"/>
            <a:ext cx="5165697" cy="397031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400">
                <a:solidFill>
                  <a:srgbClr val="AF00DB"/>
                </a:solidFill>
                <a:latin typeface="Consolas" panose="020B0609020204030204" pitchFamily="49" charset="0"/>
              </a:rPr>
              <a:t>#include</a:t>
            </a:r>
            <a:r>
              <a:rPr lang="en-US" sz="1400">
                <a:solidFill>
                  <a:srgbClr val="0000FF"/>
                </a:solidFill>
                <a:latin typeface="Consolas" panose="020B0609020204030204" pitchFamily="49" charset="0"/>
              </a:rPr>
              <a:t>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AF00DB"/>
                </a:solidFill>
                <a:latin typeface="Consolas" panose="020B0609020204030204" pitchFamily="49" charset="0"/>
              </a:rPr>
              <a:t>#include</a:t>
            </a:r>
            <a:r>
              <a:rPr lang="en-US" sz="1400">
                <a:solidFill>
                  <a:srgbClr val="0000FF"/>
                </a:solidFill>
                <a:latin typeface="Consolas" panose="020B0609020204030204" pitchFamily="49" charset="0"/>
              </a:rPr>
              <a:t> </a:t>
            </a:r>
            <a:r>
              <a:rPr lang="en-US" sz="1400">
                <a:solidFill>
                  <a:srgbClr val="A31515"/>
                </a:solidFill>
                <a:latin typeface="Consolas" panose="020B0609020204030204" pitchFamily="49" charset="0"/>
              </a:rPr>
              <a:t>&lt;random&gt;</a:t>
            </a:r>
            <a:endParaRPr lang="en-US" sz="1400">
              <a:solidFill>
                <a:srgbClr val="000000"/>
              </a:solidFill>
              <a:latin typeface="Consolas" panose="020B0609020204030204" pitchFamily="49" charset="0"/>
            </a:endParaRPr>
          </a:p>
          <a:p>
            <a:r>
              <a:rPr lang="en-US" sz="1400">
                <a:solidFill>
                  <a:srgbClr val="AF00DB"/>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a:solidFill>
                  <a:srgbClr val="267F99"/>
                </a:solidFill>
                <a:latin typeface="Consolas" panose="020B0609020204030204" pitchFamily="49" charset="0"/>
              </a:rPr>
              <a:t>std</a:t>
            </a:r>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67F99"/>
                </a:solidFill>
                <a:latin typeface="Consolas" panose="020B0609020204030204" pitchFamily="49" charset="0"/>
              </a:rPr>
              <a:t>Point</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private: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x;</a:t>
            </a:r>
            <a:r>
              <a:rPr lang="en-US" sz="1400">
                <a:solidFill>
                  <a:srgbClr val="008000"/>
                </a:solidFill>
                <a:latin typeface="Consolas" panose="020B0609020204030204" pitchFamily="49" charset="0"/>
              </a:rPr>
              <a:t>      // x coordinate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y;</a:t>
            </a:r>
            <a:r>
              <a:rPr lang="en-US" sz="1400">
                <a:solidFill>
                  <a:srgbClr val="008000"/>
                </a:solidFill>
                <a:latin typeface="Consolas" panose="020B0609020204030204" pitchFamily="49" charset="0"/>
              </a:rPr>
              <a:t>      // y coordinate</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public:</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Point</a:t>
            </a:r>
            <a:r>
              <a:rPr lang="en-US" sz="1400">
                <a:solidFill>
                  <a:srgbClr val="000000"/>
                </a:solidFill>
                <a:latin typeface="Consolas" panose="020B0609020204030204" pitchFamily="49" charset="0"/>
              </a:rPr>
              <a:t>() { }</a:t>
            </a:r>
          </a:p>
          <a:p>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Point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xx</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yy</a:t>
            </a:r>
            <a:r>
              <a:rPr lang="en-US" sz="1400">
                <a:solidFill>
                  <a:srgbClr val="000000"/>
                </a:solidFill>
                <a:latin typeface="Consolas" panose="020B0609020204030204" pitchFamily="49" charset="0"/>
              </a:rPr>
              <a:t>) { x = xx; y = yy;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show</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cout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x &lt;&lt;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 &lt;&lt; y &lt;&lt;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p>
          <a:p>
            <a:endParaRPr lang="en-US" sz="1400">
              <a:solidFill>
                <a:srgbClr val="000000"/>
              </a:solidFill>
              <a:latin typeface="Consolas" panose="020B0609020204030204" pitchFamily="49" charset="0"/>
            </a:endParaRPr>
          </a:p>
        </p:txBody>
      </p:sp>
      <p:sp>
        <p:nvSpPr>
          <p:cNvPr id="3" name="TextBox 2">
            <a:extLst>
              <a:ext uri="{FF2B5EF4-FFF2-40B4-BE49-F238E27FC236}">
                <a16:creationId xmlns:a16="http://schemas.microsoft.com/office/drawing/2014/main" id="{B4780B7C-E57D-4C37-AEAD-2675BF353B99}"/>
              </a:ext>
            </a:extLst>
          </p:cNvPr>
          <p:cNvSpPr txBox="1"/>
          <p:nvPr/>
        </p:nvSpPr>
        <p:spPr>
          <a:xfrm>
            <a:off x="6431282" y="256559"/>
            <a:ext cx="5165697" cy="353943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main</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Point </a:t>
            </a:r>
            <a:r>
              <a:rPr lang="en-US" sz="1400">
                <a:solidFill>
                  <a:srgbClr val="001080"/>
                </a:solidFill>
                <a:latin typeface="Consolas" panose="020B0609020204030204" pitchFamily="49" charset="0"/>
              </a:rPr>
              <a:t>ps</a:t>
            </a:r>
            <a:r>
              <a:rPr lang="en-US" sz="1400">
                <a:solidFill>
                  <a:srgbClr val="000000"/>
                </a:solidFill>
                <a:latin typeface="Consolas" panose="020B0609020204030204" pitchFamily="49" charset="0"/>
              </a:rPr>
              <a:t>[</a:t>
            </a:r>
            <a:r>
              <a:rPr lang="en-US" sz="1400">
                <a:solidFill>
                  <a:srgbClr val="098658"/>
                </a:solidFill>
                <a:latin typeface="Consolas" panose="020B0609020204030204" pitchFamily="49" charset="0"/>
              </a:rPr>
              <a:t>10</a:t>
            </a:r>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AF00DB"/>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a:t>
            </a:r>
            <a:r>
              <a:rPr lang="en-US" sz="1400">
                <a:solidFill>
                  <a:srgbClr val="098658"/>
                </a:solidFill>
                <a:latin typeface="Consolas" panose="020B0609020204030204" pitchFamily="49" charset="0"/>
              </a:rPr>
              <a:t>10</a:t>
            </a:r>
            <a:r>
              <a:rPr lang="en-US" sz="1400">
                <a:solidFill>
                  <a:srgbClr val="000000"/>
                </a:solidFill>
                <a:latin typeface="Consolas" panose="020B0609020204030204" pitchFamily="49" charset="0"/>
              </a:rPr>
              <a:t>; ++i)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x = </a:t>
            </a:r>
            <a:r>
              <a:rPr lang="en-US" sz="1400">
                <a:solidFill>
                  <a:srgbClr val="795E26"/>
                </a:solidFill>
                <a:latin typeface="Consolas" panose="020B0609020204030204" pitchFamily="49" charset="0"/>
              </a:rPr>
              <a:t>rand</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50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y = </a:t>
            </a:r>
            <a:r>
              <a:rPr lang="en-US" sz="1400">
                <a:solidFill>
                  <a:srgbClr val="795E26"/>
                </a:solidFill>
                <a:latin typeface="Consolas" panose="020B0609020204030204" pitchFamily="49" charset="0"/>
              </a:rPr>
              <a:t>rand</a:t>
            </a:r>
            <a:r>
              <a:rPr lang="en-US" sz="1400">
                <a:solidFill>
                  <a:srgbClr val="000000"/>
                </a:solidFill>
                <a:latin typeface="Consolas" panose="020B0609020204030204" pitchFamily="49" charset="0"/>
              </a:rPr>
              <a:t>() % </a:t>
            </a:r>
            <a:r>
              <a:rPr lang="en-US" sz="1400">
                <a:solidFill>
                  <a:srgbClr val="098658"/>
                </a:solidFill>
                <a:latin typeface="Consolas" panose="020B0609020204030204" pitchFamily="49" charset="0"/>
              </a:rPr>
              <a:t>50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Point </a:t>
            </a:r>
            <a:r>
              <a:rPr lang="en-US" sz="1400">
                <a:solidFill>
                  <a:srgbClr val="795E26"/>
                </a:solidFill>
                <a:latin typeface="Consolas" panose="020B0609020204030204" pitchFamily="49" charset="0"/>
              </a:rPr>
              <a:t>p</a:t>
            </a:r>
            <a:r>
              <a:rPr lang="en-US" sz="1400">
                <a:solidFill>
                  <a:srgbClr val="000000"/>
                </a:solidFill>
                <a:latin typeface="Consolas" panose="020B0609020204030204" pitchFamily="49" charset="0"/>
              </a:rPr>
              <a:t>(x, y);</a:t>
            </a:r>
          </a:p>
          <a:p>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ps</a:t>
            </a:r>
            <a:r>
              <a:rPr lang="en-US" sz="1400">
                <a:solidFill>
                  <a:srgbClr val="000000"/>
                </a:solidFill>
                <a:latin typeface="Consolas" panose="020B0609020204030204" pitchFamily="49" charset="0"/>
              </a:rPr>
              <a:t>[i] = p;</a:t>
            </a:r>
          </a:p>
          <a:p>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AF00DB"/>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 i &lt; </a:t>
            </a:r>
            <a:r>
              <a:rPr lang="en-US" sz="1400">
                <a:solidFill>
                  <a:srgbClr val="098658"/>
                </a:solidFill>
                <a:latin typeface="Consolas" panose="020B0609020204030204" pitchFamily="49" charset="0"/>
              </a:rPr>
              <a:t>10</a:t>
            </a:r>
            <a:r>
              <a:rPr lang="en-US" sz="1400">
                <a:solidFill>
                  <a:srgbClr val="000000"/>
                </a:solidFill>
                <a:latin typeface="Consolas" panose="020B0609020204030204" pitchFamily="49" charset="0"/>
              </a:rPr>
              <a:t>; ++i) {</a:t>
            </a:r>
          </a:p>
          <a:p>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ps</a:t>
            </a:r>
            <a:r>
              <a:rPr lang="en-US" sz="1400">
                <a:solidFill>
                  <a:srgbClr val="000000"/>
                </a:solidFill>
                <a:latin typeface="Consolas" panose="020B0609020204030204" pitchFamily="49" charset="0"/>
              </a:rPr>
              <a:t>[i].</a:t>
            </a:r>
            <a:r>
              <a:rPr lang="en-US" sz="1400">
                <a:solidFill>
                  <a:srgbClr val="795E26"/>
                </a:solidFill>
                <a:latin typeface="Consolas" panose="020B0609020204030204" pitchFamily="49" charset="0"/>
              </a:rPr>
              <a:t>show</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AF00DB"/>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43D1B0-B40B-4C6B-A76D-F1B92115702D}"/>
              </a:ext>
            </a:extLst>
          </p:cNvPr>
          <p:cNvSpPr txBox="1"/>
          <p:nvPr/>
        </p:nvSpPr>
        <p:spPr>
          <a:xfrm>
            <a:off x="421420" y="256559"/>
            <a:ext cx="5327375" cy="646331"/>
          </a:xfrm>
          <a:prstGeom prst="rect">
            <a:avLst/>
          </a:prstGeom>
          <a:noFill/>
        </p:spPr>
        <p:txBody>
          <a:bodyPr wrap="square" rtlCol="0">
            <a:spAutoFit/>
          </a:bodyPr>
          <a:lstStyle/>
          <a:p>
            <a:r>
              <a:rPr lang="en-US" sz="3600"/>
              <a:t>ArrayOfPoints - Solution</a:t>
            </a:r>
          </a:p>
        </p:txBody>
      </p:sp>
      <p:sp>
        <p:nvSpPr>
          <p:cNvPr id="5" name="TextBox 4">
            <a:extLst>
              <a:ext uri="{FF2B5EF4-FFF2-40B4-BE49-F238E27FC236}">
                <a16:creationId xmlns:a16="http://schemas.microsoft.com/office/drawing/2014/main" id="{30478371-CF58-4243-9513-DADCF715B4D4}"/>
              </a:ext>
            </a:extLst>
          </p:cNvPr>
          <p:cNvSpPr txBox="1"/>
          <p:nvPr/>
        </p:nvSpPr>
        <p:spPr>
          <a:xfrm>
            <a:off x="9859621" y="3985340"/>
            <a:ext cx="1737358" cy="2616101"/>
          </a:xfrm>
          <a:prstGeom prst="rect">
            <a:avLst/>
          </a:prstGeom>
          <a:solidFill>
            <a:schemeClr val="tx1"/>
          </a:solidFill>
        </p:spPr>
        <p:txBody>
          <a:bodyPr wrap="square" rtlCol="0">
            <a:spAutoFit/>
          </a:bodyPr>
          <a:lstStyle/>
          <a:p>
            <a:r>
              <a:rPr lang="en-US" sz="1600">
                <a:solidFill>
                  <a:schemeClr val="bg1"/>
                </a:solidFill>
                <a:latin typeface="Consolas" panose="020B0609020204030204" pitchFamily="49" charset="0"/>
              </a:rPr>
              <a:t>(41, 17)</a:t>
            </a:r>
          </a:p>
          <a:p>
            <a:r>
              <a:rPr lang="en-US" sz="1600">
                <a:solidFill>
                  <a:schemeClr val="bg1"/>
                </a:solidFill>
                <a:latin typeface="Consolas" panose="020B0609020204030204" pitchFamily="49" charset="0"/>
              </a:rPr>
              <a:t>(34, 0)</a:t>
            </a:r>
          </a:p>
          <a:p>
            <a:r>
              <a:rPr lang="en-US" sz="1600">
                <a:solidFill>
                  <a:schemeClr val="bg1"/>
                </a:solidFill>
                <a:latin typeface="Consolas" panose="020B0609020204030204" pitchFamily="49" charset="0"/>
              </a:rPr>
              <a:t>(19, 24)</a:t>
            </a:r>
          </a:p>
          <a:p>
            <a:r>
              <a:rPr lang="en-US" sz="1600">
                <a:solidFill>
                  <a:schemeClr val="bg1"/>
                </a:solidFill>
                <a:latin typeface="Consolas" panose="020B0609020204030204" pitchFamily="49" charset="0"/>
              </a:rPr>
              <a:t>(28, 8)</a:t>
            </a:r>
          </a:p>
          <a:p>
            <a:r>
              <a:rPr lang="en-US" sz="1600">
                <a:solidFill>
                  <a:schemeClr val="bg1"/>
                </a:solidFill>
                <a:latin typeface="Consolas" panose="020B0609020204030204" pitchFamily="49" charset="0"/>
              </a:rPr>
              <a:t>(12, 14)</a:t>
            </a:r>
          </a:p>
          <a:p>
            <a:r>
              <a:rPr lang="en-US" sz="1600">
                <a:solidFill>
                  <a:schemeClr val="bg1"/>
                </a:solidFill>
                <a:latin typeface="Consolas" panose="020B0609020204030204" pitchFamily="49" charset="0"/>
              </a:rPr>
              <a:t>(5, 45)</a:t>
            </a:r>
          </a:p>
          <a:p>
            <a:r>
              <a:rPr lang="en-US" sz="1600">
                <a:solidFill>
                  <a:schemeClr val="bg1"/>
                </a:solidFill>
                <a:latin typeface="Consolas" panose="020B0609020204030204" pitchFamily="49" charset="0"/>
              </a:rPr>
              <a:t>(31, 27)</a:t>
            </a:r>
          </a:p>
          <a:p>
            <a:r>
              <a:rPr lang="en-US" sz="1600">
                <a:solidFill>
                  <a:schemeClr val="bg1"/>
                </a:solidFill>
                <a:latin typeface="Consolas" panose="020B0609020204030204" pitchFamily="49" charset="0"/>
              </a:rPr>
              <a:t>(11, 41)</a:t>
            </a:r>
          </a:p>
          <a:p>
            <a:r>
              <a:rPr lang="en-US" sz="1600">
                <a:solidFill>
                  <a:schemeClr val="bg1"/>
                </a:solidFill>
                <a:latin typeface="Consolas" panose="020B0609020204030204" pitchFamily="49" charset="0"/>
              </a:rPr>
              <a:t>(45, 42)</a:t>
            </a:r>
          </a:p>
          <a:p>
            <a:r>
              <a:rPr lang="en-US" sz="1600">
                <a:solidFill>
                  <a:schemeClr val="bg1"/>
                </a:solidFill>
                <a:latin typeface="Consolas" panose="020B0609020204030204" pitchFamily="49" charset="0"/>
              </a:rPr>
              <a:t>(27, 36)</a:t>
            </a:r>
          </a:p>
        </p:txBody>
      </p:sp>
      <p:sp>
        <p:nvSpPr>
          <p:cNvPr id="6" name="TextBox 5">
            <a:extLst>
              <a:ext uri="{FF2B5EF4-FFF2-40B4-BE49-F238E27FC236}">
                <a16:creationId xmlns:a16="http://schemas.microsoft.com/office/drawing/2014/main" id="{412DEFB9-6639-4575-86CA-3270B0371663}"/>
              </a:ext>
            </a:extLst>
          </p:cNvPr>
          <p:cNvSpPr txBox="1"/>
          <p:nvPr/>
        </p:nvSpPr>
        <p:spPr>
          <a:xfrm>
            <a:off x="8187635" y="5028601"/>
            <a:ext cx="1876508" cy="369332"/>
          </a:xfrm>
          <a:prstGeom prst="rect">
            <a:avLst/>
          </a:prstGeom>
          <a:noFill/>
        </p:spPr>
        <p:txBody>
          <a:bodyPr wrap="square" rtlCol="0">
            <a:spAutoFit/>
          </a:bodyPr>
          <a:lstStyle/>
          <a:p>
            <a:r>
              <a:rPr lang="en-US"/>
              <a:t>Sample output</a:t>
            </a:r>
          </a:p>
        </p:txBody>
      </p:sp>
      <p:sp>
        <p:nvSpPr>
          <p:cNvPr id="7" name="Footer Placeholder 6">
            <a:extLst>
              <a:ext uri="{FF2B5EF4-FFF2-40B4-BE49-F238E27FC236}">
                <a16:creationId xmlns:a16="http://schemas.microsoft.com/office/drawing/2014/main" id="{333111FC-441D-4BA4-8075-2F64AE96B670}"/>
              </a:ext>
            </a:extLst>
          </p:cNvPr>
          <p:cNvSpPr>
            <a:spLocks noGrp="1"/>
          </p:cNvSpPr>
          <p:nvPr>
            <p:ph type="ftr" sz="quarter" idx="11"/>
          </p:nvPr>
        </p:nvSpPr>
        <p:spPr/>
        <p:txBody>
          <a:bodyPr/>
          <a:lstStyle/>
          <a:p>
            <a:r>
              <a:rPr lang="en-US"/>
              <a:t>CSSSKL-342 : Lab02</a:t>
            </a:r>
          </a:p>
        </p:txBody>
      </p:sp>
      <p:sp>
        <p:nvSpPr>
          <p:cNvPr id="8" name="Slide Number Placeholder 7">
            <a:extLst>
              <a:ext uri="{FF2B5EF4-FFF2-40B4-BE49-F238E27FC236}">
                <a16:creationId xmlns:a16="http://schemas.microsoft.com/office/drawing/2014/main" id="{EBFD6418-70A4-49F7-B778-D737B61613FF}"/>
              </a:ext>
            </a:extLst>
          </p:cNvPr>
          <p:cNvSpPr>
            <a:spLocks noGrp="1"/>
          </p:cNvSpPr>
          <p:nvPr>
            <p:ph type="sldNum" sz="quarter" idx="12"/>
          </p:nvPr>
        </p:nvSpPr>
        <p:spPr/>
        <p:txBody>
          <a:bodyPr/>
          <a:lstStyle/>
          <a:p>
            <a:fld id="{2B0353FF-0177-4CA6-9FBB-ADCB198995C6}" type="slidenum">
              <a:rPr lang="en-US" smtClean="0"/>
              <a:t>21</a:t>
            </a:fld>
            <a:endParaRPr lang="en-US"/>
          </a:p>
        </p:txBody>
      </p:sp>
    </p:spTree>
    <p:extLst>
      <p:ext uri="{BB962C8B-B14F-4D97-AF65-F5344CB8AC3E}">
        <p14:creationId xmlns:p14="http://schemas.microsoft.com/office/powerpoint/2010/main" val="251891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a:t>Operator Overloading</a:t>
            </a:r>
          </a:p>
        </p:txBody>
      </p:sp>
      <p:sp>
        <p:nvSpPr>
          <p:cNvPr id="3" name="Footer Placeholder 2">
            <a:extLst>
              <a:ext uri="{FF2B5EF4-FFF2-40B4-BE49-F238E27FC236}">
                <a16:creationId xmlns:a16="http://schemas.microsoft.com/office/drawing/2014/main" id="{60520BC8-5E11-455E-9789-75C0DCDCB552}"/>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519B954C-3159-49FA-84D8-2A2983E147E0}"/>
              </a:ext>
            </a:extLst>
          </p:cNvPr>
          <p:cNvSpPr>
            <a:spLocks noGrp="1"/>
          </p:cNvSpPr>
          <p:nvPr>
            <p:ph type="sldNum" sz="quarter" idx="12"/>
          </p:nvPr>
        </p:nvSpPr>
        <p:spPr/>
        <p:txBody>
          <a:bodyPr/>
          <a:lstStyle/>
          <a:p>
            <a:fld id="{2B0353FF-0177-4CA6-9FBB-ADCB198995C6}" type="slidenum">
              <a:rPr lang="en-US" smtClean="0"/>
              <a:t>22</a:t>
            </a:fld>
            <a:endParaRPr lang="en-US"/>
          </a:p>
        </p:txBody>
      </p:sp>
    </p:spTree>
    <p:extLst>
      <p:ext uri="{BB962C8B-B14F-4D97-AF65-F5344CB8AC3E}">
        <p14:creationId xmlns:p14="http://schemas.microsoft.com/office/powerpoint/2010/main" val="737406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18FC5-672A-477D-AB22-D83FDC0F6974}"/>
              </a:ext>
            </a:extLst>
          </p:cNvPr>
          <p:cNvSpPr txBox="1"/>
          <p:nvPr/>
        </p:nvSpPr>
        <p:spPr>
          <a:xfrm>
            <a:off x="2167848" y="2785154"/>
            <a:ext cx="7582328" cy="369331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dirty="0">
                <a:solidFill>
                  <a:srgbClr val="AF00DB"/>
                </a:solidFill>
                <a:latin typeface="Consolas" panose="020B0609020204030204" pitchFamily="49" charset="0"/>
              </a:rPr>
              <a:t>#include</a:t>
            </a:r>
            <a:r>
              <a:rPr lang="en-US" dirty="0">
                <a:solidFill>
                  <a:srgbClr val="0000FF"/>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ib</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ib</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ib</a:t>
            </a:r>
            <a:r>
              <a:rPr lang="en-US" dirty="0">
                <a:solidFill>
                  <a:srgbClr val="000000"/>
                </a:solidFill>
                <a:latin typeface="Consolas" panose="020B0609020204030204" pitchFamily="49" charset="0"/>
              </a:rPr>
              <a:t> &lt;&lt;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 = </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"da + </a:t>
            </a:r>
            <a:r>
              <a:rPr lang="en-US" dirty="0" err="1">
                <a:solidFill>
                  <a:srgbClr val="A31515"/>
                </a:solidFill>
                <a:latin typeface="Consolas" panose="020B0609020204030204" pitchFamily="49" charset="0"/>
              </a:rPr>
              <a:t>db</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da + </a:t>
            </a:r>
            <a:r>
              <a:rPr lang="en-US" dirty="0" err="1">
                <a:solidFill>
                  <a:srgbClr val="000000"/>
                </a:solidFill>
                <a:latin typeface="Consolas" panose="020B0609020204030204" pitchFamily="49" charset="0"/>
              </a:rPr>
              <a:t>db</a:t>
            </a:r>
            <a:r>
              <a:rPr lang="en-US" dirty="0">
                <a:solidFill>
                  <a:srgbClr val="000000"/>
                </a:solidFill>
                <a:latin typeface="Consolas" panose="020B0609020204030204" pitchFamily="49" charset="0"/>
              </a:rPr>
              <a:t> &lt;&lt;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sa</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abc</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sb</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"xyz"</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sa</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sb</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sb</a:t>
            </a:r>
            <a:r>
              <a:rPr lang="en-US" dirty="0">
                <a:solidFill>
                  <a:srgbClr val="000000"/>
                </a:solidFill>
                <a:latin typeface="Consolas" panose="020B0609020204030204" pitchFamily="49" charset="0"/>
              </a:rPr>
              <a:t> &lt;&lt;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C594CC5-7F3C-47E7-8E9F-7A739C916C02}"/>
              </a:ext>
            </a:extLst>
          </p:cNvPr>
          <p:cNvSpPr txBox="1"/>
          <p:nvPr/>
        </p:nvSpPr>
        <p:spPr>
          <a:xfrm>
            <a:off x="2167848" y="410966"/>
            <a:ext cx="7582328" cy="646331"/>
          </a:xfrm>
          <a:prstGeom prst="rect">
            <a:avLst/>
          </a:prstGeom>
          <a:noFill/>
        </p:spPr>
        <p:txBody>
          <a:bodyPr wrap="square" rtlCol="0">
            <a:spAutoFit/>
          </a:bodyPr>
          <a:lstStyle/>
          <a:p>
            <a:r>
              <a:rPr lang="en-US" sz="3600"/>
              <a:t>In-built Operator Overloading</a:t>
            </a:r>
          </a:p>
        </p:txBody>
      </p:sp>
      <p:sp>
        <p:nvSpPr>
          <p:cNvPr id="4" name="TextBox 3">
            <a:extLst>
              <a:ext uri="{FF2B5EF4-FFF2-40B4-BE49-F238E27FC236}">
                <a16:creationId xmlns:a16="http://schemas.microsoft.com/office/drawing/2014/main" id="{EE6B4BB3-1B36-45B2-8875-3DCAB08922E5}"/>
              </a:ext>
            </a:extLst>
          </p:cNvPr>
          <p:cNvSpPr txBox="1"/>
          <p:nvPr/>
        </p:nvSpPr>
        <p:spPr>
          <a:xfrm>
            <a:off x="1518863" y="1443841"/>
            <a:ext cx="9154273" cy="1015663"/>
          </a:xfrm>
          <a:prstGeom prst="rect">
            <a:avLst/>
          </a:prstGeom>
          <a:noFill/>
        </p:spPr>
        <p:txBody>
          <a:bodyPr wrap="square" rtlCol="0">
            <a:spAutoFit/>
          </a:bodyPr>
          <a:lstStyle/>
          <a:p>
            <a:r>
              <a:rPr lang="en-US" sz="2000"/>
              <a:t>The “+” operator can be applied to </a:t>
            </a:r>
            <a:r>
              <a:rPr lang="en-US" sz="2000">
                <a:solidFill>
                  <a:srgbClr val="FF0000"/>
                </a:solidFill>
              </a:rPr>
              <a:t>int</a:t>
            </a:r>
            <a:r>
              <a:rPr lang="en-US" sz="2000"/>
              <a:t>s and to </a:t>
            </a:r>
            <a:r>
              <a:rPr lang="en-US" sz="2000">
                <a:solidFill>
                  <a:srgbClr val="FF0000"/>
                </a:solidFill>
              </a:rPr>
              <a:t>double</a:t>
            </a:r>
            <a:r>
              <a:rPr lang="en-US" sz="2000"/>
              <a:t>s and to </a:t>
            </a:r>
            <a:r>
              <a:rPr lang="en-US" sz="2000">
                <a:solidFill>
                  <a:srgbClr val="FF0000"/>
                </a:solidFill>
              </a:rPr>
              <a:t>string</a:t>
            </a:r>
            <a:r>
              <a:rPr lang="en-US" sz="2000"/>
              <a:t>s.  We say that operator “+” is overloaded – it handles different data types (and generates different machine code to get the right answer)</a:t>
            </a:r>
          </a:p>
        </p:txBody>
      </p:sp>
      <p:sp>
        <p:nvSpPr>
          <p:cNvPr id="5" name="Footer Placeholder 4">
            <a:extLst>
              <a:ext uri="{FF2B5EF4-FFF2-40B4-BE49-F238E27FC236}">
                <a16:creationId xmlns:a16="http://schemas.microsoft.com/office/drawing/2014/main" id="{7C480FE4-77AC-4B6E-A62C-39038AE6AE22}"/>
              </a:ext>
            </a:extLst>
          </p:cNvPr>
          <p:cNvSpPr>
            <a:spLocks noGrp="1"/>
          </p:cNvSpPr>
          <p:nvPr>
            <p:ph type="ftr" sz="quarter" idx="11"/>
          </p:nvPr>
        </p:nvSpPr>
        <p:spPr/>
        <p:txBody>
          <a:bodyPr/>
          <a:lstStyle/>
          <a:p>
            <a:r>
              <a:rPr lang="en-US"/>
              <a:t>CSSSKL-342 : Lab02</a:t>
            </a:r>
          </a:p>
        </p:txBody>
      </p:sp>
      <p:sp>
        <p:nvSpPr>
          <p:cNvPr id="6" name="Slide Number Placeholder 5">
            <a:extLst>
              <a:ext uri="{FF2B5EF4-FFF2-40B4-BE49-F238E27FC236}">
                <a16:creationId xmlns:a16="http://schemas.microsoft.com/office/drawing/2014/main" id="{5E6826D7-A34E-4353-BF76-00F624F93138}"/>
              </a:ext>
            </a:extLst>
          </p:cNvPr>
          <p:cNvSpPr>
            <a:spLocks noGrp="1"/>
          </p:cNvSpPr>
          <p:nvPr>
            <p:ph type="sldNum" sz="quarter" idx="12"/>
          </p:nvPr>
        </p:nvSpPr>
        <p:spPr/>
        <p:txBody>
          <a:bodyPr/>
          <a:lstStyle/>
          <a:p>
            <a:fld id="{2B0353FF-0177-4CA6-9FBB-ADCB198995C6}" type="slidenum">
              <a:rPr lang="en-US" smtClean="0"/>
              <a:t>23</a:t>
            </a:fld>
            <a:endParaRPr lang="en-US"/>
          </a:p>
        </p:txBody>
      </p:sp>
    </p:spTree>
    <p:extLst>
      <p:ext uri="{BB962C8B-B14F-4D97-AF65-F5344CB8AC3E}">
        <p14:creationId xmlns:p14="http://schemas.microsoft.com/office/powerpoint/2010/main" val="274582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94CC5-7F3C-47E7-8E9F-7A739C916C02}"/>
              </a:ext>
            </a:extLst>
          </p:cNvPr>
          <p:cNvSpPr txBox="1"/>
          <p:nvPr/>
        </p:nvSpPr>
        <p:spPr>
          <a:xfrm>
            <a:off x="2167848" y="410966"/>
            <a:ext cx="7582328" cy="646331"/>
          </a:xfrm>
          <a:prstGeom prst="rect">
            <a:avLst/>
          </a:prstGeom>
          <a:noFill/>
        </p:spPr>
        <p:txBody>
          <a:bodyPr wrap="square" rtlCol="0">
            <a:spAutoFit/>
          </a:bodyPr>
          <a:lstStyle/>
          <a:p>
            <a:r>
              <a:rPr lang="en-US" sz="3600"/>
              <a:t>User-Defined Operator Overloading</a:t>
            </a:r>
          </a:p>
        </p:txBody>
      </p:sp>
      <p:sp>
        <p:nvSpPr>
          <p:cNvPr id="4" name="TextBox 3">
            <a:extLst>
              <a:ext uri="{FF2B5EF4-FFF2-40B4-BE49-F238E27FC236}">
                <a16:creationId xmlns:a16="http://schemas.microsoft.com/office/drawing/2014/main" id="{EE6B4BB3-1B36-45B2-8875-3DCAB08922E5}"/>
              </a:ext>
            </a:extLst>
          </p:cNvPr>
          <p:cNvSpPr txBox="1"/>
          <p:nvPr/>
        </p:nvSpPr>
        <p:spPr>
          <a:xfrm>
            <a:off x="1518863" y="1156164"/>
            <a:ext cx="9154273" cy="1323439"/>
          </a:xfrm>
          <a:prstGeom prst="rect">
            <a:avLst/>
          </a:prstGeom>
          <a:noFill/>
        </p:spPr>
        <p:txBody>
          <a:bodyPr wrap="square" rtlCol="0">
            <a:spAutoFit/>
          </a:bodyPr>
          <a:lstStyle/>
          <a:p>
            <a:r>
              <a:rPr lang="en-US" sz="2000" dirty="0"/>
              <a:t>C++ lets us redefine its operators to apply to different data types.  For example, we can define “+” to add two </a:t>
            </a:r>
            <a:r>
              <a:rPr lang="en-US" sz="2000" dirty="0">
                <a:solidFill>
                  <a:srgbClr val="FF0000"/>
                </a:solidFill>
              </a:rPr>
              <a:t>Point</a:t>
            </a:r>
            <a:r>
              <a:rPr lang="en-US" sz="2000" dirty="0"/>
              <a:t> objects together.</a:t>
            </a:r>
          </a:p>
          <a:p>
            <a:endParaRPr lang="en-US" sz="2000" dirty="0"/>
          </a:p>
          <a:p>
            <a:r>
              <a:rPr lang="en-US" sz="2000" dirty="0"/>
              <a:t>First, here is how we can define an </a:t>
            </a:r>
            <a:r>
              <a:rPr lang="en-US" sz="2000" b="1" dirty="0">
                <a:solidFill>
                  <a:srgbClr val="FF0000"/>
                </a:solidFill>
              </a:rPr>
              <a:t>add</a:t>
            </a:r>
            <a:r>
              <a:rPr lang="en-US" sz="2000" dirty="0"/>
              <a:t> method to do this:</a:t>
            </a:r>
          </a:p>
        </p:txBody>
      </p:sp>
      <p:sp>
        <p:nvSpPr>
          <p:cNvPr id="6" name="TextBox 5">
            <a:extLst>
              <a:ext uri="{FF2B5EF4-FFF2-40B4-BE49-F238E27FC236}">
                <a16:creationId xmlns:a16="http://schemas.microsoft.com/office/drawing/2014/main" id="{07D582B0-A2FB-45DD-A550-290AB0F54DAF}"/>
              </a:ext>
            </a:extLst>
          </p:cNvPr>
          <p:cNvSpPr txBox="1"/>
          <p:nvPr/>
        </p:nvSpPr>
        <p:spPr>
          <a:xfrm>
            <a:off x="1199610" y="2845300"/>
            <a:ext cx="8433121" cy="369331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dirty="0">
                <a:solidFill>
                  <a:srgbClr val="AF00DB"/>
                </a:solidFill>
                <a:latin typeface="Consolas" panose="020B0609020204030204" pitchFamily="49" charset="0"/>
              </a:rPr>
              <a:t>#include</a:t>
            </a:r>
            <a:r>
              <a:rPr lang="en-US" dirty="0">
                <a:solidFill>
                  <a:srgbClr val="0000FF"/>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y;</a:t>
            </a: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xx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yy</a:t>
            </a:r>
            <a:r>
              <a:rPr lang="en-US" dirty="0">
                <a:solidFill>
                  <a:srgbClr val="000000"/>
                </a:solidFill>
                <a:latin typeface="Consolas" panose="020B0609020204030204" pitchFamily="49" charset="0"/>
              </a:rPr>
              <a:t>)  { x = xx; y = </a:t>
            </a:r>
            <a:r>
              <a:rPr lang="en-US" dirty="0" err="1">
                <a:solidFill>
                  <a:srgbClr val="000000"/>
                </a:solidFill>
                <a:latin typeface="Consolas" panose="020B0609020204030204" pitchFamily="49" charset="0"/>
              </a:rPr>
              <a:t>yy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795E26"/>
                </a:solidFill>
                <a:highlight>
                  <a:srgbClr val="FFFF00"/>
                </a:highlight>
                <a:latin typeface="Consolas" panose="020B0609020204030204" pitchFamily="49" charset="0"/>
              </a:rPr>
              <a:t>add</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Point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a:t>
            </a: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Point</a:t>
            </a:r>
            <a:r>
              <a:rPr lang="en-US" dirty="0">
                <a:solidFill>
                  <a:srgbClr val="000000"/>
                </a:solidFill>
                <a:latin typeface="Consolas" panose="020B0609020204030204" pitchFamily="49" charset="0"/>
              </a:rPr>
              <a:t>(x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x</a:t>
            </a:r>
            <a:r>
              <a:rPr lang="en-US" dirty="0">
                <a:solidFill>
                  <a:srgbClr val="000000"/>
                </a:solidFill>
                <a:latin typeface="Consolas" panose="020B0609020204030204" pitchFamily="49" charset="0"/>
              </a:rPr>
              <a:t>, y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&lt;&lt; x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y &lt;&lt;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48CA775E-7126-4730-9193-B090C7F17D9A}"/>
              </a:ext>
            </a:extLst>
          </p:cNvPr>
          <p:cNvSpPr txBox="1"/>
          <p:nvPr/>
        </p:nvSpPr>
        <p:spPr>
          <a:xfrm>
            <a:off x="8024827" y="2660634"/>
            <a:ext cx="3174714" cy="203132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main</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Point </a:t>
            </a:r>
            <a:r>
              <a:rPr lang="en-US">
                <a:solidFill>
                  <a:srgbClr val="795E26"/>
                </a:solidFill>
                <a:latin typeface="Consolas" panose="020B0609020204030204" pitchFamily="49" charset="0"/>
              </a:rPr>
              <a:t>p</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1</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Point </a:t>
            </a:r>
            <a:r>
              <a:rPr lang="en-US">
                <a:solidFill>
                  <a:srgbClr val="795E26"/>
                </a:solidFill>
                <a:latin typeface="Consolas" panose="020B0609020204030204" pitchFamily="49" charset="0"/>
              </a:rPr>
              <a:t>q</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2</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Point a = </a:t>
            </a:r>
            <a:r>
              <a:rPr lang="en-US">
                <a:solidFill>
                  <a:srgbClr val="001080"/>
                </a:solidFill>
                <a:latin typeface="Consolas" panose="020B0609020204030204" pitchFamily="49" charset="0"/>
              </a:rPr>
              <a:t>p</a:t>
            </a:r>
            <a:r>
              <a:rPr lang="en-US">
                <a:solidFill>
                  <a:srgbClr val="000000"/>
                </a:solidFill>
                <a:latin typeface="Consolas" panose="020B0609020204030204" pitchFamily="49" charset="0"/>
              </a:rPr>
              <a:t>.</a:t>
            </a:r>
            <a:r>
              <a:rPr lang="en-US">
                <a:solidFill>
                  <a:srgbClr val="795E26"/>
                </a:solidFill>
                <a:highlight>
                  <a:srgbClr val="FFFF00"/>
                </a:highlight>
                <a:latin typeface="Consolas" panose="020B0609020204030204" pitchFamily="49" charset="0"/>
              </a:rPr>
              <a:t>add</a:t>
            </a:r>
            <a:r>
              <a:rPr lang="en-US">
                <a:solidFill>
                  <a:srgbClr val="000000"/>
                </a:solidFill>
                <a:latin typeface="Consolas" panose="020B0609020204030204" pitchFamily="49" charset="0"/>
              </a:rPr>
              <a:t>(q);</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a</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show</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p:txBody>
      </p:sp>
      <p:sp>
        <p:nvSpPr>
          <p:cNvPr id="2" name="Footer Placeholder 1">
            <a:extLst>
              <a:ext uri="{FF2B5EF4-FFF2-40B4-BE49-F238E27FC236}">
                <a16:creationId xmlns:a16="http://schemas.microsoft.com/office/drawing/2014/main" id="{7E9239B2-6B91-461C-8809-1277C8464A42}"/>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CDFB746C-A272-4119-9006-CC69DC60F18E}"/>
              </a:ext>
            </a:extLst>
          </p:cNvPr>
          <p:cNvSpPr>
            <a:spLocks noGrp="1"/>
          </p:cNvSpPr>
          <p:nvPr>
            <p:ph type="sldNum" sz="quarter" idx="12"/>
          </p:nvPr>
        </p:nvSpPr>
        <p:spPr/>
        <p:txBody>
          <a:bodyPr/>
          <a:lstStyle/>
          <a:p>
            <a:fld id="{2B0353FF-0177-4CA6-9FBB-ADCB198995C6}" type="slidenum">
              <a:rPr lang="en-US" smtClean="0"/>
              <a:t>24</a:t>
            </a:fld>
            <a:endParaRPr lang="en-US"/>
          </a:p>
        </p:txBody>
      </p:sp>
    </p:spTree>
    <p:extLst>
      <p:ext uri="{BB962C8B-B14F-4D97-AF65-F5344CB8AC3E}">
        <p14:creationId xmlns:p14="http://schemas.microsoft.com/office/powerpoint/2010/main" val="31579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94CC5-7F3C-47E7-8E9F-7A739C916C02}"/>
              </a:ext>
            </a:extLst>
          </p:cNvPr>
          <p:cNvSpPr txBox="1"/>
          <p:nvPr/>
        </p:nvSpPr>
        <p:spPr>
          <a:xfrm>
            <a:off x="2167848" y="410966"/>
            <a:ext cx="7582328" cy="646331"/>
          </a:xfrm>
          <a:prstGeom prst="rect">
            <a:avLst/>
          </a:prstGeom>
          <a:noFill/>
        </p:spPr>
        <p:txBody>
          <a:bodyPr wrap="square" rtlCol="0">
            <a:spAutoFit/>
          </a:bodyPr>
          <a:lstStyle/>
          <a:p>
            <a:r>
              <a:rPr lang="en-US" sz="3600"/>
              <a:t>User-Defined Operator Overloading</a:t>
            </a:r>
          </a:p>
        </p:txBody>
      </p:sp>
      <p:sp>
        <p:nvSpPr>
          <p:cNvPr id="4" name="TextBox 3">
            <a:extLst>
              <a:ext uri="{FF2B5EF4-FFF2-40B4-BE49-F238E27FC236}">
                <a16:creationId xmlns:a16="http://schemas.microsoft.com/office/drawing/2014/main" id="{EE6B4BB3-1B36-45B2-8875-3DCAB08922E5}"/>
              </a:ext>
            </a:extLst>
          </p:cNvPr>
          <p:cNvSpPr txBox="1"/>
          <p:nvPr/>
        </p:nvSpPr>
        <p:spPr>
          <a:xfrm>
            <a:off x="3033445" y="1466102"/>
            <a:ext cx="6125110" cy="405508"/>
          </a:xfrm>
          <a:prstGeom prst="rect">
            <a:avLst/>
          </a:prstGeom>
          <a:noFill/>
        </p:spPr>
        <p:txBody>
          <a:bodyPr wrap="square" rtlCol="0">
            <a:spAutoFit/>
          </a:bodyPr>
          <a:lstStyle/>
          <a:p>
            <a:r>
              <a:rPr lang="en-US" sz="2000"/>
              <a:t>Here is the version using Operator Overloading:</a:t>
            </a:r>
          </a:p>
        </p:txBody>
      </p:sp>
      <p:sp>
        <p:nvSpPr>
          <p:cNvPr id="7" name="TextBox 6">
            <a:extLst>
              <a:ext uri="{FF2B5EF4-FFF2-40B4-BE49-F238E27FC236}">
                <a16:creationId xmlns:a16="http://schemas.microsoft.com/office/drawing/2014/main" id="{D525E6C4-834C-47B3-AAD8-5BE8B20C52F5}"/>
              </a:ext>
            </a:extLst>
          </p:cNvPr>
          <p:cNvSpPr txBox="1"/>
          <p:nvPr/>
        </p:nvSpPr>
        <p:spPr>
          <a:xfrm>
            <a:off x="834837" y="2688517"/>
            <a:ext cx="8577177" cy="369331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dirty="0">
                <a:solidFill>
                  <a:srgbClr val="AF00DB"/>
                </a:solidFill>
                <a:latin typeface="Consolas" panose="020B0609020204030204" pitchFamily="49" charset="0"/>
              </a:rPr>
              <a:t>#include</a:t>
            </a:r>
            <a:r>
              <a:rPr lang="en-US" dirty="0">
                <a:solidFill>
                  <a:srgbClr val="0000FF"/>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y;</a:t>
            </a: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xx</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yy</a:t>
            </a:r>
            <a:r>
              <a:rPr lang="en-US" dirty="0">
                <a:solidFill>
                  <a:srgbClr val="000000"/>
                </a:solidFill>
                <a:latin typeface="Consolas" panose="020B0609020204030204" pitchFamily="49" charset="0"/>
              </a:rPr>
              <a:t>) { x = xx; y = </a:t>
            </a:r>
            <a:r>
              <a:rPr lang="en-US" dirty="0" err="1">
                <a:solidFill>
                  <a:srgbClr val="000000"/>
                </a:solidFill>
                <a:latin typeface="Consolas" panose="020B0609020204030204" pitchFamily="49" charset="0"/>
              </a:rPr>
              <a:t>yy</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operator+</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Point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a:t>
            </a: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Point</a:t>
            </a:r>
            <a:r>
              <a:rPr lang="en-US" dirty="0">
                <a:solidFill>
                  <a:srgbClr val="000000"/>
                </a:solidFill>
                <a:latin typeface="Consolas" panose="020B0609020204030204" pitchFamily="49" charset="0"/>
              </a:rPr>
              <a:t>(x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x</a:t>
            </a:r>
            <a:r>
              <a:rPr lang="en-US" dirty="0">
                <a:solidFill>
                  <a:srgbClr val="000000"/>
                </a:solidFill>
                <a:latin typeface="Consolas" panose="020B0609020204030204" pitchFamily="49" charset="0"/>
              </a:rPr>
              <a:t>, y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y</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&lt;&lt; x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y &lt;&lt;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B87B43EF-99A9-4CCF-94AE-787186115E7A}"/>
              </a:ext>
            </a:extLst>
          </p:cNvPr>
          <p:cNvSpPr txBox="1"/>
          <p:nvPr/>
        </p:nvSpPr>
        <p:spPr>
          <a:xfrm>
            <a:off x="8898838" y="1428986"/>
            <a:ext cx="2743200" cy="36933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a:t>p + q =&gt; p.operator+(q)</a:t>
            </a:r>
          </a:p>
        </p:txBody>
      </p:sp>
      <p:sp>
        <p:nvSpPr>
          <p:cNvPr id="9" name="TextBox 8">
            <a:extLst>
              <a:ext uri="{FF2B5EF4-FFF2-40B4-BE49-F238E27FC236}">
                <a16:creationId xmlns:a16="http://schemas.microsoft.com/office/drawing/2014/main" id="{4232DBCF-A8BE-40A3-9531-FC7E4B45EC64}"/>
              </a:ext>
            </a:extLst>
          </p:cNvPr>
          <p:cNvSpPr txBox="1"/>
          <p:nvPr/>
        </p:nvSpPr>
        <p:spPr>
          <a:xfrm>
            <a:off x="7594286" y="2280415"/>
            <a:ext cx="4311780" cy="175432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Point </a:t>
            </a:r>
            <a:r>
              <a:rPr lang="en-US" dirty="0">
                <a:solidFill>
                  <a:srgbClr val="795E26"/>
                </a:solidFill>
                <a:latin typeface="Consolas" panose="020B0609020204030204" pitchFamily="49" charset="0"/>
              </a:rPr>
              <a:t>p</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Point </a:t>
            </a:r>
            <a:r>
              <a:rPr lang="en-US" dirty="0">
                <a:solidFill>
                  <a:srgbClr val="795E26"/>
                </a:solidFill>
                <a:latin typeface="Consolas" panose="020B0609020204030204" pitchFamily="49" charset="0"/>
              </a:rPr>
              <a:t>q</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Point </a:t>
            </a:r>
            <a:r>
              <a:rPr lang="en-US" dirty="0">
                <a:solidFill>
                  <a:srgbClr val="000000"/>
                </a:solidFill>
                <a:highlight>
                  <a:srgbClr val="FFFF00"/>
                </a:highlight>
                <a:latin typeface="Consolas" panose="020B0609020204030204" pitchFamily="49" charset="0"/>
              </a:rPr>
              <a:t>a = p + q</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a</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2" name="Footer Placeholder 1">
            <a:extLst>
              <a:ext uri="{FF2B5EF4-FFF2-40B4-BE49-F238E27FC236}">
                <a16:creationId xmlns:a16="http://schemas.microsoft.com/office/drawing/2014/main" id="{ABED6550-55DA-4A62-A8D9-616705C7B987}"/>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BAE295F7-01E7-467D-969E-A8520A059D56}"/>
              </a:ext>
            </a:extLst>
          </p:cNvPr>
          <p:cNvSpPr>
            <a:spLocks noGrp="1"/>
          </p:cNvSpPr>
          <p:nvPr>
            <p:ph type="sldNum" sz="quarter" idx="12"/>
          </p:nvPr>
        </p:nvSpPr>
        <p:spPr/>
        <p:txBody>
          <a:bodyPr/>
          <a:lstStyle/>
          <a:p>
            <a:fld id="{2B0353FF-0177-4CA6-9FBB-ADCB198995C6}" type="slidenum">
              <a:rPr lang="en-US" smtClean="0"/>
              <a:t>25</a:t>
            </a:fld>
            <a:endParaRPr lang="en-US"/>
          </a:p>
        </p:txBody>
      </p:sp>
    </p:spTree>
    <p:extLst>
      <p:ext uri="{BB962C8B-B14F-4D97-AF65-F5344CB8AC3E}">
        <p14:creationId xmlns:p14="http://schemas.microsoft.com/office/powerpoint/2010/main" val="106572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2002221" y="-118610"/>
            <a:ext cx="7877962" cy="646331"/>
          </a:xfrm>
          <a:prstGeom prst="rect">
            <a:avLst/>
          </a:prstGeom>
          <a:noFill/>
        </p:spPr>
        <p:txBody>
          <a:bodyPr wrap="square" rtlCol="0">
            <a:spAutoFit/>
          </a:bodyPr>
          <a:lstStyle/>
          <a:p>
            <a:r>
              <a:rPr lang="en-US" sz="3600"/>
              <a:t>Task 5 : Point : More Operator Overloads</a:t>
            </a:r>
          </a:p>
        </p:txBody>
      </p:sp>
      <p:sp>
        <p:nvSpPr>
          <p:cNvPr id="4" name="TextBox 3">
            <a:extLst>
              <a:ext uri="{FF2B5EF4-FFF2-40B4-BE49-F238E27FC236}">
                <a16:creationId xmlns:a16="http://schemas.microsoft.com/office/drawing/2014/main" id="{334FBA39-DB43-415C-9CF8-47171FA7835B}"/>
              </a:ext>
            </a:extLst>
          </p:cNvPr>
          <p:cNvSpPr txBox="1"/>
          <p:nvPr/>
        </p:nvSpPr>
        <p:spPr>
          <a:xfrm>
            <a:off x="1024760" y="1689308"/>
            <a:ext cx="10431276" cy="317009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dirty="0"/>
              <a:t>Copy the code in the previous slide into a file called </a:t>
            </a:r>
            <a:r>
              <a:rPr lang="en-US" sz="2000" dirty="0">
                <a:solidFill>
                  <a:srgbClr val="FF0000"/>
                </a:solidFill>
              </a:rPr>
              <a:t>PointOverload.cpp</a:t>
            </a:r>
            <a:r>
              <a:rPr lang="en-US" sz="2000" dirty="0"/>
              <a:t>, or download from Canvas at </a:t>
            </a:r>
            <a:r>
              <a:rPr lang="en-US" sz="2000" dirty="0">
                <a:solidFill>
                  <a:srgbClr val="FF0000"/>
                </a:solidFill>
              </a:rPr>
              <a:t>Files|Lab02|PointOverload</a:t>
            </a:r>
          </a:p>
          <a:p>
            <a:endParaRPr lang="en-US" sz="2000" dirty="0"/>
          </a:p>
          <a:p>
            <a:r>
              <a:rPr lang="en-US" sz="2000" dirty="0"/>
              <a:t>Compile and run </a:t>
            </a:r>
            <a:r>
              <a:rPr lang="en-US" sz="2000" dirty="0">
                <a:solidFill>
                  <a:srgbClr val="FF0000"/>
                </a:solidFill>
              </a:rPr>
              <a:t>PointOverload.cpp</a:t>
            </a:r>
            <a:r>
              <a:rPr lang="en-US" sz="2000" dirty="0"/>
              <a:t> to check it works as expected.</a:t>
            </a:r>
          </a:p>
          <a:p>
            <a:endParaRPr lang="en-US" sz="2000" dirty="0"/>
          </a:p>
          <a:p>
            <a:r>
              <a:rPr lang="en-US" sz="2000" dirty="0"/>
              <a:t>Add </a:t>
            </a:r>
            <a:r>
              <a:rPr lang="en-US" sz="2000" dirty="0">
                <a:solidFill>
                  <a:srgbClr val="FF0000"/>
                </a:solidFill>
              </a:rPr>
              <a:t>operator-</a:t>
            </a:r>
            <a:r>
              <a:rPr lang="en-US" sz="2000" dirty="0"/>
              <a:t>,</a:t>
            </a:r>
            <a:r>
              <a:rPr lang="en-US" sz="2000" dirty="0">
                <a:solidFill>
                  <a:srgbClr val="FF0000"/>
                </a:solidFill>
              </a:rPr>
              <a:t>  operator== </a:t>
            </a:r>
            <a:r>
              <a:rPr lang="en-US" sz="2000" dirty="0"/>
              <a:t>and</a:t>
            </a:r>
            <a:r>
              <a:rPr lang="en-US" sz="2000" dirty="0">
                <a:solidFill>
                  <a:srgbClr val="FF0000"/>
                </a:solidFill>
              </a:rPr>
              <a:t> operator&lt;  </a:t>
            </a:r>
            <a:r>
              <a:rPr lang="en-US" sz="2000" dirty="0"/>
              <a:t>to the </a:t>
            </a:r>
            <a:r>
              <a:rPr lang="en-US" sz="2000" dirty="0">
                <a:solidFill>
                  <a:srgbClr val="FF0000"/>
                </a:solidFill>
              </a:rPr>
              <a:t>Point</a:t>
            </a:r>
            <a:r>
              <a:rPr lang="en-US" sz="2000" dirty="0"/>
              <a:t> class. </a:t>
            </a:r>
          </a:p>
          <a:p>
            <a:endParaRPr lang="en-US" sz="2000" dirty="0"/>
          </a:p>
          <a:p>
            <a:r>
              <a:rPr lang="en-US" sz="2000" dirty="0"/>
              <a:t>Write a short test in the main function to check that your operator overloads work correctly.</a:t>
            </a:r>
          </a:p>
          <a:p>
            <a:endParaRPr lang="en-US" sz="2000" dirty="0"/>
          </a:p>
          <a:p>
            <a:r>
              <a:rPr lang="en-US" sz="2000" dirty="0"/>
              <a:t>Submit your solution in a file called </a:t>
            </a:r>
            <a:r>
              <a:rPr lang="en-US" sz="2000" dirty="0">
                <a:solidFill>
                  <a:srgbClr val="FF0000"/>
                </a:solidFill>
              </a:rPr>
              <a:t>PointOverload.cpp</a:t>
            </a:r>
          </a:p>
        </p:txBody>
      </p:sp>
      <p:sp>
        <p:nvSpPr>
          <p:cNvPr id="2" name="Footer Placeholder 1">
            <a:extLst>
              <a:ext uri="{FF2B5EF4-FFF2-40B4-BE49-F238E27FC236}">
                <a16:creationId xmlns:a16="http://schemas.microsoft.com/office/drawing/2014/main" id="{0F04CEE6-C2C1-4DD8-BAD1-053CBAB4D2FD}"/>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16DE70D1-246A-4806-8C9B-563997491AE3}"/>
              </a:ext>
            </a:extLst>
          </p:cNvPr>
          <p:cNvSpPr>
            <a:spLocks noGrp="1"/>
          </p:cNvSpPr>
          <p:nvPr>
            <p:ph type="sldNum" sz="quarter" idx="12"/>
          </p:nvPr>
        </p:nvSpPr>
        <p:spPr/>
        <p:txBody>
          <a:bodyPr/>
          <a:lstStyle/>
          <a:p>
            <a:fld id="{DCEA4AB8-1A64-45EB-A99C-B09E4928BA2A}" type="slidenum">
              <a:rPr lang="en-US" smtClean="0"/>
              <a:t>26</a:t>
            </a:fld>
            <a:endParaRPr lang="en-US"/>
          </a:p>
        </p:txBody>
      </p:sp>
    </p:spTree>
    <p:extLst>
      <p:ext uri="{BB962C8B-B14F-4D97-AF65-F5344CB8AC3E}">
        <p14:creationId xmlns:p14="http://schemas.microsoft.com/office/powerpoint/2010/main" val="264966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8" y="1988234"/>
            <a:ext cx="7204842" cy="646331"/>
          </a:xfrm>
          <a:prstGeom prst="rect">
            <a:avLst/>
          </a:prstGeom>
          <a:noFill/>
        </p:spPr>
        <p:txBody>
          <a:bodyPr wrap="square" rtlCol="0">
            <a:spAutoFit/>
          </a:bodyPr>
          <a:lstStyle/>
          <a:p>
            <a:pPr algn="ctr"/>
            <a:r>
              <a:rPr lang="en-US" sz="3600" dirty="0"/>
              <a:t>Pointers</a:t>
            </a:r>
          </a:p>
        </p:txBody>
      </p:sp>
      <p:pic>
        <p:nvPicPr>
          <p:cNvPr id="3074" name="Picture 2" descr="Image result for scary face emoticon">
            <a:extLst>
              <a:ext uri="{FF2B5EF4-FFF2-40B4-BE49-F238E27FC236}">
                <a16:creationId xmlns:a16="http://schemas.microsoft.com/office/drawing/2014/main" id="{F95D4BA3-4A37-458F-A88F-998FEDB8B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586" y="3099486"/>
            <a:ext cx="2028825"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2CD7AEA-DB29-48EA-8868-4913A376C070}"/>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AC81EF6E-9F5A-4748-A4D8-8ACBB3D33D57}"/>
              </a:ext>
            </a:extLst>
          </p:cNvPr>
          <p:cNvSpPr>
            <a:spLocks noGrp="1"/>
          </p:cNvSpPr>
          <p:nvPr>
            <p:ph type="sldNum" sz="quarter" idx="12"/>
          </p:nvPr>
        </p:nvSpPr>
        <p:spPr/>
        <p:txBody>
          <a:bodyPr/>
          <a:lstStyle/>
          <a:p>
            <a:fld id="{2B0353FF-0177-4CA6-9FBB-ADCB198995C6}" type="slidenum">
              <a:rPr lang="en-US" smtClean="0"/>
              <a:t>27</a:t>
            </a:fld>
            <a:endParaRPr lang="en-US"/>
          </a:p>
        </p:txBody>
      </p:sp>
    </p:spTree>
    <p:extLst>
      <p:ext uri="{BB962C8B-B14F-4D97-AF65-F5344CB8AC3E}">
        <p14:creationId xmlns:p14="http://schemas.microsoft.com/office/powerpoint/2010/main" val="3673211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6E050D9-6D5C-446F-9445-7D3A04AA9C06}"/>
              </a:ext>
            </a:extLst>
          </p:cNvPr>
          <p:cNvSpPr/>
          <p:nvPr/>
        </p:nvSpPr>
        <p:spPr>
          <a:xfrm>
            <a:off x="7897091" y="1800158"/>
            <a:ext cx="3602182" cy="214931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A4E43E-F10E-4DED-9E03-9E9E5B6E8D89}"/>
              </a:ext>
            </a:extLst>
          </p:cNvPr>
          <p:cNvSpPr txBox="1"/>
          <p:nvPr/>
        </p:nvSpPr>
        <p:spPr>
          <a:xfrm>
            <a:off x="759612" y="1430826"/>
            <a:ext cx="6716110" cy="341632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a:solidFill>
                  <a:srgbClr val="AF00DB"/>
                </a:solidFill>
                <a:latin typeface="Consolas" panose="020B0609020204030204" pitchFamily="49" charset="0"/>
              </a:rPr>
              <a:t>#include</a:t>
            </a:r>
            <a:r>
              <a:rPr lang="en-US" dirty="0">
                <a:solidFill>
                  <a:srgbClr val="0000FF"/>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3</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p </a:t>
            </a:r>
            <a:r>
              <a:rPr lang="en-US" dirty="0">
                <a:solidFill>
                  <a:srgbClr val="000000"/>
                </a:solidFill>
                <a:latin typeface="Consolas" panose="020B0609020204030204" pitchFamily="49" charset="0"/>
              </a:rPr>
              <a:t>= &amp;a;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p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0x6dfee8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0000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8937EA1-44F4-403F-B1C9-9B9D5E262C9F}"/>
              </a:ext>
            </a:extLst>
          </p:cNvPr>
          <p:cNvSpPr txBox="1"/>
          <p:nvPr/>
        </p:nvSpPr>
        <p:spPr>
          <a:xfrm>
            <a:off x="2207172" y="236483"/>
            <a:ext cx="8592207" cy="646331"/>
          </a:xfrm>
          <a:prstGeom prst="rect">
            <a:avLst/>
          </a:prstGeom>
          <a:noFill/>
        </p:spPr>
        <p:txBody>
          <a:bodyPr wrap="square" rtlCol="0">
            <a:spAutoFit/>
          </a:bodyPr>
          <a:lstStyle/>
          <a:p>
            <a:r>
              <a:rPr lang="en-US" sz="3600"/>
              <a:t>Simple Pointers</a:t>
            </a:r>
          </a:p>
        </p:txBody>
      </p:sp>
      <p:sp>
        <p:nvSpPr>
          <p:cNvPr id="5" name="Rectangle 4">
            <a:extLst>
              <a:ext uri="{FF2B5EF4-FFF2-40B4-BE49-F238E27FC236}">
                <a16:creationId xmlns:a16="http://schemas.microsoft.com/office/drawing/2014/main" id="{21C05AF2-1A13-418C-B5F9-2A02241C7BE9}"/>
              </a:ext>
            </a:extLst>
          </p:cNvPr>
          <p:cNvSpPr/>
          <p:nvPr/>
        </p:nvSpPr>
        <p:spPr>
          <a:xfrm>
            <a:off x="8371728" y="2109265"/>
            <a:ext cx="1468820" cy="45720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a:solidFill>
                  <a:schemeClr val="tx1"/>
                </a:solidFill>
                <a:latin typeface="Consolas" panose="020B0609020204030204" pitchFamily="49" charset="0"/>
              </a:rPr>
              <a:t>0000.0003</a:t>
            </a:r>
          </a:p>
        </p:txBody>
      </p:sp>
      <p:sp>
        <p:nvSpPr>
          <p:cNvPr id="6" name="Rectangle 5">
            <a:extLst>
              <a:ext uri="{FF2B5EF4-FFF2-40B4-BE49-F238E27FC236}">
                <a16:creationId xmlns:a16="http://schemas.microsoft.com/office/drawing/2014/main" id="{A499CC19-806F-4CFB-93C9-1D353D7DCC89}"/>
              </a:ext>
            </a:extLst>
          </p:cNvPr>
          <p:cNvSpPr/>
          <p:nvPr/>
        </p:nvSpPr>
        <p:spPr>
          <a:xfrm>
            <a:off x="8371728" y="3138986"/>
            <a:ext cx="1468820" cy="457200"/>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a:solidFill>
                  <a:schemeClr val="tx1"/>
                </a:solidFill>
                <a:latin typeface="Consolas" panose="020B0609020204030204" pitchFamily="49" charset="0"/>
              </a:rPr>
              <a:t>006d.fee8</a:t>
            </a:r>
          </a:p>
        </p:txBody>
      </p:sp>
      <p:sp>
        <p:nvSpPr>
          <p:cNvPr id="7" name="TextBox 6">
            <a:extLst>
              <a:ext uri="{FF2B5EF4-FFF2-40B4-BE49-F238E27FC236}">
                <a16:creationId xmlns:a16="http://schemas.microsoft.com/office/drawing/2014/main" id="{8CA1863B-D5E2-4D93-94AA-44683B6CD791}"/>
              </a:ext>
            </a:extLst>
          </p:cNvPr>
          <p:cNvSpPr txBox="1"/>
          <p:nvPr/>
        </p:nvSpPr>
        <p:spPr>
          <a:xfrm>
            <a:off x="8052345" y="2153199"/>
            <a:ext cx="406487" cy="400110"/>
          </a:xfrm>
          <a:prstGeom prst="rect">
            <a:avLst/>
          </a:prstGeom>
          <a:noFill/>
        </p:spPr>
        <p:txBody>
          <a:bodyPr wrap="square" rtlCol="0">
            <a:spAutoFit/>
          </a:bodyPr>
          <a:lstStyle/>
          <a:p>
            <a:r>
              <a:rPr lang="en-US" sz="2000"/>
              <a:t>a</a:t>
            </a:r>
          </a:p>
        </p:txBody>
      </p:sp>
      <p:sp>
        <p:nvSpPr>
          <p:cNvPr id="8" name="TextBox 7">
            <a:extLst>
              <a:ext uri="{FF2B5EF4-FFF2-40B4-BE49-F238E27FC236}">
                <a16:creationId xmlns:a16="http://schemas.microsoft.com/office/drawing/2014/main" id="{DC940D60-209E-4CAD-BDB4-EA79AF7597D4}"/>
              </a:ext>
            </a:extLst>
          </p:cNvPr>
          <p:cNvSpPr txBox="1"/>
          <p:nvPr/>
        </p:nvSpPr>
        <p:spPr>
          <a:xfrm>
            <a:off x="9840548" y="2153199"/>
            <a:ext cx="1468820" cy="400110"/>
          </a:xfrm>
          <a:prstGeom prst="rect">
            <a:avLst/>
          </a:prstGeom>
          <a:noFill/>
        </p:spPr>
        <p:txBody>
          <a:bodyPr wrap="square" rtlCol="0">
            <a:spAutoFit/>
          </a:bodyPr>
          <a:lstStyle/>
          <a:p>
            <a:r>
              <a:rPr lang="en-US" sz="2000">
                <a:latin typeface="Consolas" panose="020B0609020204030204" pitchFamily="49" charset="0"/>
              </a:rPr>
              <a:t>006d.fee8</a:t>
            </a:r>
          </a:p>
        </p:txBody>
      </p:sp>
      <p:sp>
        <p:nvSpPr>
          <p:cNvPr id="9" name="TextBox 8">
            <a:extLst>
              <a:ext uri="{FF2B5EF4-FFF2-40B4-BE49-F238E27FC236}">
                <a16:creationId xmlns:a16="http://schemas.microsoft.com/office/drawing/2014/main" id="{16783952-FB19-4C78-AF36-DC0738353CE7}"/>
              </a:ext>
            </a:extLst>
          </p:cNvPr>
          <p:cNvSpPr txBox="1"/>
          <p:nvPr/>
        </p:nvSpPr>
        <p:spPr>
          <a:xfrm>
            <a:off x="8048535" y="3182920"/>
            <a:ext cx="646386" cy="400110"/>
          </a:xfrm>
          <a:prstGeom prst="rect">
            <a:avLst/>
          </a:prstGeom>
          <a:noFill/>
        </p:spPr>
        <p:txBody>
          <a:bodyPr wrap="square" rtlCol="0">
            <a:spAutoFit/>
          </a:bodyPr>
          <a:lstStyle/>
          <a:p>
            <a:r>
              <a:rPr lang="en-US" sz="2000"/>
              <a:t>p</a:t>
            </a:r>
          </a:p>
        </p:txBody>
      </p:sp>
      <p:cxnSp>
        <p:nvCxnSpPr>
          <p:cNvPr id="14" name="Straight Arrow Connector 13">
            <a:extLst>
              <a:ext uri="{FF2B5EF4-FFF2-40B4-BE49-F238E27FC236}">
                <a16:creationId xmlns:a16="http://schemas.microsoft.com/office/drawing/2014/main" id="{DD3B43B9-907D-4B9E-83C2-7C114BAEE6ED}"/>
              </a:ext>
            </a:extLst>
          </p:cNvPr>
          <p:cNvCxnSpPr>
            <a:cxnSpLocks/>
            <a:stCxn id="6" idx="3"/>
          </p:cNvCxnSpPr>
          <p:nvPr/>
        </p:nvCxnSpPr>
        <p:spPr>
          <a:xfrm>
            <a:off x="9840548" y="3367586"/>
            <a:ext cx="7344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8BBCCD-C1AD-48BB-982D-02E5D796D8D7}"/>
              </a:ext>
            </a:extLst>
          </p:cNvPr>
          <p:cNvCxnSpPr>
            <a:cxnSpLocks/>
            <a:endCxn id="8" idx="2"/>
          </p:cNvCxnSpPr>
          <p:nvPr/>
        </p:nvCxnSpPr>
        <p:spPr>
          <a:xfrm flipV="1">
            <a:off x="10574958" y="2553309"/>
            <a:ext cx="0" cy="8142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431128E-0709-428A-9D53-1682CA128743}"/>
              </a:ext>
            </a:extLst>
          </p:cNvPr>
          <p:cNvSpPr txBox="1"/>
          <p:nvPr/>
        </p:nvSpPr>
        <p:spPr>
          <a:xfrm>
            <a:off x="1343891" y="5322010"/>
            <a:ext cx="10307782" cy="10156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sz="2000">
                <a:solidFill>
                  <a:srgbClr val="FF0000"/>
                </a:solidFill>
              </a:rPr>
              <a:t>int *p 	: p</a:t>
            </a:r>
            <a:r>
              <a:rPr lang="en-US" sz="2000"/>
              <a:t> points at some </a:t>
            </a:r>
            <a:r>
              <a:rPr lang="en-US" sz="2000">
                <a:solidFill>
                  <a:srgbClr val="FF0000"/>
                </a:solidFill>
              </a:rPr>
              <a:t>int</a:t>
            </a:r>
            <a:r>
              <a:rPr lang="en-US" sz="2000"/>
              <a:t>, or </a:t>
            </a:r>
            <a:r>
              <a:rPr lang="en-US" sz="2000">
                <a:solidFill>
                  <a:srgbClr val="FF0000"/>
                </a:solidFill>
              </a:rPr>
              <a:t>p</a:t>
            </a:r>
            <a:r>
              <a:rPr lang="en-US" sz="2000"/>
              <a:t> is an </a:t>
            </a:r>
            <a:r>
              <a:rPr lang="en-US" sz="2000">
                <a:solidFill>
                  <a:srgbClr val="FF0000"/>
                </a:solidFill>
              </a:rPr>
              <a:t>int</a:t>
            </a:r>
            <a:r>
              <a:rPr lang="en-US" sz="2000"/>
              <a:t> pointer</a:t>
            </a:r>
          </a:p>
          <a:p>
            <a:r>
              <a:rPr lang="en-US" sz="2000">
                <a:solidFill>
                  <a:srgbClr val="FF0000"/>
                </a:solidFill>
              </a:rPr>
              <a:t>&amp;a  </a:t>
            </a:r>
            <a:r>
              <a:rPr lang="en-US" sz="2000"/>
              <a:t>	: the address, in memory, of variable </a:t>
            </a:r>
            <a:r>
              <a:rPr lang="en-US" sz="2000">
                <a:solidFill>
                  <a:srgbClr val="FF0000"/>
                </a:solidFill>
              </a:rPr>
              <a:t>a	</a:t>
            </a:r>
            <a:r>
              <a:rPr lang="en-US" sz="2000">
                <a:solidFill>
                  <a:srgbClr val="FF0000"/>
                </a:solidFill>
                <a:latin typeface="Consolas" panose="020B0609020204030204" pitchFamily="49" charset="0"/>
              </a:rPr>
              <a:t>	</a:t>
            </a:r>
            <a:r>
              <a:rPr lang="en-US" sz="2000">
                <a:latin typeface="Consolas" panose="020B0609020204030204" pitchFamily="49" charset="0"/>
              </a:rPr>
              <a:t>0x006d.fee8</a:t>
            </a:r>
          </a:p>
          <a:p>
            <a:r>
              <a:rPr lang="en-US" sz="2000">
                <a:solidFill>
                  <a:srgbClr val="FF0000"/>
                </a:solidFill>
              </a:rPr>
              <a:t>*p</a:t>
            </a:r>
            <a:r>
              <a:rPr lang="en-US" sz="2000"/>
              <a:t>	: fetch the value of the int that </a:t>
            </a:r>
            <a:r>
              <a:rPr lang="en-US" sz="2000">
                <a:solidFill>
                  <a:srgbClr val="FF0000"/>
                </a:solidFill>
              </a:rPr>
              <a:t>p</a:t>
            </a:r>
            <a:r>
              <a:rPr lang="en-US" sz="2000"/>
              <a:t> points to		we say “dereference the pointer”</a:t>
            </a:r>
          </a:p>
        </p:txBody>
      </p:sp>
      <p:sp>
        <p:nvSpPr>
          <p:cNvPr id="2" name="Footer Placeholder 1">
            <a:extLst>
              <a:ext uri="{FF2B5EF4-FFF2-40B4-BE49-F238E27FC236}">
                <a16:creationId xmlns:a16="http://schemas.microsoft.com/office/drawing/2014/main" id="{6563F992-9B1B-4701-8144-6374A8CBCD6F}"/>
              </a:ext>
            </a:extLst>
          </p:cNvPr>
          <p:cNvSpPr>
            <a:spLocks noGrp="1"/>
          </p:cNvSpPr>
          <p:nvPr>
            <p:ph type="ftr" sz="quarter" idx="11"/>
          </p:nvPr>
        </p:nvSpPr>
        <p:spPr/>
        <p:txBody>
          <a:bodyPr/>
          <a:lstStyle/>
          <a:p>
            <a:r>
              <a:rPr lang="en-US"/>
              <a:t>CSSSKL-342 : Lab02</a:t>
            </a:r>
          </a:p>
        </p:txBody>
      </p:sp>
      <p:sp>
        <p:nvSpPr>
          <p:cNvPr id="10" name="Slide Number Placeholder 9">
            <a:extLst>
              <a:ext uri="{FF2B5EF4-FFF2-40B4-BE49-F238E27FC236}">
                <a16:creationId xmlns:a16="http://schemas.microsoft.com/office/drawing/2014/main" id="{80801BCE-4573-4117-80EC-8FEB209B490C}"/>
              </a:ext>
            </a:extLst>
          </p:cNvPr>
          <p:cNvSpPr>
            <a:spLocks noGrp="1"/>
          </p:cNvSpPr>
          <p:nvPr>
            <p:ph type="sldNum" sz="quarter" idx="12"/>
          </p:nvPr>
        </p:nvSpPr>
        <p:spPr/>
        <p:txBody>
          <a:bodyPr/>
          <a:lstStyle/>
          <a:p>
            <a:fld id="{2B0353FF-0177-4CA6-9FBB-ADCB198995C6}" type="slidenum">
              <a:rPr lang="en-US" smtClean="0"/>
              <a:t>28</a:t>
            </a:fld>
            <a:endParaRPr lang="en-US"/>
          </a:p>
        </p:txBody>
      </p:sp>
    </p:spTree>
    <p:extLst>
      <p:ext uri="{BB962C8B-B14F-4D97-AF65-F5344CB8AC3E}">
        <p14:creationId xmlns:p14="http://schemas.microsoft.com/office/powerpoint/2010/main" val="372208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4E43E-F10E-4DED-9E03-9E9E5B6E8D89}"/>
              </a:ext>
            </a:extLst>
          </p:cNvPr>
          <p:cNvSpPr txBox="1"/>
          <p:nvPr/>
        </p:nvSpPr>
        <p:spPr>
          <a:xfrm>
            <a:off x="759612" y="1430826"/>
            <a:ext cx="6716110" cy="507831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a:solidFill>
                  <a:srgbClr val="AF00DB"/>
                </a:solidFill>
                <a:latin typeface="Consolas" panose="020B0609020204030204" pitchFamily="49" charset="0"/>
              </a:rPr>
              <a:t>#include</a:t>
            </a:r>
            <a:r>
              <a:rPr lang="en-US">
                <a:solidFill>
                  <a:srgbClr val="0000FF"/>
                </a:solidFill>
                <a:latin typeface="Consolas" panose="020B0609020204030204" pitchFamily="49" charset="0"/>
              </a:rPr>
              <a:t>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br>
              <a:rPr lang="en-US">
                <a:solidFill>
                  <a:srgbClr val="000000"/>
                </a:solidFill>
                <a:latin typeface="Consolas" panose="020B0609020204030204" pitchFamily="49" charset="0"/>
              </a:rPr>
            </a:br>
            <a:r>
              <a:rPr lang="en-US">
                <a:solidFill>
                  <a:srgbClr val="AF00DB"/>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std</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main</a:t>
            </a:r>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 =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b = </a:t>
            </a:r>
            <a:r>
              <a:rPr lang="en-US">
                <a:solidFill>
                  <a:srgbClr val="098658"/>
                </a:solidFill>
                <a:latin typeface="Consolas" panose="020B0609020204030204" pitchFamily="49" charset="0"/>
              </a:rPr>
              <a:t>4</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c = </a:t>
            </a:r>
            <a:r>
              <a:rPr lang="en-US">
                <a:solidFill>
                  <a:srgbClr val="098658"/>
                </a:solidFill>
                <a:latin typeface="Consolas" panose="020B0609020204030204" pitchFamily="49" charset="0"/>
              </a:rPr>
              <a:t>5</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par</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 {&amp;a, &amp;b, &amp;c};</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for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 i &lt; </a:t>
            </a:r>
            <a:r>
              <a:rPr lang="en-US">
                <a:solidFill>
                  <a:srgbClr val="098658"/>
                </a:solidFill>
                <a:latin typeface="Consolas" panose="020B0609020204030204" pitchFamily="49" charset="0"/>
              </a:rPr>
              <a:t>3</a:t>
            </a:r>
            <a:r>
              <a:rPr lang="en-US">
                <a:solidFill>
                  <a:srgbClr val="000000"/>
                </a:solidFill>
                <a:latin typeface="Consolas" panose="020B0609020204030204" pitchFamily="49" charset="0"/>
              </a:rPr>
              <a:t>; ++i) {</a:t>
            </a:r>
          </a:p>
          <a:p>
            <a:r>
              <a:rPr lang="en-US">
                <a:solidFill>
                  <a:srgbClr val="000000"/>
                </a:solidFill>
                <a:latin typeface="Consolas" panose="020B0609020204030204" pitchFamily="49" charset="0"/>
              </a:rPr>
              <a:t>    cout &lt;&lt; </a:t>
            </a:r>
            <a:r>
              <a:rPr lang="en-US">
                <a:solidFill>
                  <a:srgbClr val="001080"/>
                </a:solidFill>
                <a:latin typeface="Consolas" panose="020B0609020204030204" pitchFamily="49" charset="0"/>
              </a:rPr>
              <a:t>par</a:t>
            </a:r>
            <a:r>
              <a:rPr lang="en-US">
                <a:solidFill>
                  <a:srgbClr val="000000"/>
                </a:solidFill>
                <a:latin typeface="Consolas" panose="020B0609020204030204" pitchFamily="49" charset="0"/>
              </a:rPr>
              <a:t>[i] &lt;&lt; </a:t>
            </a:r>
            <a:r>
              <a:rPr lang="en-US">
                <a:solidFill>
                  <a:srgbClr val="A31515"/>
                </a:solidFill>
                <a:latin typeface="Consolas" panose="020B0609020204030204" pitchFamily="49" charset="0"/>
              </a:rPr>
              <a:t>" =&gt; "</a:t>
            </a:r>
            <a:r>
              <a:rPr lang="en-US">
                <a:solidFill>
                  <a:srgbClr val="000000"/>
                </a:solidFill>
                <a:latin typeface="Consolas" panose="020B0609020204030204" pitchFamily="49" charset="0"/>
              </a:rPr>
              <a:t> &lt;&lt; *</a:t>
            </a:r>
            <a:r>
              <a:rPr lang="en-US">
                <a:solidFill>
                  <a:srgbClr val="001080"/>
                </a:solidFill>
                <a:latin typeface="Consolas" panose="020B0609020204030204" pitchFamily="49" charset="0"/>
              </a:rPr>
              <a:t>par</a:t>
            </a:r>
            <a:r>
              <a:rPr lang="en-US">
                <a:solidFill>
                  <a:srgbClr val="000000"/>
                </a:solidFill>
                <a:latin typeface="Consolas" panose="020B0609020204030204" pitchFamily="49" charset="0"/>
              </a:rPr>
              <a:t>[i] &lt;&lt; endl;</a:t>
            </a:r>
          </a:p>
          <a:p>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8937EA1-44F4-403F-B1C9-9B9D5E262C9F}"/>
              </a:ext>
            </a:extLst>
          </p:cNvPr>
          <p:cNvSpPr txBox="1"/>
          <p:nvPr/>
        </p:nvSpPr>
        <p:spPr>
          <a:xfrm>
            <a:off x="2207172" y="236483"/>
            <a:ext cx="8592207" cy="646331"/>
          </a:xfrm>
          <a:prstGeom prst="rect">
            <a:avLst/>
          </a:prstGeom>
          <a:noFill/>
        </p:spPr>
        <p:txBody>
          <a:bodyPr wrap="square" rtlCol="0">
            <a:spAutoFit/>
          </a:bodyPr>
          <a:lstStyle/>
          <a:p>
            <a:r>
              <a:rPr lang="en-US" sz="3600"/>
              <a:t>Array of Pointers</a:t>
            </a:r>
          </a:p>
        </p:txBody>
      </p:sp>
      <p:sp>
        <p:nvSpPr>
          <p:cNvPr id="2" name="Speech Bubble: Rectangle with Corners Rounded 1">
            <a:extLst>
              <a:ext uri="{FF2B5EF4-FFF2-40B4-BE49-F238E27FC236}">
                <a16:creationId xmlns:a16="http://schemas.microsoft.com/office/drawing/2014/main" id="{E9672D63-5A67-4BF2-A18C-8A93C8372138}"/>
              </a:ext>
            </a:extLst>
          </p:cNvPr>
          <p:cNvSpPr/>
          <p:nvPr/>
        </p:nvSpPr>
        <p:spPr>
          <a:xfrm>
            <a:off x="5541818" y="2978727"/>
            <a:ext cx="1430958" cy="817418"/>
          </a:xfrm>
          <a:prstGeom prst="wedgeRoundRectCallout">
            <a:avLst>
              <a:gd name="adj1" fmla="val -262883"/>
              <a:gd name="adj2" fmla="val 98093"/>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array of 3 </a:t>
            </a:r>
            <a:r>
              <a:rPr lang="en-US">
                <a:solidFill>
                  <a:srgbClr val="FF0000"/>
                </a:solidFill>
              </a:rPr>
              <a:t>int</a:t>
            </a:r>
            <a:r>
              <a:rPr lang="en-US">
                <a:solidFill>
                  <a:schemeClr val="tx1"/>
                </a:solidFill>
              </a:rPr>
              <a:t> pointers</a:t>
            </a:r>
          </a:p>
        </p:txBody>
      </p:sp>
      <p:sp>
        <p:nvSpPr>
          <p:cNvPr id="10" name="TextBox 9">
            <a:extLst>
              <a:ext uri="{FF2B5EF4-FFF2-40B4-BE49-F238E27FC236}">
                <a16:creationId xmlns:a16="http://schemas.microsoft.com/office/drawing/2014/main" id="{E614964F-874E-4841-9D01-D7E277452C90}"/>
              </a:ext>
            </a:extLst>
          </p:cNvPr>
          <p:cNvSpPr txBox="1"/>
          <p:nvPr/>
        </p:nvSpPr>
        <p:spPr>
          <a:xfrm>
            <a:off x="8458832" y="4978948"/>
            <a:ext cx="1787237" cy="923330"/>
          </a:xfrm>
          <a:prstGeom prst="rect">
            <a:avLst/>
          </a:prstGeom>
          <a:solidFill>
            <a:schemeClr val="tx1"/>
          </a:solidFill>
        </p:spPr>
        <p:txBody>
          <a:bodyPr wrap="square" rtlCol="0">
            <a:spAutoFit/>
          </a:bodyPr>
          <a:lstStyle/>
          <a:p>
            <a:r>
              <a:rPr lang="en-US">
                <a:solidFill>
                  <a:schemeClr val="bg1"/>
                </a:solidFill>
              </a:rPr>
              <a:t>0x6dfee8 =&gt; 3</a:t>
            </a:r>
          </a:p>
          <a:p>
            <a:r>
              <a:rPr lang="en-US">
                <a:solidFill>
                  <a:schemeClr val="bg1"/>
                </a:solidFill>
              </a:rPr>
              <a:t>0x6dfee4 =&gt; 4</a:t>
            </a:r>
          </a:p>
          <a:p>
            <a:r>
              <a:rPr lang="en-US">
                <a:solidFill>
                  <a:schemeClr val="bg1"/>
                </a:solidFill>
              </a:rPr>
              <a:t>0x6dfee0 =&gt; 5</a:t>
            </a:r>
          </a:p>
        </p:txBody>
      </p:sp>
      <p:sp>
        <p:nvSpPr>
          <p:cNvPr id="5" name="Footer Placeholder 4">
            <a:extLst>
              <a:ext uri="{FF2B5EF4-FFF2-40B4-BE49-F238E27FC236}">
                <a16:creationId xmlns:a16="http://schemas.microsoft.com/office/drawing/2014/main" id="{24B2E1C2-3283-4EDF-A6B3-4FD47D7D9345}"/>
              </a:ext>
            </a:extLst>
          </p:cNvPr>
          <p:cNvSpPr>
            <a:spLocks noGrp="1"/>
          </p:cNvSpPr>
          <p:nvPr>
            <p:ph type="ftr" sz="quarter" idx="11"/>
          </p:nvPr>
        </p:nvSpPr>
        <p:spPr/>
        <p:txBody>
          <a:bodyPr/>
          <a:lstStyle/>
          <a:p>
            <a:r>
              <a:rPr lang="en-US"/>
              <a:t>CSSSKL-342 : Lab02</a:t>
            </a:r>
          </a:p>
        </p:txBody>
      </p:sp>
      <p:sp>
        <p:nvSpPr>
          <p:cNvPr id="6" name="Slide Number Placeholder 5">
            <a:extLst>
              <a:ext uri="{FF2B5EF4-FFF2-40B4-BE49-F238E27FC236}">
                <a16:creationId xmlns:a16="http://schemas.microsoft.com/office/drawing/2014/main" id="{5D05E662-8A7E-4142-A2F2-A3C2A1CF9633}"/>
              </a:ext>
            </a:extLst>
          </p:cNvPr>
          <p:cNvSpPr>
            <a:spLocks noGrp="1"/>
          </p:cNvSpPr>
          <p:nvPr>
            <p:ph type="sldNum" sz="quarter" idx="12"/>
          </p:nvPr>
        </p:nvSpPr>
        <p:spPr/>
        <p:txBody>
          <a:bodyPr/>
          <a:lstStyle/>
          <a:p>
            <a:fld id="{2B0353FF-0177-4CA6-9FBB-ADCB198995C6}" type="slidenum">
              <a:rPr lang="en-US" smtClean="0"/>
              <a:t>29</a:t>
            </a:fld>
            <a:endParaRPr lang="en-US"/>
          </a:p>
        </p:txBody>
      </p:sp>
    </p:spTree>
    <p:extLst>
      <p:ext uri="{BB962C8B-B14F-4D97-AF65-F5344CB8AC3E}">
        <p14:creationId xmlns:p14="http://schemas.microsoft.com/office/powerpoint/2010/main" val="383507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dirty="0"/>
              <a:t>Lab01 Feedback</a:t>
            </a:r>
          </a:p>
        </p:txBody>
      </p:sp>
      <p:sp>
        <p:nvSpPr>
          <p:cNvPr id="3" name="Footer Placeholder 2">
            <a:extLst>
              <a:ext uri="{FF2B5EF4-FFF2-40B4-BE49-F238E27FC236}">
                <a16:creationId xmlns:a16="http://schemas.microsoft.com/office/drawing/2014/main" id="{5C9A999D-F606-4958-A34E-B9671A004B82}"/>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93F01485-9473-4CDE-96F8-661729C5F4BC}"/>
              </a:ext>
            </a:extLst>
          </p:cNvPr>
          <p:cNvSpPr>
            <a:spLocks noGrp="1"/>
          </p:cNvSpPr>
          <p:nvPr>
            <p:ph type="sldNum" sz="quarter" idx="12"/>
          </p:nvPr>
        </p:nvSpPr>
        <p:spPr/>
        <p:txBody>
          <a:bodyPr/>
          <a:lstStyle/>
          <a:p>
            <a:fld id="{2B0353FF-0177-4CA6-9FBB-ADCB198995C6}" type="slidenum">
              <a:rPr lang="en-US" smtClean="0"/>
              <a:t>3</a:t>
            </a:fld>
            <a:endParaRPr lang="en-US"/>
          </a:p>
        </p:txBody>
      </p:sp>
    </p:spTree>
    <p:extLst>
      <p:ext uri="{BB962C8B-B14F-4D97-AF65-F5344CB8AC3E}">
        <p14:creationId xmlns:p14="http://schemas.microsoft.com/office/powerpoint/2010/main" val="206311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497D0-61B3-45EF-A519-7BD415819C3D}"/>
              </a:ext>
            </a:extLst>
          </p:cNvPr>
          <p:cNvSpPr txBox="1"/>
          <p:nvPr/>
        </p:nvSpPr>
        <p:spPr>
          <a:xfrm>
            <a:off x="3034146" y="124691"/>
            <a:ext cx="6373090" cy="646331"/>
          </a:xfrm>
          <a:prstGeom prst="rect">
            <a:avLst/>
          </a:prstGeom>
          <a:noFill/>
        </p:spPr>
        <p:txBody>
          <a:bodyPr wrap="square" rtlCol="0">
            <a:spAutoFit/>
          </a:bodyPr>
          <a:lstStyle/>
          <a:p>
            <a:r>
              <a:rPr lang="en-US" sz="3600"/>
              <a:t>Pointers to Book objects</a:t>
            </a:r>
          </a:p>
        </p:txBody>
      </p:sp>
      <p:sp>
        <p:nvSpPr>
          <p:cNvPr id="3" name="TextBox 2">
            <a:extLst>
              <a:ext uri="{FF2B5EF4-FFF2-40B4-BE49-F238E27FC236}">
                <a16:creationId xmlns:a16="http://schemas.microsoft.com/office/drawing/2014/main" id="{C89153D5-4B38-4E08-8D70-9963CD44865A}"/>
              </a:ext>
            </a:extLst>
          </p:cNvPr>
          <p:cNvSpPr txBox="1"/>
          <p:nvPr/>
        </p:nvSpPr>
        <p:spPr>
          <a:xfrm>
            <a:off x="1551709" y="1052946"/>
            <a:ext cx="5985164" cy="547842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400">
                <a:solidFill>
                  <a:srgbClr val="AF00DB"/>
                </a:solidFill>
                <a:latin typeface="Consolas" panose="020B0609020204030204" pitchFamily="49" charset="0"/>
              </a:rPr>
              <a:t>#include</a:t>
            </a:r>
            <a:r>
              <a:rPr lang="en-US" sz="1400">
                <a:solidFill>
                  <a:srgbClr val="0000FF"/>
                </a:solidFill>
                <a:latin typeface="Consolas" panose="020B0609020204030204" pitchFamily="49" charset="0"/>
              </a:rPr>
              <a:t>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r>
              <a:rPr lang="en-US" sz="1400">
                <a:solidFill>
                  <a:srgbClr val="AF00DB"/>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a:solidFill>
                  <a:srgbClr val="267F99"/>
                </a:solidFill>
                <a:latin typeface="Consolas" panose="020B0609020204030204" pitchFamily="49" charset="0"/>
              </a:rPr>
              <a:t>std</a:t>
            </a:r>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67F99"/>
                </a:solidFill>
                <a:latin typeface="Consolas" panose="020B0609020204030204" pitchFamily="49" charset="0"/>
              </a:rPr>
              <a:t>Book</a:t>
            </a:r>
            <a:r>
              <a:rPr lang="en-US" sz="1400">
                <a:solidFill>
                  <a:srgbClr val="000000"/>
                </a:solidFill>
                <a:latin typeface="Consolas" panose="020B0609020204030204" pitchFamily="49" charset="0"/>
              </a:rPr>
              <a:t> {</a:t>
            </a:r>
          </a:p>
          <a:p>
            <a:r>
              <a:rPr lang="en-US" sz="1400">
                <a:solidFill>
                  <a:srgbClr val="0000FF"/>
                </a:solidFill>
                <a:latin typeface="Consolas" panose="020B0609020204030204" pitchFamily="49" charset="0"/>
              </a:rPr>
              <a:t>private: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string title;</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price;</a:t>
            </a:r>
          </a:p>
          <a:p>
            <a:r>
              <a:rPr lang="en-US" sz="1400">
                <a:solidFill>
                  <a:srgbClr val="0000FF"/>
                </a:solidFill>
                <a:latin typeface="Consolas" panose="020B0609020204030204" pitchFamily="49" charset="0"/>
              </a:rPr>
              <a:t>public:</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267F99"/>
                </a:solidFill>
                <a:latin typeface="Consolas" panose="020B0609020204030204" pitchFamily="49" charset="0"/>
              </a:rPr>
              <a:t>string</a:t>
            </a:r>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getTitle</a:t>
            </a:r>
            <a:r>
              <a:rPr lang="en-US" sz="1400">
                <a:solidFill>
                  <a:srgbClr val="000000"/>
                </a:solidFill>
                <a:latin typeface="Consolas" panose="020B0609020204030204" pitchFamily="49" charset="0"/>
              </a:rPr>
              <a:t>()       { </a:t>
            </a:r>
            <a:r>
              <a:rPr lang="en-US" sz="1400">
                <a:solidFill>
                  <a:srgbClr val="AF00DB"/>
                </a:solidFill>
                <a:latin typeface="Consolas" panose="020B0609020204030204" pitchFamily="49" charset="0"/>
              </a:rPr>
              <a:t>return</a:t>
            </a:r>
            <a:r>
              <a:rPr lang="en-US" sz="1400">
                <a:solidFill>
                  <a:srgbClr val="000000"/>
                </a:solidFill>
                <a:latin typeface="Consolas" panose="020B0609020204030204" pitchFamily="49" charset="0"/>
              </a:rPr>
              <a:t> title; }</a:t>
            </a:r>
          </a:p>
          <a:p>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Book</a:t>
            </a:r>
            <a:r>
              <a:rPr lang="en-US" sz="1400">
                <a:solidFill>
                  <a:srgbClr val="000000"/>
                </a:solidFill>
                <a:latin typeface="Consolas" panose="020B0609020204030204" pitchFamily="49" charset="0"/>
              </a:rPr>
              <a:t>(</a:t>
            </a:r>
            <a:r>
              <a:rPr lang="en-US" sz="1400">
                <a:solidFill>
                  <a:srgbClr val="267F99"/>
                </a:solidFill>
                <a:latin typeface="Consolas" panose="020B0609020204030204" pitchFamily="49" charset="0"/>
              </a:rPr>
              <a:t>string</a:t>
            </a:r>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float</a:t>
            </a:r>
            <a:r>
              <a:rPr lang="en-US" sz="1400">
                <a:solidFill>
                  <a:srgbClr val="000000"/>
                </a:solidFill>
                <a:latin typeface="Consolas" panose="020B0609020204030204" pitchFamily="49" charset="0"/>
              </a:rPr>
              <a:t> </a:t>
            </a:r>
            <a:r>
              <a:rPr lang="en-US" sz="1400">
                <a:solidFill>
                  <a:srgbClr val="001080"/>
                </a:solidFill>
                <a:latin typeface="Consolas" panose="020B0609020204030204" pitchFamily="49" charset="0"/>
              </a:rPr>
              <a:t>p</a:t>
            </a:r>
            <a:r>
              <a:rPr lang="en-US" sz="1400">
                <a:solidFill>
                  <a:srgbClr val="000000"/>
                </a:solidFill>
                <a:latin typeface="Consolas" panose="020B0609020204030204" pitchFamily="49" charset="0"/>
              </a:rPr>
              <a:t>) { title = t; price = p; }</a:t>
            </a:r>
          </a:p>
          <a:p>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795E26"/>
                </a:solidFill>
                <a:latin typeface="Consolas" panose="020B0609020204030204" pitchFamily="49" charset="0"/>
              </a:rPr>
              <a:t>main</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Book </a:t>
            </a:r>
            <a:r>
              <a:rPr lang="en-US" sz="1400">
                <a:solidFill>
                  <a:srgbClr val="795E26"/>
                </a:solidFill>
                <a:latin typeface="Consolas" panose="020B0609020204030204" pitchFamily="49" charset="0"/>
              </a:rPr>
              <a:t>stroustrup</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"The C++ Programming Language"</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53.99</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Book </a:t>
            </a:r>
            <a:r>
              <a:rPr lang="en-US" sz="1400">
                <a:solidFill>
                  <a:srgbClr val="795E26"/>
                </a:solidFill>
                <a:latin typeface="Consolas" panose="020B0609020204030204" pitchFamily="49" charset="0"/>
              </a:rPr>
              <a:t>meyers</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"Effective Modern C++"</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42.03</a:t>
            </a:r>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Book* pb1 = &amp;stroustrup;</a:t>
            </a:r>
          </a:p>
          <a:p>
            <a:r>
              <a:rPr lang="en-US" sz="1400">
                <a:solidFill>
                  <a:srgbClr val="000000"/>
                </a:solidFill>
                <a:latin typeface="Consolas" panose="020B0609020204030204" pitchFamily="49" charset="0"/>
              </a:rPr>
              <a:t>  Book* pb2 = &amp;meyers;</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cout &lt;&lt; pb1 &lt;&lt; </a:t>
            </a:r>
            <a:r>
              <a:rPr lang="en-US" sz="1400">
                <a:solidFill>
                  <a:srgbClr val="A31515"/>
                </a:solidFill>
                <a:latin typeface="Consolas" panose="020B0609020204030204" pitchFamily="49" charset="0"/>
              </a:rPr>
              <a:t>" &lt;=&gt; "</a:t>
            </a:r>
            <a:r>
              <a:rPr lang="en-US" sz="1400">
                <a:solidFill>
                  <a:srgbClr val="000000"/>
                </a:solidFill>
                <a:latin typeface="Consolas" panose="020B0609020204030204" pitchFamily="49" charset="0"/>
              </a:rPr>
              <a:t> &lt;&lt; (*pb1).</a:t>
            </a:r>
            <a:r>
              <a:rPr lang="en-US" sz="1400">
                <a:solidFill>
                  <a:srgbClr val="795E26"/>
                </a:solidFill>
                <a:latin typeface="Consolas" panose="020B0609020204030204" pitchFamily="49" charset="0"/>
              </a:rPr>
              <a:t>getTitle</a:t>
            </a:r>
            <a:r>
              <a:rPr lang="en-US" sz="1400">
                <a:solidFill>
                  <a:srgbClr val="000000"/>
                </a:solidFill>
                <a:latin typeface="Consolas" panose="020B0609020204030204" pitchFamily="49" charset="0"/>
              </a:rPr>
              <a:t>() &lt;&lt; endl;</a:t>
            </a:r>
          </a:p>
          <a:p>
            <a:r>
              <a:rPr lang="en-US" sz="1400">
                <a:solidFill>
                  <a:srgbClr val="000000"/>
                </a:solidFill>
                <a:latin typeface="Consolas" panose="020B0609020204030204" pitchFamily="49" charset="0"/>
              </a:rPr>
              <a:t>  cout &lt;&lt; pb2 &lt;&lt; </a:t>
            </a:r>
            <a:r>
              <a:rPr lang="en-US" sz="1400">
                <a:solidFill>
                  <a:srgbClr val="A31515"/>
                </a:solidFill>
                <a:latin typeface="Consolas" panose="020B0609020204030204" pitchFamily="49" charset="0"/>
              </a:rPr>
              <a:t>" &lt;=&gt; "</a:t>
            </a:r>
            <a:r>
              <a:rPr lang="en-US" sz="1400">
                <a:solidFill>
                  <a:srgbClr val="000000"/>
                </a:solidFill>
                <a:latin typeface="Consolas" panose="020B0609020204030204" pitchFamily="49" charset="0"/>
              </a:rPr>
              <a:t> &lt;&lt; (*pb2).</a:t>
            </a:r>
            <a:r>
              <a:rPr lang="en-US" sz="1400">
                <a:solidFill>
                  <a:srgbClr val="795E26"/>
                </a:solidFill>
                <a:latin typeface="Consolas" panose="020B0609020204030204" pitchFamily="49" charset="0"/>
              </a:rPr>
              <a:t>getTitle</a:t>
            </a:r>
            <a:r>
              <a:rPr lang="en-US" sz="1400">
                <a:solidFill>
                  <a:srgbClr val="000000"/>
                </a:solidFill>
                <a:latin typeface="Consolas" panose="020B0609020204030204" pitchFamily="49" charset="0"/>
              </a:rPr>
              <a:t>() &lt;&lt; endl;</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AF00DB"/>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a:solidFill>
                  <a:srgbClr val="098658"/>
                </a:solidFill>
                <a:latin typeface="Consolas" panose="020B0609020204030204" pitchFamily="49" charset="0"/>
              </a:rPr>
              <a:t>0</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p>
        </p:txBody>
      </p:sp>
      <p:sp>
        <p:nvSpPr>
          <p:cNvPr id="4" name="Speech Bubble: Rectangle with Corners Rounded 3">
            <a:extLst>
              <a:ext uri="{FF2B5EF4-FFF2-40B4-BE49-F238E27FC236}">
                <a16:creationId xmlns:a16="http://schemas.microsoft.com/office/drawing/2014/main" id="{6661309D-6B7D-4768-8EE7-7B03118D5CDD}"/>
              </a:ext>
            </a:extLst>
          </p:cNvPr>
          <p:cNvSpPr/>
          <p:nvPr/>
        </p:nvSpPr>
        <p:spPr>
          <a:xfrm>
            <a:off x="7412182" y="4142509"/>
            <a:ext cx="3283528" cy="748146"/>
          </a:xfrm>
          <a:prstGeom prst="wedgeRoundRectCallout">
            <a:avLst>
              <a:gd name="adj1" fmla="val -136300"/>
              <a:gd name="adj2" fmla="val 107352"/>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shortened to </a:t>
            </a:r>
            <a:r>
              <a:rPr lang="en-US">
                <a:solidFill>
                  <a:srgbClr val="FF0000"/>
                </a:solidFill>
              </a:rPr>
              <a:t>pb1-&gt;getTitle()</a:t>
            </a:r>
          </a:p>
        </p:txBody>
      </p:sp>
      <p:sp>
        <p:nvSpPr>
          <p:cNvPr id="5" name="TextBox 4">
            <a:extLst>
              <a:ext uri="{FF2B5EF4-FFF2-40B4-BE49-F238E27FC236}">
                <a16:creationId xmlns:a16="http://schemas.microsoft.com/office/drawing/2014/main" id="{71B8C2EB-1407-4DF5-8FE2-17371122547F}"/>
              </a:ext>
            </a:extLst>
          </p:cNvPr>
          <p:cNvSpPr txBox="1"/>
          <p:nvPr/>
        </p:nvSpPr>
        <p:spPr>
          <a:xfrm>
            <a:off x="5486400" y="1503540"/>
            <a:ext cx="4752110" cy="646331"/>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a:t>We can create pointers that point to anything: ints, floats, strings, bools and even objects</a:t>
            </a:r>
          </a:p>
        </p:txBody>
      </p:sp>
      <p:sp>
        <p:nvSpPr>
          <p:cNvPr id="6" name="Footer Placeholder 5">
            <a:extLst>
              <a:ext uri="{FF2B5EF4-FFF2-40B4-BE49-F238E27FC236}">
                <a16:creationId xmlns:a16="http://schemas.microsoft.com/office/drawing/2014/main" id="{BF180839-B009-45AF-8AA6-9363E883DB2C}"/>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1AAA9801-54A0-4ACF-99D2-23615A6F5B20}"/>
              </a:ext>
            </a:extLst>
          </p:cNvPr>
          <p:cNvSpPr>
            <a:spLocks noGrp="1"/>
          </p:cNvSpPr>
          <p:nvPr>
            <p:ph type="sldNum" sz="quarter" idx="12"/>
          </p:nvPr>
        </p:nvSpPr>
        <p:spPr/>
        <p:txBody>
          <a:bodyPr/>
          <a:lstStyle/>
          <a:p>
            <a:fld id="{2B0353FF-0177-4CA6-9FBB-ADCB198995C6}" type="slidenum">
              <a:rPr lang="en-US" smtClean="0"/>
              <a:t>30</a:t>
            </a:fld>
            <a:endParaRPr lang="en-US"/>
          </a:p>
        </p:txBody>
      </p:sp>
    </p:spTree>
    <p:extLst>
      <p:ext uri="{BB962C8B-B14F-4D97-AF65-F5344CB8AC3E}">
        <p14:creationId xmlns:p14="http://schemas.microsoft.com/office/powerpoint/2010/main" val="59218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497D0-61B3-45EF-A519-7BD415819C3D}"/>
              </a:ext>
            </a:extLst>
          </p:cNvPr>
          <p:cNvSpPr txBox="1"/>
          <p:nvPr/>
        </p:nvSpPr>
        <p:spPr>
          <a:xfrm>
            <a:off x="3075710" y="-110836"/>
            <a:ext cx="6373090" cy="646331"/>
          </a:xfrm>
          <a:prstGeom prst="rect">
            <a:avLst/>
          </a:prstGeom>
          <a:noFill/>
        </p:spPr>
        <p:txBody>
          <a:bodyPr wrap="square" rtlCol="0">
            <a:spAutoFit/>
          </a:bodyPr>
          <a:lstStyle/>
          <a:p>
            <a:r>
              <a:rPr lang="en-US" sz="3600"/>
              <a:t>Task 6 : Pointers to Books</a:t>
            </a:r>
          </a:p>
        </p:txBody>
      </p:sp>
      <p:sp>
        <p:nvSpPr>
          <p:cNvPr id="5" name="TextBox 4">
            <a:extLst>
              <a:ext uri="{FF2B5EF4-FFF2-40B4-BE49-F238E27FC236}">
                <a16:creationId xmlns:a16="http://schemas.microsoft.com/office/drawing/2014/main" id="{898C7CB9-3963-47E0-888D-432708805BF0}"/>
              </a:ext>
            </a:extLst>
          </p:cNvPr>
          <p:cNvSpPr txBox="1"/>
          <p:nvPr/>
        </p:nvSpPr>
        <p:spPr>
          <a:xfrm>
            <a:off x="2618509" y="2299855"/>
            <a:ext cx="7855527" cy="286232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Copy the previous program into a file called </a:t>
            </a:r>
            <a:r>
              <a:rPr lang="en-US" dirty="0">
                <a:solidFill>
                  <a:srgbClr val="FF0000"/>
                </a:solidFill>
              </a:rPr>
              <a:t>PointersToBooks.cpp</a:t>
            </a:r>
            <a:r>
              <a:rPr lang="en-US" dirty="0"/>
              <a:t>, or download from </a:t>
            </a:r>
            <a:r>
              <a:rPr lang="en-US" dirty="0">
                <a:solidFill>
                  <a:srgbClr val="FF0000"/>
                </a:solidFill>
              </a:rPr>
              <a:t>Canvas|Files|Lab02|PointersToBooks</a:t>
            </a:r>
          </a:p>
          <a:p>
            <a:endParaRPr lang="en-US" dirty="0"/>
          </a:p>
          <a:p>
            <a:r>
              <a:rPr lang="en-US" dirty="0"/>
              <a:t>Define a third book.</a:t>
            </a:r>
          </a:p>
          <a:p>
            <a:endParaRPr lang="en-US" dirty="0"/>
          </a:p>
          <a:p>
            <a:r>
              <a:rPr lang="en-US" dirty="0"/>
              <a:t>Create an array of pointers to the 3 books.</a:t>
            </a:r>
          </a:p>
          <a:p>
            <a:endParaRPr lang="en-US" dirty="0"/>
          </a:p>
          <a:p>
            <a:r>
              <a:rPr lang="en-US" dirty="0"/>
              <a:t>In a loop, show the title and price of each book in the array</a:t>
            </a:r>
          </a:p>
          <a:p>
            <a:endParaRPr lang="en-US" dirty="0"/>
          </a:p>
          <a:p>
            <a:r>
              <a:rPr lang="en-US" dirty="0"/>
              <a:t>Submit your</a:t>
            </a:r>
            <a:r>
              <a:rPr lang="en-US" dirty="0">
                <a:solidFill>
                  <a:srgbClr val="FF0000"/>
                </a:solidFill>
              </a:rPr>
              <a:t> PointersToBooks.cpp</a:t>
            </a:r>
          </a:p>
        </p:txBody>
      </p:sp>
      <p:sp>
        <p:nvSpPr>
          <p:cNvPr id="3" name="Footer Placeholder 2">
            <a:extLst>
              <a:ext uri="{FF2B5EF4-FFF2-40B4-BE49-F238E27FC236}">
                <a16:creationId xmlns:a16="http://schemas.microsoft.com/office/drawing/2014/main" id="{F7C5FC4B-C18F-4C59-A70D-7CDDE131185D}"/>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D5D8BA25-5728-4C95-86FE-6E5D1656D182}"/>
              </a:ext>
            </a:extLst>
          </p:cNvPr>
          <p:cNvSpPr>
            <a:spLocks noGrp="1"/>
          </p:cNvSpPr>
          <p:nvPr>
            <p:ph type="sldNum" sz="quarter" idx="12"/>
          </p:nvPr>
        </p:nvSpPr>
        <p:spPr/>
        <p:txBody>
          <a:bodyPr/>
          <a:lstStyle/>
          <a:p>
            <a:fld id="{DCEA4AB8-1A64-45EB-A99C-B09E4928BA2A}" type="slidenum">
              <a:rPr lang="en-US" smtClean="0"/>
              <a:t>31</a:t>
            </a:fld>
            <a:endParaRPr lang="en-US"/>
          </a:p>
        </p:txBody>
      </p:sp>
    </p:spTree>
    <p:extLst>
      <p:ext uri="{BB962C8B-B14F-4D97-AF65-F5344CB8AC3E}">
        <p14:creationId xmlns:p14="http://schemas.microsoft.com/office/powerpoint/2010/main" val="1172459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7DB77-2B4F-44E0-AED3-0B01E2E99782}"/>
              </a:ext>
            </a:extLst>
          </p:cNvPr>
          <p:cNvSpPr txBox="1"/>
          <p:nvPr/>
        </p:nvSpPr>
        <p:spPr>
          <a:xfrm>
            <a:off x="4087091" y="173503"/>
            <a:ext cx="5029200" cy="646331"/>
          </a:xfrm>
          <a:prstGeom prst="rect">
            <a:avLst/>
          </a:prstGeom>
          <a:noFill/>
        </p:spPr>
        <p:txBody>
          <a:bodyPr wrap="square" rtlCol="0">
            <a:spAutoFit/>
          </a:bodyPr>
          <a:lstStyle/>
          <a:p>
            <a:r>
              <a:rPr lang="en-US" sz="3600"/>
              <a:t>Stack and Heap</a:t>
            </a:r>
          </a:p>
        </p:txBody>
      </p:sp>
      <p:sp>
        <p:nvSpPr>
          <p:cNvPr id="3" name="TextBox 2">
            <a:extLst>
              <a:ext uri="{FF2B5EF4-FFF2-40B4-BE49-F238E27FC236}">
                <a16:creationId xmlns:a16="http://schemas.microsoft.com/office/drawing/2014/main" id="{53E0C0BC-958C-4EFE-A0D0-BF2AF6C3C0AB}"/>
              </a:ext>
            </a:extLst>
          </p:cNvPr>
          <p:cNvSpPr txBox="1"/>
          <p:nvPr/>
        </p:nvSpPr>
        <p:spPr>
          <a:xfrm>
            <a:off x="1288473" y="1035312"/>
            <a:ext cx="8908472"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a:t>All variables so far have been defined as local to some function or method.  They exist in an area of memory called “The Stack”.  But these variable disappear when the function returns: </a:t>
            </a:r>
          </a:p>
        </p:txBody>
      </p:sp>
      <p:sp>
        <p:nvSpPr>
          <p:cNvPr id="5" name="TextBox 4">
            <a:extLst>
              <a:ext uri="{FF2B5EF4-FFF2-40B4-BE49-F238E27FC236}">
                <a16:creationId xmlns:a16="http://schemas.microsoft.com/office/drawing/2014/main" id="{1EE80CC3-6D81-4FA1-8183-9D82CD6CA186}"/>
              </a:ext>
            </a:extLst>
          </p:cNvPr>
          <p:cNvSpPr txBox="1"/>
          <p:nvPr/>
        </p:nvSpPr>
        <p:spPr>
          <a:xfrm>
            <a:off x="1288473" y="2999727"/>
            <a:ext cx="6747163" cy="304698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a:solidFill>
                  <a:srgbClr val="AF00DB"/>
                </a:solidFill>
                <a:latin typeface="Consolas" panose="020B0609020204030204" pitchFamily="49" charset="0"/>
              </a:rPr>
              <a:t>#include</a:t>
            </a:r>
            <a:r>
              <a:rPr lang="en-US" sz="1600">
                <a:solidFill>
                  <a:srgbClr val="0000FF"/>
                </a:solidFill>
                <a:latin typeface="Consolas" panose="020B0609020204030204" pitchFamily="49" charset="0"/>
              </a:rPr>
              <a:t>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br>
              <a:rPr lang="en-US" sz="1600">
                <a:solidFill>
                  <a:srgbClr val="000000"/>
                </a:solidFill>
                <a:latin typeface="Consolas" panose="020B0609020204030204" pitchFamily="49" charset="0"/>
              </a:rPr>
            </a:br>
            <a:r>
              <a:rPr lang="en-US" sz="1600">
                <a:solidFill>
                  <a:srgbClr val="AF00DB"/>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std</a:t>
            </a:r>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Book</a:t>
            </a:r>
            <a:r>
              <a:rPr lang="en-US" sz="1600">
                <a:solidFill>
                  <a:srgbClr val="000000"/>
                </a:solidFill>
                <a:latin typeface="Consolas" panose="020B0609020204030204" pitchFamily="49" charset="0"/>
              </a:rPr>
              <a:t> {</a:t>
            </a:r>
          </a:p>
          <a:p>
            <a:r>
              <a:rPr lang="en-US" sz="1600">
                <a:solidFill>
                  <a:srgbClr val="0000FF"/>
                </a:solidFill>
                <a:latin typeface="Consolas" panose="020B0609020204030204" pitchFamily="49" charset="0"/>
              </a:rPr>
              <a:t>private: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string title;</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float</a:t>
            </a:r>
            <a:r>
              <a:rPr lang="en-US" sz="1600">
                <a:solidFill>
                  <a:srgbClr val="000000"/>
                </a:solidFill>
                <a:latin typeface="Consolas" panose="020B0609020204030204" pitchFamily="49" charset="0"/>
              </a:rPr>
              <a:t>  price;</a:t>
            </a:r>
          </a:p>
          <a:p>
            <a:r>
              <a:rPr lang="en-US" sz="1600">
                <a:solidFill>
                  <a:srgbClr val="0000FF"/>
                </a:solidFill>
                <a:latin typeface="Consolas" panose="020B0609020204030204" pitchFamily="49" charset="0"/>
              </a:rPr>
              <a:t>public:</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Book</a:t>
            </a:r>
            <a:r>
              <a:rPr lang="en-US" sz="1600">
                <a:solidFill>
                  <a:srgbClr val="000000"/>
                </a:solidFill>
                <a:latin typeface="Consolas" panose="020B0609020204030204" pitchFamily="49" charset="0"/>
              </a:rPr>
              <a:t>(</a:t>
            </a:r>
            <a:r>
              <a:rPr lang="en-US" sz="1600">
                <a:solidFill>
                  <a:srgbClr val="267F99"/>
                </a:solidFill>
                <a:latin typeface="Consolas" panose="020B0609020204030204" pitchFamily="49" charset="0"/>
              </a:rPr>
              <a:t>string</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float</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 { title = t; price = p; }</a:t>
            </a:r>
          </a:p>
          <a:p>
            <a:r>
              <a:rPr lang="en-US" sz="1600">
                <a:solidFill>
                  <a:srgbClr val="000000"/>
                </a:solidFill>
                <a:latin typeface="Consolas" panose="020B0609020204030204" pitchFamily="49" charset="0"/>
              </a:rPr>
              <a:t>  void </a:t>
            </a:r>
            <a:r>
              <a:rPr lang="en-US" sz="1600">
                <a:solidFill>
                  <a:srgbClr val="795E26"/>
                </a:solidFill>
                <a:latin typeface="Consolas" panose="020B0609020204030204" pitchFamily="49" charset="0"/>
              </a:rPr>
              <a:t>show</a:t>
            </a:r>
            <a:r>
              <a:rPr lang="en-US" sz="1600">
                <a:solidFill>
                  <a:srgbClr val="000000"/>
                </a:solidFill>
                <a:latin typeface="Consolas" panose="020B0609020204030204" pitchFamily="49" charset="0"/>
              </a:rPr>
              <a:t>() { cout &lt;&lt; title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&lt;&lt; price &lt;&lt; endl; }</a:t>
            </a:r>
          </a:p>
          <a:p>
            <a:r>
              <a:rPr lang="en-US" sz="160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8620FE5F-7097-4F74-AD10-E212280F76D0}"/>
              </a:ext>
            </a:extLst>
          </p:cNvPr>
          <p:cNvSpPr txBox="1"/>
          <p:nvPr/>
        </p:nvSpPr>
        <p:spPr>
          <a:xfrm>
            <a:off x="6096000" y="2272425"/>
            <a:ext cx="5257800" cy="255454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a:solidFill>
                  <a:srgbClr val="267F99"/>
                </a:solidFill>
                <a:latin typeface="Consolas" panose="020B0609020204030204" pitchFamily="49" charset="0"/>
              </a:rPr>
              <a:t>void</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myVariables</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 = </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Book </a:t>
            </a:r>
            <a:r>
              <a:rPr lang="en-US" sz="1600">
                <a:solidFill>
                  <a:srgbClr val="795E26"/>
                </a:solidFill>
                <a:latin typeface="Consolas" panose="020B0609020204030204" pitchFamily="49" charset="0"/>
              </a:rPr>
              <a:t>dickens</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 Tale of Two Cities"</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3.42</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main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myVariables</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F602B611-3A57-49CC-B55B-A91280CB8DAF}"/>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9CD2A72C-CC41-44EB-ACF4-77ABF2CBE066}"/>
              </a:ext>
            </a:extLst>
          </p:cNvPr>
          <p:cNvSpPr>
            <a:spLocks noGrp="1"/>
          </p:cNvSpPr>
          <p:nvPr>
            <p:ph type="sldNum" sz="quarter" idx="12"/>
          </p:nvPr>
        </p:nvSpPr>
        <p:spPr/>
        <p:txBody>
          <a:bodyPr/>
          <a:lstStyle/>
          <a:p>
            <a:fld id="{2B0353FF-0177-4CA6-9FBB-ADCB198995C6}" type="slidenum">
              <a:rPr lang="en-US" smtClean="0"/>
              <a:t>32</a:t>
            </a:fld>
            <a:endParaRPr lang="en-US"/>
          </a:p>
        </p:txBody>
      </p:sp>
    </p:spTree>
    <p:extLst>
      <p:ext uri="{BB962C8B-B14F-4D97-AF65-F5344CB8AC3E}">
        <p14:creationId xmlns:p14="http://schemas.microsoft.com/office/powerpoint/2010/main" val="205387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7DB77-2B4F-44E0-AED3-0B01E2E99782}"/>
              </a:ext>
            </a:extLst>
          </p:cNvPr>
          <p:cNvSpPr txBox="1"/>
          <p:nvPr/>
        </p:nvSpPr>
        <p:spPr>
          <a:xfrm>
            <a:off x="4087091" y="173503"/>
            <a:ext cx="5029200" cy="646331"/>
          </a:xfrm>
          <a:prstGeom prst="rect">
            <a:avLst/>
          </a:prstGeom>
          <a:noFill/>
        </p:spPr>
        <p:txBody>
          <a:bodyPr wrap="square" rtlCol="0">
            <a:spAutoFit/>
          </a:bodyPr>
          <a:lstStyle/>
          <a:p>
            <a:r>
              <a:rPr lang="en-US" sz="3600"/>
              <a:t>Stack and Heap</a:t>
            </a:r>
          </a:p>
        </p:txBody>
      </p:sp>
      <p:sp>
        <p:nvSpPr>
          <p:cNvPr id="3" name="TextBox 2">
            <a:extLst>
              <a:ext uri="{FF2B5EF4-FFF2-40B4-BE49-F238E27FC236}">
                <a16:creationId xmlns:a16="http://schemas.microsoft.com/office/drawing/2014/main" id="{53E0C0BC-958C-4EFE-A0D0-BF2AF6C3C0AB}"/>
              </a:ext>
            </a:extLst>
          </p:cNvPr>
          <p:cNvSpPr txBox="1"/>
          <p:nvPr/>
        </p:nvSpPr>
        <p:spPr>
          <a:xfrm>
            <a:off x="585354" y="1060142"/>
            <a:ext cx="10768445"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a:t>If we want a variable to live beyond the lifetime of the function in which it’s defined, we create it in a different area of memory called “The Heap”, using the </a:t>
            </a:r>
            <a:r>
              <a:rPr lang="en-US">
                <a:solidFill>
                  <a:srgbClr val="FF0000"/>
                </a:solidFill>
              </a:rPr>
              <a:t>new</a:t>
            </a:r>
            <a:r>
              <a:rPr lang="en-US"/>
              <a:t> operator, and a pointer:</a:t>
            </a:r>
          </a:p>
        </p:txBody>
      </p:sp>
      <p:sp>
        <p:nvSpPr>
          <p:cNvPr id="5" name="TextBox 4">
            <a:extLst>
              <a:ext uri="{FF2B5EF4-FFF2-40B4-BE49-F238E27FC236}">
                <a16:creationId xmlns:a16="http://schemas.microsoft.com/office/drawing/2014/main" id="{1EE80CC3-6D81-4FA1-8183-9D82CD6CA186}"/>
              </a:ext>
            </a:extLst>
          </p:cNvPr>
          <p:cNvSpPr txBox="1"/>
          <p:nvPr/>
        </p:nvSpPr>
        <p:spPr>
          <a:xfrm>
            <a:off x="585354" y="3747872"/>
            <a:ext cx="6276109" cy="280076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AF00DB"/>
                </a:solidFill>
                <a:latin typeface="Consolas" panose="020B0609020204030204" pitchFamily="49" charset="0"/>
              </a:rPr>
              <a:t>#include</a:t>
            </a:r>
            <a:r>
              <a:rPr lang="en-US" sz="1600" dirty="0">
                <a:solidFill>
                  <a:srgbClr val="0000FF"/>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AF00DB"/>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std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Book</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float</a:t>
            </a:r>
            <a:r>
              <a:rPr lang="en-US" sz="1600" dirty="0">
                <a:solidFill>
                  <a:srgbClr val="000000"/>
                </a:solidFill>
                <a:latin typeface="Consolas" panose="020B0609020204030204" pitchFamily="49" charset="0"/>
              </a:rPr>
              <a:t>  price;</a:t>
            </a:r>
          </a:p>
          <a:p>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Book</a:t>
            </a:r>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a:t>
            </a:r>
            <a:r>
              <a:rPr lang="en-US" sz="1600" dirty="0">
                <a:solidFill>
                  <a:srgbClr val="000000"/>
                </a:solidFill>
                <a:latin typeface="Consolas" panose="020B0609020204030204" pitchFamily="49" charset="0"/>
              </a:rPr>
              <a:t>) { title = t; price = p;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show</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title &lt;&lt;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price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DAFA1D5-A6F3-4F48-81C2-B52A7C205089}"/>
              </a:ext>
            </a:extLst>
          </p:cNvPr>
          <p:cNvSpPr txBox="1"/>
          <p:nvPr/>
        </p:nvSpPr>
        <p:spPr>
          <a:xfrm>
            <a:off x="4599709" y="2101267"/>
            <a:ext cx="6594764" cy="304698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267F99"/>
                </a:solidFill>
                <a:highlight>
                  <a:srgbClr val="FFFF00"/>
                </a:highlight>
                <a:latin typeface="Consolas" panose="020B0609020204030204" pitchFamily="49" charset="0"/>
              </a:rPr>
              <a:t>Book</a:t>
            </a:r>
            <a:r>
              <a:rPr lang="en-US" sz="1600" dirty="0">
                <a:solidFill>
                  <a:srgbClr val="0000FF"/>
                </a:solidFill>
                <a:highlight>
                  <a:srgbClr val="FFFF00"/>
                </a:highlight>
                <a:latin typeface="Consolas" panose="020B0609020204030204" pitchFamily="49" charset="0"/>
              </a:rPr>
              <a:t>*</a:t>
            </a:r>
            <a:r>
              <a:rPr lang="en-US" sz="1600" dirty="0">
                <a:solidFill>
                  <a:srgbClr val="000000"/>
                </a:solidFill>
                <a:highlight>
                  <a:srgbClr val="FFFF00"/>
                </a:highlight>
                <a:latin typeface="Consolas" panose="020B0609020204030204" pitchFamily="49" charset="0"/>
              </a:rPr>
              <a:t> </a:t>
            </a:r>
            <a:r>
              <a:rPr lang="en-US" sz="1600" dirty="0" err="1">
                <a:solidFill>
                  <a:srgbClr val="795E26"/>
                </a:solidFill>
                <a:latin typeface="Consolas" panose="020B0609020204030204" pitchFamily="49" charset="0"/>
              </a:rPr>
              <a:t>myVariables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 = </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Book* </a:t>
            </a:r>
            <a:r>
              <a:rPr lang="en-US" sz="1600" dirty="0">
                <a:solidFill>
                  <a:srgbClr val="795E26"/>
                </a:solidFill>
                <a:latin typeface="Consolas" panose="020B0609020204030204" pitchFamily="49" charset="0"/>
              </a:rPr>
              <a:t>dickens = </a:t>
            </a:r>
            <a:r>
              <a:rPr lang="en-US" sz="1600" dirty="0">
                <a:solidFill>
                  <a:srgbClr val="795E26"/>
                </a:solidFill>
                <a:highlight>
                  <a:srgbClr val="FFFF00"/>
                </a:highlight>
                <a:latin typeface="Consolas" panose="020B0609020204030204" pitchFamily="49" charset="0"/>
              </a:rPr>
              <a:t>new</a:t>
            </a:r>
            <a:r>
              <a:rPr lang="en-US" sz="1600" dirty="0">
                <a:solidFill>
                  <a:srgbClr val="795E26"/>
                </a:solidFill>
                <a:latin typeface="Consolas" panose="020B0609020204030204" pitchFamily="49" charset="0"/>
              </a:rPr>
              <a:t> Book</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Tale of Two Cities"</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3.42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dickens;</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main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Book* pb = </a:t>
            </a:r>
            <a:r>
              <a:rPr lang="en-US" sz="1600" dirty="0" err="1">
                <a:solidFill>
                  <a:srgbClr val="795E26"/>
                </a:solidFill>
                <a:latin typeface="Consolas" panose="020B0609020204030204" pitchFamily="49" charset="0"/>
              </a:rPr>
              <a:t>myVariables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pb</a:t>
            </a:r>
            <a:r>
              <a:rPr lang="en-US" sz="1600" dirty="0">
                <a:solidFill>
                  <a:srgbClr val="000000"/>
                </a:solidFill>
                <a:latin typeface="Consolas" panose="020B0609020204030204" pitchFamily="49" charset="0"/>
              </a:rPr>
              <a:t>-&gt;</a:t>
            </a:r>
            <a:r>
              <a:rPr lang="en-US" sz="1600" dirty="0">
                <a:solidFill>
                  <a:srgbClr val="795E26"/>
                </a:solidFill>
                <a:latin typeface="Consolas" panose="020B0609020204030204" pitchFamily="49" charset="0"/>
              </a:rPr>
              <a:t>show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669A7703-5A9B-491C-AED1-D0174E0ED62E}"/>
              </a:ext>
            </a:extLst>
          </p:cNvPr>
          <p:cNvSpPr txBox="1"/>
          <p:nvPr/>
        </p:nvSpPr>
        <p:spPr>
          <a:xfrm>
            <a:off x="801665" y="2254685"/>
            <a:ext cx="3285425" cy="1200329"/>
          </a:xfrm>
          <a:prstGeom prst="rect">
            <a:avLst/>
          </a:prstGeom>
          <a:noFill/>
        </p:spPr>
        <p:txBody>
          <a:bodyPr wrap="square" rtlCol="0">
            <a:spAutoFit/>
          </a:bodyPr>
          <a:lstStyle/>
          <a:p>
            <a:r>
              <a:rPr lang="en-US" dirty="0"/>
              <a:t>void </a:t>
            </a:r>
            <a:r>
              <a:rPr lang="en-US" dirty="0" err="1"/>
              <a:t>hisVariables</a:t>
            </a:r>
            <a:r>
              <a:rPr lang="en-US" dirty="0"/>
              <a:t>() {</a:t>
            </a:r>
          </a:p>
          <a:p>
            <a:r>
              <a:rPr lang="en-US" dirty="0"/>
              <a:t>   int a = 3;</a:t>
            </a:r>
          </a:p>
          <a:p>
            <a:r>
              <a:rPr lang="en-US" dirty="0"/>
              <a:t>   Book* dickens = new Book(….);</a:t>
            </a:r>
          </a:p>
          <a:p>
            <a:r>
              <a:rPr lang="en-US" dirty="0"/>
              <a:t>}</a:t>
            </a:r>
          </a:p>
        </p:txBody>
      </p:sp>
      <p:sp>
        <p:nvSpPr>
          <p:cNvPr id="6" name="Footer Placeholder 5">
            <a:extLst>
              <a:ext uri="{FF2B5EF4-FFF2-40B4-BE49-F238E27FC236}">
                <a16:creationId xmlns:a16="http://schemas.microsoft.com/office/drawing/2014/main" id="{928347D2-8807-4E0A-8B82-01ADC56DC3BD}"/>
              </a:ext>
            </a:extLst>
          </p:cNvPr>
          <p:cNvSpPr>
            <a:spLocks noGrp="1"/>
          </p:cNvSpPr>
          <p:nvPr>
            <p:ph type="ftr" sz="quarter" idx="11"/>
          </p:nvPr>
        </p:nvSpPr>
        <p:spPr/>
        <p:txBody>
          <a:bodyPr/>
          <a:lstStyle/>
          <a:p>
            <a:r>
              <a:rPr lang="en-US"/>
              <a:t>CSSSKL-342 : Lab02</a:t>
            </a:r>
          </a:p>
        </p:txBody>
      </p:sp>
      <p:sp>
        <p:nvSpPr>
          <p:cNvPr id="8" name="Slide Number Placeholder 7">
            <a:extLst>
              <a:ext uri="{FF2B5EF4-FFF2-40B4-BE49-F238E27FC236}">
                <a16:creationId xmlns:a16="http://schemas.microsoft.com/office/drawing/2014/main" id="{42B27281-4F3A-46FB-AE3F-83615BE4FBEF}"/>
              </a:ext>
            </a:extLst>
          </p:cNvPr>
          <p:cNvSpPr>
            <a:spLocks noGrp="1"/>
          </p:cNvSpPr>
          <p:nvPr>
            <p:ph type="sldNum" sz="quarter" idx="12"/>
          </p:nvPr>
        </p:nvSpPr>
        <p:spPr/>
        <p:txBody>
          <a:bodyPr/>
          <a:lstStyle/>
          <a:p>
            <a:fld id="{2B0353FF-0177-4CA6-9FBB-ADCB198995C6}" type="slidenum">
              <a:rPr lang="en-US" smtClean="0"/>
              <a:t>33</a:t>
            </a:fld>
            <a:endParaRPr lang="en-US"/>
          </a:p>
        </p:txBody>
      </p:sp>
    </p:spTree>
    <p:extLst>
      <p:ext uri="{BB962C8B-B14F-4D97-AF65-F5344CB8AC3E}">
        <p14:creationId xmlns:p14="http://schemas.microsoft.com/office/powerpoint/2010/main" val="1318173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497D0-61B3-45EF-A519-7BD415819C3D}"/>
              </a:ext>
            </a:extLst>
          </p:cNvPr>
          <p:cNvSpPr txBox="1"/>
          <p:nvPr/>
        </p:nvSpPr>
        <p:spPr>
          <a:xfrm>
            <a:off x="3075710" y="-110836"/>
            <a:ext cx="6373090" cy="646331"/>
          </a:xfrm>
          <a:prstGeom prst="rect">
            <a:avLst/>
          </a:prstGeom>
          <a:noFill/>
        </p:spPr>
        <p:txBody>
          <a:bodyPr wrap="square" rtlCol="0">
            <a:spAutoFit/>
          </a:bodyPr>
          <a:lstStyle/>
          <a:p>
            <a:r>
              <a:rPr lang="en-US" sz="3600"/>
              <a:t>Task 7 : Pointers and Heap</a:t>
            </a:r>
          </a:p>
        </p:txBody>
      </p:sp>
      <p:sp>
        <p:nvSpPr>
          <p:cNvPr id="5" name="TextBox 4">
            <a:extLst>
              <a:ext uri="{FF2B5EF4-FFF2-40B4-BE49-F238E27FC236}">
                <a16:creationId xmlns:a16="http://schemas.microsoft.com/office/drawing/2014/main" id="{898C7CB9-3963-47E0-888D-432708805BF0}"/>
              </a:ext>
            </a:extLst>
          </p:cNvPr>
          <p:cNvSpPr txBox="1"/>
          <p:nvPr/>
        </p:nvSpPr>
        <p:spPr>
          <a:xfrm>
            <a:off x="2646218" y="1537855"/>
            <a:ext cx="7855527" cy="341632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Write a program that contains a </a:t>
            </a:r>
            <a:r>
              <a:rPr lang="en-US" dirty="0">
                <a:solidFill>
                  <a:srgbClr val="FF0000"/>
                </a:solidFill>
              </a:rPr>
              <a:t>main</a:t>
            </a:r>
            <a:r>
              <a:rPr lang="en-US" dirty="0"/>
              <a:t> function.  </a:t>
            </a:r>
          </a:p>
          <a:p>
            <a:endParaRPr lang="en-US" dirty="0"/>
          </a:p>
          <a:p>
            <a:r>
              <a:rPr lang="en-US"/>
              <a:t>Create 4 </a:t>
            </a:r>
            <a:r>
              <a:rPr lang="en-US" dirty="0"/>
              <a:t>objects on the </a:t>
            </a:r>
            <a:r>
              <a:rPr lang="en-US" b="1" dirty="0"/>
              <a:t>Stack</a:t>
            </a:r>
            <a:r>
              <a:rPr lang="en-US" dirty="0"/>
              <a:t>, of type </a:t>
            </a:r>
            <a:r>
              <a:rPr lang="en-US" dirty="0">
                <a:solidFill>
                  <a:srgbClr val="FF0000"/>
                </a:solidFill>
              </a:rPr>
              <a:t>int</a:t>
            </a:r>
            <a:r>
              <a:rPr lang="en-US" dirty="0"/>
              <a:t>, </a:t>
            </a:r>
            <a:r>
              <a:rPr lang="en-US" dirty="0">
                <a:solidFill>
                  <a:srgbClr val="FF0000"/>
                </a:solidFill>
              </a:rPr>
              <a:t>float</a:t>
            </a:r>
            <a:r>
              <a:rPr lang="en-US" dirty="0"/>
              <a:t>, </a:t>
            </a:r>
            <a:r>
              <a:rPr lang="en-US" dirty="0">
                <a:solidFill>
                  <a:srgbClr val="FF0000"/>
                </a:solidFill>
              </a:rPr>
              <a:t>string</a:t>
            </a:r>
            <a:r>
              <a:rPr lang="en-US" dirty="0"/>
              <a:t> and </a:t>
            </a:r>
            <a:r>
              <a:rPr lang="en-US" dirty="0">
                <a:solidFill>
                  <a:srgbClr val="FF0000"/>
                </a:solidFill>
              </a:rPr>
              <a:t>Book</a:t>
            </a:r>
            <a:r>
              <a:rPr lang="en-US" dirty="0"/>
              <a:t>.</a:t>
            </a:r>
          </a:p>
          <a:p>
            <a:endParaRPr lang="en-US" dirty="0">
              <a:solidFill>
                <a:srgbClr val="FF0000"/>
              </a:solidFill>
            </a:endParaRPr>
          </a:p>
          <a:p>
            <a:r>
              <a:rPr lang="en-US" dirty="0"/>
              <a:t>Create </a:t>
            </a:r>
            <a:r>
              <a:rPr lang="en-US"/>
              <a:t>another 4 objects </a:t>
            </a:r>
            <a:r>
              <a:rPr lang="en-US" dirty="0"/>
              <a:t>on the </a:t>
            </a:r>
            <a:r>
              <a:rPr lang="en-US" b="1" dirty="0"/>
              <a:t>Heap</a:t>
            </a:r>
            <a:r>
              <a:rPr lang="en-US" dirty="0"/>
              <a:t>, again type </a:t>
            </a:r>
            <a:r>
              <a:rPr lang="en-US" dirty="0" err="1">
                <a:solidFill>
                  <a:srgbClr val="FF0000"/>
                </a:solidFill>
              </a:rPr>
              <a:t>int</a:t>
            </a:r>
            <a:r>
              <a:rPr lang="en-US" dirty="0"/>
              <a:t>, </a:t>
            </a:r>
            <a:r>
              <a:rPr lang="en-US" dirty="0">
                <a:solidFill>
                  <a:srgbClr val="FF0000"/>
                </a:solidFill>
              </a:rPr>
              <a:t>float</a:t>
            </a:r>
            <a:r>
              <a:rPr lang="en-US" dirty="0"/>
              <a:t>, </a:t>
            </a:r>
            <a:r>
              <a:rPr lang="en-US" dirty="0">
                <a:solidFill>
                  <a:srgbClr val="FF0000"/>
                </a:solidFill>
              </a:rPr>
              <a:t>string</a:t>
            </a:r>
            <a:r>
              <a:rPr lang="en-US" dirty="0"/>
              <a:t> and </a:t>
            </a:r>
            <a:r>
              <a:rPr lang="en-US" dirty="0">
                <a:solidFill>
                  <a:srgbClr val="FF0000"/>
                </a:solidFill>
              </a:rPr>
              <a:t>Book</a:t>
            </a:r>
            <a:r>
              <a:rPr lang="en-US" dirty="0"/>
              <a:t>.</a:t>
            </a:r>
          </a:p>
          <a:p>
            <a:endParaRPr lang="en-US" dirty="0">
              <a:solidFill>
                <a:srgbClr val="FF0000"/>
              </a:solidFill>
            </a:endParaRPr>
          </a:p>
          <a:p>
            <a:r>
              <a:rPr lang="en-US" dirty="0"/>
              <a:t>For </a:t>
            </a:r>
            <a:r>
              <a:rPr lang="en-US" b="1" dirty="0"/>
              <a:t>Stack</a:t>
            </a:r>
            <a:r>
              <a:rPr lang="en-US" dirty="0"/>
              <a:t> objects, print out their address and value.</a:t>
            </a:r>
          </a:p>
          <a:p>
            <a:endParaRPr lang="en-US" dirty="0">
              <a:solidFill>
                <a:srgbClr val="FF0000"/>
              </a:solidFill>
            </a:endParaRPr>
          </a:p>
          <a:p>
            <a:r>
              <a:rPr lang="en-US" dirty="0"/>
              <a:t>For </a:t>
            </a:r>
            <a:r>
              <a:rPr lang="en-US" b="1" dirty="0"/>
              <a:t>Heap</a:t>
            </a:r>
            <a:r>
              <a:rPr lang="en-US" dirty="0"/>
              <a:t> objects, print out their address, the value of each pointer, and the value of what each pointer points to.</a:t>
            </a:r>
          </a:p>
          <a:p>
            <a:endParaRPr lang="en-US" dirty="0"/>
          </a:p>
          <a:p>
            <a:r>
              <a:rPr lang="en-US" dirty="0"/>
              <a:t>Submit your answer in a file called </a:t>
            </a:r>
            <a:r>
              <a:rPr lang="en-US" dirty="0">
                <a:solidFill>
                  <a:srgbClr val="FF0000"/>
                </a:solidFill>
              </a:rPr>
              <a:t>StackAndHeap.cpp</a:t>
            </a:r>
          </a:p>
        </p:txBody>
      </p:sp>
      <p:sp>
        <p:nvSpPr>
          <p:cNvPr id="3" name="Footer Placeholder 2">
            <a:extLst>
              <a:ext uri="{FF2B5EF4-FFF2-40B4-BE49-F238E27FC236}">
                <a16:creationId xmlns:a16="http://schemas.microsoft.com/office/drawing/2014/main" id="{22FE45E9-81F6-49BB-8A60-1E791CE6AB28}"/>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9F91503E-EFF0-4EF9-8F4A-25B63ED20880}"/>
              </a:ext>
            </a:extLst>
          </p:cNvPr>
          <p:cNvSpPr>
            <a:spLocks noGrp="1"/>
          </p:cNvSpPr>
          <p:nvPr>
            <p:ph type="sldNum" sz="quarter" idx="12"/>
          </p:nvPr>
        </p:nvSpPr>
        <p:spPr/>
        <p:txBody>
          <a:bodyPr/>
          <a:lstStyle/>
          <a:p>
            <a:fld id="{DCEA4AB8-1A64-45EB-A99C-B09E4928BA2A}" type="slidenum">
              <a:rPr lang="en-US" smtClean="0"/>
              <a:t>34</a:t>
            </a:fld>
            <a:endParaRPr lang="en-US"/>
          </a:p>
        </p:txBody>
      </p:sp>
    </p:spTree>
    <p:extLst>
      <p:ext uri="{BB962C8B-B14F-4D97-AF65-F5344CB8AC3E}">
        <p14:creationId xmlns:p14="http://schemas.microsoft.com/office/powerpoint/2010/main" val="2805791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a:t>More Operator Overloading</a:t>
            </a:r>
          </a:p>
        </p:txBody>
      </p:sp>
      <p:sp>
        <p:nvSpPr>
          <p:cNvPr id="3" name="Footer Placeholder 2">
            <a:extLst>
              <a:ext uri="{FF2B5EF4-FFF2-40B4-BE49-F238E27FC236}">
                <a16:creationId xmlns:a16="http://schemas.microsoft.com/office/drawing/2014/main" id="{128CC8E8-B4E0-4231-B21A-4B13480E824E}"/>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53C73AEC-D002-499C-A8A1-B422654B7527}"/>
              </a:ext>
            </a:extLst>
          </p:cNvPr>
          <p:cNvSpPr>
            <a:spLocks noGrp="1"/>
          </p:cNvSpPr>
          <p:nvPr>
            <p:ph type="sldNum" sz="quarter" idx="12"/>
          </p:nvPr>
        </p:nvSpPr>
        <p:spPr/>
        <p:txBody>
          <a:bodyPr/>
          <a:lstStyle/>
          <a:p>
            <a:fld id="{2B0353FF-0177-4CA6-9FBB-ADCB198995C6}" type="slidenum">
              <a:rPr lang="en-US" smtClean="0"/>
              <a:t>35</a:t>
            </a:fld>
            <a:endParaRPr lang="en-US"/>
          </a:p>
        </p:txBody>
      </p:sp>
    </p:spTree>
    <p:extLst>
      <p:ext uri="{BB962C8B-B14F-4D97-AF65-F5344CB8AC3E}">
        <p14:creationId xmlns:p14="http://schemas.microsoft.com/office/powerpoint/2010/main" val="3342220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42D78-E99A-47C9-B26E-773B109A868B}"/>
              </a:ext>
            </a:extLst>
          </p:cNvPr>
          <p:cNvSpPr txBox="1"/>
          <p:nvPr/>
        </p:nvSpPr>
        <p:spPr>
          <a:xfrm>
            <a:off x="544531" y="174660"/>
            <a:ext cx="5671334" cy="624786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AF00DB"/>
                </a:solidFill>
                <a:latin typeface="Consolas" panose="020B0609020204030204" pitchFamily="49" charset="0"/>
              </a:rPr>
              <a:t>#include</a:t>
            </a:r>
            <a:r>
              <a:rPr lang="en-US" sz="1600" dirty="0">
                <a:solidFill>
                  <a:srgbClr val="0000FF"/>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AF00DB"/>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std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Node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Node* next;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Node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v</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val</a:t>
            </a:r>
            <a:r>
              <a:rPr lang="en-US" sz="1600" dirty="0">
                <a:solidFill>
                  <a:srgbClr val="000000"/>
                </a:solidFill>
                <a:latin typeface="Consolas" panose="020B0609020204030204" pitchFamily="49" charset="0"/>
              </a:rPr>
              <a:t> = v; next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List</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Node* head;</a:t>
            </a:r>
          </a:p>
          <a:p>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List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append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v</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Node* n = </a:t>
            </a:r>
            <a:r>
              <a:rPr lang="en-US" sz="1600" dirty="0">
                <a:solidFill>
                  <a:srgbClr val="AF00DB"/>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Node</a:t>
            </a:r>
            <a:r>
              <a:rPr lang="en-US" sz="1600" dirty="0">
                <a:solidFill>
                  <a:srgbClr val="000000"/>
                </a:solidFill>
                <a:latin typeface="Consolas" panose="020B0609020204030204" pitchFamily="49" charset="0"/>
              </a:rPr>
              <a:t>(v);</a:t>
            </a:r>
          </a:p>
          <a:p>
            <a:r>
              <a:rPr lang="en-US" sz="1600" dirty="0">
                <a:solidFill>
                  <a:srgbClr val="000000"/>
                </a:solidFill>
                <a:latin typeface="Consolas" panose="020B0609020204030204" pitchFamily="49" charset="0"/>
              </a:rPr>
              <a:t>    Node* p = head;</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(p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head = n;</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a:t>
            </a:r>
            <a:r>
              <a:rPr lang="en-US" sz="1600" dirty="0">
                <a:solidFill>
                  <a:srgbClr val="000000"/>
                </a:solidFill>
                <a:latin typeface="Consolas" panose="020B0609020204030204" pitchFamily="49" charset="0"/>
              </a:rPr>
              <a:t>-&gt;</a:t>
            </a:r>
            <a:r>
              <a:rPr lang="en-US" sz="1600" dirty="0">
                <a:solidFill>
                  <a:srgbClr val="001080"/>
                </a:solidFill>
                <a:latin typeface="Consolas" panose="020B0609020204030204" pitchFamily="49" charset="0"/>
              </a:rPr>
              <a:t>next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p = </a:t>
            </a:r>
            <a:r>
              <a:rPr lang="en-US" sz="1600" dirty="0">
                <a:solidFill>
                  <a:srgbClr val="001080"/>
                </a:solidFill>
                <a:latin typeface="Consolas" panose="020B0609020204030204" pitchFamily="49" charset="0"/>
              </a:rPr>
              <a:t>p</a:t>
            </a:r>
            <a:r>
              <a:rPr lang="en-US" sz="1600" dirty="0">
                <a:solidFill>
                  <a:srgbClr val="000000"/>
                </a:solidFill>
                <a:latin typeface="Consolas" panose="020B0609020204030204" pitchFamily="49" charset="0"/>
              </a:rPr>
              <a:t>-&gt;</a:t>
            </a:r>
            <a:r>
              <a:rPr lang="en-US" sz="1600" dirty="0">
                <a:solidFill>
                  <a:srgbClr val="001080"/>
                </a:solidFill>
                <a:latin typeface="Consolas" panose="020B0609020204030204" pitchFamily="49" charset="0"/>
              </a:rPr>
              <a:t>next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a:t>
            </a:r>
            <a:r>
              <a:rPr lang="en-US" sz="1600" dirty="0">
                <a:solidFill>
                  <a:srgbClr val="000000"/>
                </a:solidFill>
                <a:latin typeface="Consolas" panose="020B0609020204030204" pitchFamily="49" charset="0"/>
              </a:rPr>
              <a:t>-&gt;</a:t>
            </a:r>
            <a:r>
              <a:rPr lang="en-US" sz="1600" dirty="0">
                <a:solidFill>
                  <a:srgbClr val="001080"/>
                </a:solidFill>
                <a:latin typeface="Consolas" panose="020B0609020204030204" pitchFamily="49" charset="0"/>
              </a:rPr>
              <a:t>next</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p:txBody>
      </p:sp>
      <p:sp>
        <p:nvSpPr>
          <p:cNvPr id="4" name="TextBox 3">
            <a:extLst>
              <a:ext uri="{FF2B5EF4-FFF2-40B4-BE49-F238E27FC236}">
                <a16:creationId xmlns:a16="http://schemas.microsoft.com/office/drawing/2014/main" id="{1B428232-1739-4041-A9AE-3752CB399E86}"/>
              </a:ext>
            </a:extLst>
          </p:cNvPr>
          <p:cNvSpPr txBox="1"/>
          <p:nvPr/>
        </p:nvSpPr>
        <p:spPr>
          <a:xfrm>
            <a:off x="7429986" y="20770"/>
            <a:ext cx="3133619" cy="646331"/>
          </a:xfrm>
          <a:prstGeom prst="rect">
            <a:avLst/>
          </a:prstGeom>
          <a:noFill/>
        </p:spPr>
        <p:txBody>
          <a:bodyPr wrap="square" rtlCol="0">
            <a:spAutoFit/>
          </a:bodyPr>
          <a:lstStyle/>
          <a:p>
            <a:r>
              <a:rPr lang="en-US" sz="3600"/>
              <a:t>List.cpp</a:t>
            </a:r>
          </a:p>
        </p:txBody>
      </p:sp>
      <p:sp>
        <p:nvSpPr>
          <p:cNvPr id="6" name="TextBox 5">
            <a:extLst>
              <a:ext uri="{FF2B5EF4-FFF2-40B4-BE49-F238E27FC236}">
                <a16:creationId xmlns:a16="http://schemas.microsoft.com/office/drawing/2014/main" id="{9F9BCCAF-8CE3-45EC-9FAE-6A2C177EAB25}"/>
              </a:ext>
            </a:extLst>
          </p:cNvPr>
          <p:cNvSpPr txBox="1"/>
          <p:nvPr/>
        </p:nvSpPr>
        <p:spPr>
          <a:xfrm>
            <a:off x="5785945" y="1056290"/>
            <a:ext cx="5439103" cy="707886"/>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Let’s look at a more interesting case for operator overloading – concatenating linked lists together</a:t>
            </a:r>
          </a:p>
        </p:txBody>
      </p:sp>
      <p:sp>
        <p:nvSpPr>
          <p:cNvPr id="7" name="TextBox 6">
            <a:extLst>
              <a:ext uri="{FF2B5EF4-FFF2-40B4-BE49-F238E27FC236}">
                <a16:creationId xmlns:a16="http://schemas.microsoft.com/office/drawing/2014/main" id="{CA06C0CF-F769-47E4-933B-8E054D3DDC33}"/>
              </a:ext>
            </a:extLst>
          </p:cNvPr>
          <p:cNvSpPr txBox="1"/>
          <p:nvPr/>
        </p:nvSpPr>
        <p:spPr>
          <a:xfrm>
            <a:off x="5669829" y="2334557"/>
            <a:ext cx="5671334" cy="427809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show</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Node* p = head;</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while</a:t>
            </a:r>
            <a:r>
              <a:rPr lang="en-US" sz="1600">
                <a:solidFill>
                  <a:srgbClr val="000000"/>
                </a:solidFill>
                <a:latin typeface="Consolas" panose="020B0609020204030204" pitchFamily="49" charset="0"/>
              </a:rPr>
              <a:t> (p != </a:t>
            </a:r>
            <a:r>
              <a:rPr lang="en-US" sz="1600">
                <a:solidFill>
                  <a:srgbClr val="0000FF"/>
                </a:solidFill>
                <a:latin typeface="Consolas" panose="020B0609020204030204" pitchFamily="49" charset="0"/>
              </a:rPr>
              <a:t>NULL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cout &lt;&lt;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val</a:t>
            </a:r>
            <a:r>
              <a:rPr lang="en-US" sz="1600">
                <a:solidFill>
                  <a:srgbClr val="000000"/>
                </a:solidFill>
                <a:latin typeface="Consolas" panose="020B0609020204030204" pitchFamily="49" charset="0"/>
              </a:rPr>
              <a:t>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p =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next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cout &lt;&lt; endl;</a:t>
            </a:r>
          </a:p>
          <a:p>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main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List* p = </a:t>
            </a:r>
            <a:r>
              <a:rPr lang="en-US" sz="1600">
                <a:solidFill>
                  <a:srgbClr val="AF00DB"/>
                </a:solidFill>
                <a:latin typeface="Consolas" panose="020B0609020204030204" pitchFamily="49" charset="0"/>
              </a:rPr>
              <a:t>new</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List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append</a:t>
            </a:r>
            <a:r>
              <a:rPr lang="en-US" sz="1600">
                <a:solidFill>
                  <a:srgbClr val="000000"/>
                </a:solidFill>
                <a:latin typeface="Consolas" panose="020B0609020204030204" pitchFamily="49" charset="0"/>
              </a:rPr>
              <a:t>(</a:t>
            </a:r>
            <a:r>
              <a:rPr lang="en-US" sz="1600">
                <a:solidFill>
                  <a:srgbClr val="098658"/>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append</a:t>
            </a:r>
            <a:r>
              <a:rPr lang="en-US" sz="1600">
                <a:solidFill>
                  <a:srgbClr val="000000"/>
                </a:solidFill>
                <a:latin typeface="Consolas" panose="020B0609020204030204" pitchFamily="49" charset="0"/>
              </a:rPr>
              <a:t>(</a:t>
            </a:r>
            <a:r>
              <a:rPr lang="en-US" sz="1600">
                <a:solidFill>
                  <a:srgbClr val="098658"/>
                </a:solidFill>
                <a:latin typeface="Consolas" panose="020B0609020204030204" pitchFamily="49" charset="0"/>
              </a:rPr>
              <a:t>2</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append</a:t>
            </a:r>
            <a:r>
              <a:rPr lang="en-US" sz="1600">
                <a:solidFill>
                  <a:srgbClr val="000000"/>
                </a:solidFill>
                <a:latin typeface="Consolas" panose="020B0609020204030204" pitchFamily="49" charset="0"/>
              </a:rPr>
              <a:t>(</a:t>
            </a:r>
            <a:r>
              <a:rPr lang="en-US" sz="1600">
                <a:solidFill>
                  <a:srgbClr val="098658"/>
                </a:solidFill>
                <a:latin typeface="Consolas" panose="020B0609020204030204" pitchFamily="49" charset="0"/>
              </a:rPr>
              <a:t>3</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-&gt;</a:t>
            </a:r>
            <a:r>
              <a:rPr lang="en-US" sz="1600">
                <a:solidFill>
                  <a:srgbClr val="795E26"/>
                </a:solidFill>
                <a:latin typeface="Consolas" panose="020B0609020204030204" pitchFamily="49" charset="0"/>
              </a:rPr>
              <a:t>show</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98658"/>
                </a:solidFill>
                <a:latin typeface="Consolas" panose="020B0609020204030204" pitchFamily="49" charset="0"/>
              </a:rPr>
              <a:t>0</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p>
        </p:txBody>
      </p:sp>
      <p:sp>
        <p:nvSpPr>
          <p:cNvPr id="3" name="Footer Placeholder 2">
            <a:extLst>
              <a:ext uri="{FF2B5EF4-FFF2-40B4-BE49-F238E27FC236}">
                <a16:creationId xmlns:a16="http://schemas.microsoft.com/office/drawing/2014/main" id="{7C1CEB79-F955-4987-AE0B-D2BB99E42295}"/>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32EA5F1F-7B93-415F-AD09-9FFBA6401178}"/>
              </a:ext>
            </a:extLst>
          </p:cNvPr>
          <p:cNvSpPr>
            <a:spLocks noGrp="1"/>
          </p:cNvSpPr>
          <p:nvPr>
            <p:ph type="sldNum" sz="quarter" idx="12"/>
          </p:nvPr>
        </p:nvSpPr>
        <p:spPr/>
        <p:txBody>
          <a:bodyPr/>
          <a:lstStyle/>
          <a:p>
            <a:fld id="{2B0353FF-0177-4CA6-9FBB-ADCB198995C6}" type="slidenum">
              <a:rPr lang="en-US" smtClean="0"/>
              <a:t>36</a:t>
            </a:fld>
            <a:endParaRPr lang="en-US"/>
          </a:p>
        </p:txBody>
      </p:sp>
    </p:spTree>
    <p:extLst>
      <p:ext uri="{BB962C8B-B14F-4D97-AF65-F5344CB8AC3E}">
        <p14:creationId xmlns:p14="http://schemas.microsoft.com/office/powerpoint/2010/main" val="4203060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154166" y="-71314"/>
            <a:ext cx="6347643" cy="646331"/>
          </a:xfrm>
          <a:prstGeom prst="rect">
            <a:avLst/>
          </a:prstGeom>
          <a:noFill/>
        </p:spPr>
        <p:txBody>
          <a:bodyPr wrap="square" rtlCol="0">
            <a:spAutoFit/>
          </a:bodyPr>
          <a:lstStyle/>
          <a:p>
            <a:r>
              <a:rPr lang="en-US" sz="3600"/>
              <a:t>Task 8 : List : Extra Ctors</a:t>
            </a:r>
          </a:p>
        </p:txBody>
      </p:sp>
      <p:sp>
        <p:nvSpPr>
          <p:cNvPr id="4" name="TextBox 3">
            <a:extLst>
              <a:ext uri="{FF2B5EF4-FFF2-40B4-BE49-F238E27FC236}">
                <a16:creationId xmlns:a16="http://schemas.microsoft.com/office/drawing/2014/main" id="{334FBA39-DB43-415C-9CF8-47171FA7835B}"/>
              </a:ext>
            </a:extLst>
          </p:cNvPr>
          <p:cNvSpPr txBox="1"/>
          <p:nvPr/>
        </p:nvSpPr>
        <p:spPr>
          <a:xfrm>
            <a:off x="1517469" y="848074"/>
            <a:ext cx="9929259" cy="286232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Copy the code in the previous slide into a file called </a:t>
            </a:r>
            <a:r>
              <a:rPr lang="en-US" sz="2000">
                <a:solidFill>
                  <a:srgbClr val="FF0000"/>
                </a:solidFill>
              </a:rPr>
              <a:t>List</a:t>
            </a:r>
            <a:r>
              <a:rPr lang="en-US" sz="2000"/>
              <a:t>. </a:t>
            </a:r>
            <a:r>
              <a:rPr lang="en-US" sz="2000">
                <a:solidFill>
                  <a:srgbClr val="FF0000"/>
                </a:solidFill>
              </a:rPr>
              <a:t>cpp</a:t>
            </a:r>
            <a:r>
              <a:rPr lang="en-US" sz="2000"/>
              <a:t>, or download from Canvas at</a:t>
            </a:r>
            <a:r>
              <a:rPr lang="en-US" sz="2000">
                <a:solidFill>
                  <a:srgbClr val="FF0000"/>
                </a:solidFill>
              </a:rPr>
              <a:t> Files|Lab02|List</a:t>
            </a:r>
          </a:p>
          <a:p>
            <a:endParaRPr lang="en-US" sz="2000"/>
          </a:p>
          <a:p>
            <a:r>
              <a:rPr lang="en-US" sz="2000"/>
              <a:t>Compile and run </a:t>
            </a:r>
            <a:r>
              <a:rPr lang="en-US" sz="2000">
                <a:solidFill>
                  <a:srgbClr val="FF0000"/>
                </a:solidFill>
              </a:rPr>
              <a:t>List.cpp</a:t>
            </a:r>
            <a:r>
              <a:rPr lang="en-US" sz="2000"/>
              <a:t> to check it works as expected</a:t>
            </a:r>
          </a:p>
          <a:p>
            <a:endParaRPr lang="en-US" sz="2000"/>
          </a:p>
          <a:p>
            <a:r>
              <a:rPr lang="en-US" sz="2000"/>
              <a:t>Add new constructors that accept 1, 2, 3 or 4 </a:t>
            </a:r>
            <a:r>
              <a:rPr lang="en-US" sz="2000">
                <a:solidFill>
                  <a:srgbClr val="FF0000"/>
                </a:solidFill>
              </a:rPr>
              <a:t>int</a:t>
            </a:r>
            <a:r>
              <a:rPr lang="en-US" sz="2000"/>
              <a:t> values, and makes a list containing those values.  These make it easier to build Lists for testing.</a:t>
            </a:r>
          </a:p>
          <a:p>
            <a:endParaRPr lang="en-US" sz="2000"/>
          </a:p>
          <a:p>
            <a:r>
              <a:rPr lang="en-US" sz="2000"/>
              <a:t>Submit your </a:t>
            </a:r>
            <a:r>
              <a:rPr lang="en-US" sz="2000">
                <a:solidFill>
                  <a:srgbClr val="FF0000"/>
                </a:solidFill>
              </a:rPr>
              <a:t>List.cpp</a:t>
            </a:r>
          </a:p>
        </p:txBody>
      </p:sp>
      <p:sp>
        <p:nvSpPr>
          <p:cNvPr id="2" name="TextBox 1">
            <a:extLst>
              <a:ext uri="{FF2B5EF4-FFF2-40B4-BE49-F238E27FC236}">
                <a16:creationId xmlns:a16="http://schemas.microsoft.com/office/drawing/2014/main" id="{03329470-8631-47BB-9D52-0BDB2222334E}"/>
              </a:ext>
            </a:extLst>
          </p:cNvPr>
          <p:cNvSpPr txBox="1"/>
          <p:nvPr/>
        </p:nvSpPr>
        <p:spPr>
          <a:xfrm>
            <a:off x="7321975" y="3429000"/>
            <a:ext cx="4359667" cy="286232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List* p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List* q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AEC28D2F-6A3D-46C7-8C2A-1F3F89066368}"/>
              </a:ext>
            </a:extLst>
          </p:cNvPr>
          <p:cNvSpPr txBox="1"/>
          <p:nvPr/>
        </p:nvSpPr>
        <p:spPr>
          <a:xfrm>
            <a:off x="2258449" y="4876525"/>
            <a:ext cx="4749768" cy="40011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Use this </a:t>
            </a:r>
            <a:r>
              <a:rPr lang="en-US" sz="2000">
                <a:solidFill>
                  <a:srgbClr val="FF0000"/>
                </a:solidFill>
              </a:rPr>
              <a:t>main</a:t>
            </a:r>
            <a:r>
              <a:rPr lang="en-US" sz="2000"/>
              <a:t> function to check your work:</a:t>
            </a:r>
          </a:p>
        </p:txBody>
      </p:sp>
      <p:sp>
        <p:nvSpPr>
          <p:cNvPr id="3" name="Footer Placeholder 2">
            <a:extLst>
              <a:ext uri="{FF2B5EF4-FFF2-40B4-BE49-F238E27FC236}">
                <a16:creationId xmlns:a16="http://schemas.microsoft.com/office/drawing/2014/main" id="{B5955AA3-8724-4380-B09A-EE9E7403E42D}"/>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96921B2F-ED2D-4050-B3D0-833B7848DD11}"/>
              </a:ext>
            </a:extLst>
          </p:cNvPr>
          <p:cNvSpPr>
            <a:spLocks noGrp="1"/>
          </p:cNvSpPr>
          <p:nvPr>
            <p:ph type="sldNum" sz="quarter" idx="12"/>
          </p:nvPr>
        </p:nvSpPr>
        <p:spPr/>
        <p:txBody>
          <a:bodyPr/>
          <a:lstStyle/>
          <a:p>
            <a:fld id="{DCEA4AB8-1A64-45EB-A99C-B09E4928BA2A}" type="slidenum">
              <a:rPr lang="en-US" smtClean="0"/>
              <a:t>37</a:t>
            </a:fld>
            <a:endParaRPr lang="en-US"/>
          </a:p>
        </p:txBody>
      </p:sp>
    </p:spTree>
    <p:extLst>
      <p:ext uri="{BB962C8B-B14F-4D97-AF65-F5344CB8AC3E}">
        <p14:creationId xmlns:p14="http://schemas.microsoft.com/office/powerpoint/2010/main" val="1067858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154166" y="-71314"/>
            <a:ext cx="6347643" cy="646331"/>
          </a:xfrm>
          <a:prstGeom prst="rect">
            <a:avLst/>
          </a:prstGeom>
          <a:noFill/>
        </p:spPr>
        <p:txBody>
          <a:bodyPr wrap="square" rtlCol="0">
            <a:spAutoFit/>
          </a:bodyPr>
          <a:lstStyle/>
          <a:p>
            <a:r>
              <a:rPr lang="en-US" sz="3600"/>
              <a:t>Task 9 : List : Operator+=</a:t>
            </a:r>
          </a:p>
        </p:txBody>
      </p:sp>
      <p:sp>
        <p:nvSpPr>
          <p:cNvPr id="4" name="TextBox 3">
            <a:extLst>
              <a:ext uri="{FF2B5EF4-FFF2-40B4-BE49-F238E27FC236}">
                <a16:creationId xmlns:a16="http://schemas.microsoft.com/office/drawing/2014/main" id="{334FBA39-DB43-415C-9CF8-47171FA7835B}"/>
              </a:ext>
            </a:extLst>
          </p:cNvPr>
          <p:cNvSpPr txBox="1"/>
          <p:nvPr/>
        </p:nvSpPr>
        <p:spPr>
          <a:xfrm>
            <a:off x="743282" y="1083841"/>
            <a:ext cx="9929259" cy="224676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Copy the code in </a:t>
            </a:r>
            <a:r>
              <a:rPr lang="en-US" sz="2000">
                <a:solidFill>
                  <a:srgbClr val="FF0000"/>
                </a:solidFill>
              </a:rPr>
              <a:t>List</a:t>
            </a:r>
            <a:r>
              <a:rPr lang="en-US" sz="2000"/>
              <a:t>. </a:t>
            </a:r>
            <a:r>
              <a:rPr lang="en-US" sz="2000">
                <a:solidFill>
                  <a:srgbClr val="FF0000"/>
                </a:solidFill>
              </a:rPr>
              <a:t>cpp</a:t>
            </a:r>
            <a:r>
              <a:rPr lang="en-US" sz="2000"/>
              <a:t> into a new file called </a:t>
            </a:r>
            <a:r>
              <a:rPr lang="en-US" sz="2000">
                <a:solidFill>
                  <a:srgbClr val="FF0000"/>
                </a:solidFill>
              </a:rPr>
              <a:t>ListConcat.cpp</a:t>
            </a:r>
          </a:p>
          <a:p>
            <a:endParaRPr lang="en-US" sz="2000"/>
          </a:p>
          <a:p>
            <a:r>
              <a:rPr lang="en-US" sz="2000"/>
              <a:t>Compile and run </a:t>
            </a:r>
            <a:r>
              <a:rPr lang="en-US" sz="2000">
                <a:solidFill>
                  <a:srgbClr val="FF0000"/>
                </a:solidFill>
              </a:rPr>
              <a:t>ListConcat.cpp</a:t>
            </a:r>
            <a:r>
              <a:rPr lang="en-US" sz="2000"/>
              <a:t> to check it works as expected</a:t>
            </a:r>
          </a:p>
          <a:p>
            <a:endParaRPr lang="en-US" sz="2000"/>
          </a:p>
          <a:p>
            <a:r>
              <a:rPr lang="en-US" sz="2000"/>
              <a:t>Add </a:t>
            </a:r>
            <a:r>
              <a:rPr lang="en-US" sz="2000">
                <a:solidFill>
                  <a:srgbClr val="FF0000"/>
                </a:solidFill>
              </a:rPr>
              <a:t>operator+= </a:t>
            </a:r>
            <a:r>
              <a:rPr lang="en-US" sz="2000"/>
              <a:t>to the </a:t>
            </a:r>
            <a:r>
              <a:rPr lang="en-US" sz="2000">
                <a:solidFill>
                  <a:srgbClr val="FF0000"/>
                </a:solidFill>
              </a:rPr>
              <a:t>List</a:t>
            </a:r>
            <a:r>
              <a:rPr lang="en-US" sz="2000"/>
              <a:t> class.  For example </a:t>
            </a:r>
            <a:r>
              <a:rPr lang="en-US" sz="2000">
                <a:solidFill>
                  <a:srgbClr val="FF0000"/>
                </a:solidFill>
              </a:rPr>
              <a:t>p += q</a:t>
            </a:r>
            <a:r>
              <a:rPr lang="en-US" sz="2000"/>
              <a:t> will append List </a:t>
            </a:r>
            <a:r>
              <a:rPr lang="en-US" sz="2000">
                <a:solidFill>
                  <a:srgbClr val="FF0000"/>
                </a:solidFill>
              </a:rPr>
              <a:t>q</a:t>
            </a:r>
            <a:r>
              <a:rPr lang="en-US" sz="2000"/>
              <a:t> on to List </a:t>
            </a:r>
            <a:r>
              <a:rPr lang="en-US" sz="2000">
                <a:solidFill>
                  <a:srgbClr val="FF0000"/>
                </a:solidFill>
              </a:rPr>
              <a:t>p</a:t>
            </a:r>
            <a:r>
              <a:rPr lang="en-US" sz="2000"/>
              <a:t>.</a:t>
            </a:r>
          </a:p>
          <a:p>
            <a:endParaRPr lang="en-US" sz="2000"/>
          </a:p>
          <a:p>
            <a:r>
              <a:rPr lang="en-US" sz="2000"/>
              <a:t>Submit your </a:t>
            </a:r>
            <a:r>
              <a:rPr lang="en-US" sz="2000">
                <a:solidFill>
                  <a:srgbClr val="FF0000"/>
                </a:solidFill>
              </a:rPr>
              <a:t>ListConcat.cpp</a:t>
            </a:r>
          </a:p>
        </p:txBody>
      </p:sp>
      <p:sp>
        <p:nvSpPr>
          <p:cNvPr id="2" name="TextBox 1">
            <a:extLst>
              <a:ext uri="{FF2B5EF4-FFF2-40B4-BE49-F238E27FC236}">
                <a16:creationId xmlns:a16="http://schemas.microsoft.com/office/drawing/2014/main" id="{9FAE8286-5D0B-48F4-BD07-104E5935E4C3}"/>
              </a:ext>
            </a:extLst>
          </p:cNvPr>
          <p:cNvSpPr txBox="1"/>
          <p:nvPr/>
        </p:nvSpPr>
        <p:spPr>
          <a:xfrm>
            <a:off x="5454869" y="2860652"/>
            <a:ext cx="5974417" cy="313932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List* p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List* q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err="1">
                <a:solidFill>
                  <a:srgbClr val="795E26"/>
                </a:solidFill>
                <a:latin typeface="Consolas" panose="020B0609020204030204" pitchFamily="49" charset="0"/>
              </a:rPr>
              <a:t>concat</a:t>
            </a:r>
            <a:r>
              <a:rPr lang="en-US" dirty="0">
                <a:solidFill>
                  <a:srgbClr val="000000"/>
                </a:solidFill>
                <a:latin typeface="Consolas" panose="020B0609020204030204" pitchFamily="49" charset="0"/>
              </a:rPr>
              <a:t>(q);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List* e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err="1">
                <a:solidFill>
                  <a:srgbClr val="795E26"/>
                </a:solidFill>
                <a:latin typeface="Consolas" panose="020B0609020204030204" pitchFamily="49" charset="0"/>
              </a:rPr>
              <a:t>concat</a:t>
            </a:r>
            <a:r>
              <a:rPr lang="en-US" dirty="0">
                <a:solidFill>
                  <a:srgbClr val="000000"/>
                </a:solidFill>
                <a:latin typeface="Consolas" panose="020B0609020204030204" pitchFamily="49" charset="0"/>
              </a:rPr>
              <a:t>(e);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a:t>
            </a:r>
            <a:r>
              <a:rPr lang="en-US" dirty="0">
                <a:solidFill>
                  <a:srgbClr val="000000"/>
                </a:solidFill>
                <a:latin typeface="Consolas" panose="020B0609020204030204" pitchFamily="49" charset="0"/>
              </a:rPr>
              <a:t>-&gt;</a:t>
            </a:r>
            <a:r>
              <a:rPr lang="en-US" dirty="0" err="1">
                <a:solidFill>
                  <a:srgbClr val="795E26"/>
                </a:solidFill>
                <a:latin typeface="Consolas" panose="020B0609020204030204" pitchFamily="49" charset="0"/>
              </a:rPr>
              <a:t>concat</a:t>
            </a:r>
            <a:r>
              <a:rPr lang="en-US" dirty="0">
                <a:solidFill>
                  <a:srgbClr val="000000"/>
                </a:solidFill>
                <a:latin typeface="Consolas" panose="020B0609020204030204" pitchFamily="49" charset="0"/>
              </a:rPr>
              <a:t>(q);                   </a:t>
            </a:r>
            <a:r>
              <a:rPr lang="en-US" dirty="0">
                <a:solidFill>
                  <a:srgbClr val="001080"/>
                </a:solidFill>
                <a:latin typeface="Consolas" panose="020B0609020204030204" pitchFamily="49" charset="0"/>
              </a:rPr>
              <a:t>e</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5F47DAB2-668B-4838-8B86-4F66F13BEF3C}"/>
              </a:ext>
            </a:extLst>
          </p:cNvPr>
          <p:cNvSpPr txBox="1"/>
          <p:nvPr/>
        </p:nvSpPr>
        <p:spPr>
          <a:xfrm>
            <a:off x="1059891" y="4076369"/>
            <a:ext cx="4188549" cy="1015663"/>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Use this </a:t>
            </a:r>
            <a:r>
              <a:rPr lang="en-US" sz="2000">
                <a:solidFill>
                  <a:srgbClr val="FF0000"/>
                </a:solidFill>
              </a:rPr>
              <a:t>main</a:t>
            </a:r>
            <a:r>
              <a:rPr lang="en-US" sz="2000"/>
              <a:t> function to check your code works.  Be careful if either List is empty!</a:t>
            </a:r>
          </a:p>
        </p:txBody>
      </p:sp>
      <p:sp>
        <p:nvSpPr>
          <p:cNvPr id="3" name="Footer Placeholder 2">
            <a:extLst>
              <a:ext uri="{FF2B5EF4-FFF2-40B4-BE49-F238E27FC236}">
                <a16:creationId xmlns:a16="http://schemas.microsoft.com/office/drawing/2014/main" id="{0FE0ECE2-08E3-4B8B-AB4A-5CFB28DA7289}"/>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2B6944E6-2D1B-4E27-89CA-C2CED3C3F234}"/>
              </a:ext>
            </a:extLst>
          </p:cNvPr>
          <p:cNvSpPr>
            <a:spLocks noGrp="1"/>
          </p:cNvSpPr>
          <p:nvPr>
            <p:ph type="sldNum" sz="quarter" idx="12"/>
          </p:nvPr>
        </p:nvSpPr>
        <p:spPr/>
        <p:txBody>
          <a:bodyPr/>
          <a:lstStyle/>
          <a:p>
            <a:fld id="{DCEA4AB8-1A64-45EB-A99C-B09E4928BA2A}" type="slidenum">
              <a:rPr lang="en-US" smtClean="0"/>
              <a:t>38</a:t>
            </a:fld>
            <a:endParaRPr lang="en-US"/>
          </a:p>
        </p:txBody>
      </p:sp>
    </p:spTree>
    <p:extLst>
      <p:ext uri="{BB962C8B-B14F-4D97-AF65-F5344CB8AC3E}">
        <p14:creationId xmlns:p14="http://schemas.microsoft.com/office/powerpoint/2010/main" val="3080071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91A0-12AA-4D7E-B57B-3E26902F0D13}"/>
              </a:ext>
            </a:extLst>
          </p:cNvPr>
          <p:cNvSpPr txBox="1"/>
          <p:nvPr/>
        </p:nvSpPr>
        <p:spPr>
          <a:xfrm>
            <a:off x="3154166" y="-71314"/>
            <a:ext cx="6347643" cy="646331"/>
          </a:xfrm>
          <a:prstGeom prst="rect">
            <a:avLst/>
          </a:prstGeom>
          <a:noFill/>
        </p:spPr>
        <p:txBody>
          <a:bodyPr wrap="square" rtlCol="0">
            <a:spAutoFit/>
          </a:bodyPr>
          <a:lstStyle/>
          <a:p>
            <a:r>
              <a:rPr lang="en-US" sz="3600"/>
              <a:t>Task 10 : Varargs Ctor : Optional</a:t>
            </a:r>
          </a:p>
        </p:txBody>
      </p:sp>
      <p:sp>
        <p:nvSpPr>
          <p:cNvPr id="4" name="TextBox 3">
            <a:extLst>
              <a:ext uri="{FF2B5EF4-FFF2-40B4-BE49-F238E27FC236}">
                <a16:creationId xmlns:a16="http://schemas.microsoft.com/office/drawing/2014/main" id="{334FBA39-DB43-415C-9CF8-47171FA7835B}"/>
              </a:ext>
            </a:extLst>
          </p:cNvPr>
          <p:cNvSpPr txBox="1"/>
          <p:nvPr/>
        </p:nvSpPr>
        <p:spPr>
          <a:xfrm>
            <a:off x="1599840" y="923782"/>
            <a:ext cx="8253609" cy="224676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Copy your </a:t>
            </a:r>
            <a:r>
              <a:rPr lang="en-US" sz="2000">
                <a:solidFill>
                  <a:srgbClr val="FF0000"/>
                </a:solidFill>
              </a:rPr>
              <a:t>List.cpp</a:t>
            </a:r>
            <a:r>
              <a:rPr lang="en-US" sz="2000"/>
              <a:t> into a file called </a:t>
            </a:r>
            <a:r>
              <a:rPr lang="en-US" sz="2000">
                <a:solidFill>
                  <a:srgbClr val="FF0000"/>
                </a:solidFill>
              </a:rPr>
              <a:t>ListVarargs</a:t>
            </a:r>
            <a:r>
              <a:rPr lang="en-US" sz="2000"/>
              <a:t>. </a:t>
            </a:r>
            <a:r>
              <a:rPr lang="en-US" sz="2000">
                <a:solidFill>
                  <a:srgbClr val="FF0000"/>
                </a:solidFill>
              </a:rPr>
              <a:t>cpp</a:t>
            </a:r>
          </a:p>
          <a:p>
            <a:endParaRPr lang="en-US" sz="2000"/>
          </a:p>
          <a:p>
            <a:r>
              <a:rPr lang="en-US" sz="2000"/>
              <a:t>Compile and run </a:t>
            </a:r>
            <a:r>
              <a:rPr lang="en-US" sz="2000">
                <a:solidFill>
                  <a:srgbClr val="FF0000"/>
                </a:solidFill>
              </a:rPr>
              <a:t>ListVarargs.cpp</a:t>
            </a:r>
            <a:r>
              <a:rPr lang="en-US" sz="2000"/>
              <a:t> to check it still works</a:t>
            </a:r>
          </a:p>
          <a:p>
            <a:endParaRPr lang="en-US" sz="2000"/>
          </a:p>
          <a:p>
            <a:r>
              <a:rPr lang="en-US" sz="2000"/>
              <a:t>Add a new ctor, that accepts a count of values, followed by those values.</a:t>
            </a:r>
          </a:p>
          <a:p>
            <a:endParaRPr lang="en-US" sz="2000"/>
          </a:p>
          <a:p>
            <a:r>
              <a:rPr lang="en-US" sz="2000" i="1"/>
              <a:t>Google </a:t>
            </a:r>
            <a:r>
              <a:rPr lang="en-US" sz="2000"/>
              <a:t>for “varargs” !</a:t>
            </a:r>
            <a:endParaRPr lang="en-US" sz="2000" i="1"/>
          </a:p>
        </p:txBody>
      </p:sp>
      <p:sp>
        <p:nvSpPr>
          <p:cNvPr id="2" name="TextBox 1">
            <a:extLst>
              <a:ext uri="{FF2B5EF4-FFF2-40B4-BE49-F238E27FC236}">
                <a16:creationId xmlns:a16="http://schemas.microsoft.com/office/drawing/2014/main" id="{03329470-8631-47BB-9D52-0BDB2222334E}"/>
              </a:ext>
            </a:extLst>
          </p:cNvPr>
          <p:cNvSpPr txBox="1"/>
          <p:nvPr/>
        </p:nvSpPr>
        <p:spPr>
          <a:xfrm>
            <a:off x="6468976" y="3242318"/>
            <a:ext cx="5253837" cy="286232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List* p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List* q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List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AEC28D2F-6A3D-46C7-8C2A-1F3F89066368}"/>
              </a:ext>
            </a:extLst>
          </p:cNvPr>
          <p:cNvSpPr txBox="1"/>
          <p:nvPr/>
        </p:nvSpPr>
        <p:spPr>
          <a:xfrm>
            <a:off x="1346232" y="4473424"/>
            <a:ext cx="4749768" cy="40011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accent1">
                <a:shade val="50000"/>
              </a:schemeClr>
            </a:solidFill>
          </a:ln>
        </p:spPr>
        <p:txBody>
          <a:bodyPr wrap="square" rtlCol="0">
            <a:spAutoFit/>
          </a:bodyPr>
          <a:lstStyle/>
          <a:p>
            <a:r>
              <a:rPr lang="en-US" sz="2000"/>
              <a:t>Use this </a:t>
            </a:r>
            <a:r>
              <a:rPr lang="en-US" sz="2000">
                <a:solidFill>
                  <a:srgbClr val="FF0000"/>
                </a:solidFill>
              </a:rPr>
              <a:t>main</a:t>
            </a:r>
            <a:r>
              <a:rPr lang="en-US" sz="2000"/>
              <a:t> function to check your work</a:t>
            </a:r>
          </a:p>
        </p:txBody>
      </p:sp>
      <p:sp>
        <p:nvSpPr>
          <p:cNvPr id="3" name="Footer Placeholder 2">
            <a:extLst>
              <a:ext uri="{FF2B5EF4-FFF2-40B4-BE49-F238E27FC236}">
                <a16:creationId xmlns:a16="http://schemas.microsoft.com/office/drawing/2014/main" id="{10C09705-F34F-44CB-B1EA-C59B81739487}"/>
              </a:ext>
            </a:extLst>
          </p:cNvPr>
          <p:cNvSpPr>
            <a:spLocks noGrp="1"/>
          </p:cNvSpPr>
          <p:nvPr>
            <p:ph type="ftr" sz="quarter" idx="11"/>
          </p:nvPr>
        </p:nvSpPr>
        <p:spPr/>
        <p:txBody>
          <a:bodyPr/>
          <a:lstStyle/>
          <a:p>
            <a:r>
              <a:rPr lang="en-US"/>
              <a:t>CSSSKL-342 : Lab02</a:t>
            </a:r>
          </a:p>
        </p:txBody>
      </p:sp>
      <p:sp>
        <p:nvSpPr>
          <p:cNvPr id="7" name="Slide Number Placeholder 6">
            <a:extLst>
              <a:ext uri="{FF2B5EF4-FFF2-40B4-BE49-F238E27FC236}">
                <a16:creationId xmlns:a16="http://schemas.microsoft.com/office/drawing/2014/main" id="{AC8F4840-AE6E-4551-B572-CFF98A5AE89C}"/>
              </a:ext>
            </a:extLst>
          </p:cNvPr>
          <p:cNvSpPr>
            <a:spLocks noGrp="1"/>
          </p:cNvSpPr>
          <p:nvPr>
            <p:ph type="sldNum" sz="quarter" idx="12"/>
          </p:nvPr>
        </p:nvSpPr>
        <p:spPr/>
        <p:txBody>
          <a:bodyPr/>
          <a:lstStyle/>
          <a:p>
            <a:fld id="{DCEA4AB8-1A64-45EB-A99C-B09E4928BA2A}" type="slidenum">
              <a:rPr lang="en-US" smtClean="0"/>
              <a:t>39</a:t>
            </a:fld>
            <a:endParaRPr lang="en-US"/>
          </a:p>
        </p:txBody>
      </p:sp>
    </p:spTree>
    <p:extLst>
      <p:ext uri="{BB962C8B-B14F-4D97-AF65-F5344CB8AC3E}">
        <p14:creationId xmlns:p14="http://schemas.microsoft.com/office/powerpoint/2010/main" val="319377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0418" y="363915"/>
            <a:ext cx="6902548" cy="649408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txBody>
          <a:bodyPr wrap="square" rtlCol="0">
            <a:spAutoFit/>
          </a:bodyPr>
          <a:lstStyle/>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add(</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b)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 + b;</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x, y;</a:t>
            </a:r>
            <a:r>
              <a:rPr lang="en-US" sz="1600" dirty="0">
                <a:solidFill>
                  <a:srgbClr val="008000"/>
                </a:solidFill>
                <a:latin typeface="Consolas" panose="020B0609020204030204" pitchFamily="49" charset="0"/>
              </a:rPr>
              <a:t>            // two numbers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op;</a:t>
            </a:r>
            <a:r>
              <a:rPr lang="en-US" sz="1600" dirty="0">
                <a:solidFill>
                  <a:srgbClr val="008000"/>
                </a:solidFill>
                <a:latin typeface="Consolas" panose="020B0609020204030204" pitchFamily="49" charset="0"/>
              </a:rPr>
              <a:t>              // operation</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"1st number?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&gt;&gt; x;</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"2nd number?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&gt;&gt; y;</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"add sub </a:t>
            </a:r>
            <a:r>
              <a:rPr lang="en-US" sz="1600" dirty="0" err="1">
                <a:solidFill>
                  <a:srgbClr val="A31515"/>
                </a:solidFill>
                <a:latin typeface="Consolas" panose="020B0609020204030204" pitchFamily="49" charset="0"/>
              </a:rPr>
              <a:t>mul</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&gt;&gt; op;</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"Result is    "</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(op == </a:t>
            </a:r>
            <a:r>
              <a:rPr lang="en-US" sz="1600" dirty="0">
                <a:solidFill>
                  <a:srgbClr val="A31515"/>
                </a:solidFill>
                <a:latin typeface="Consolas" panose="020B0609020204030204" pitchFamily="49" charset="0"/>
              </a:rPr>
              <a:t>"add"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x + y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(op == </a:t>
            </a:r>
            <a:r>
              <a:rPr lang="en-US" sz="1600" dirty="0">
                <a:solidFill>
                  <a:srgbClr val="A31515"/>
                </a:solidFill>
                <a:latin typeface="Consolas" panose="020B0609020204030204" pitchFamily="49" charset="0"/>
              </a:rPr>
              <a:t>"sub"</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x - y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(op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mul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x * y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"Let's try again!"</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3" name="TextBox 2"/>
          <p:cNvSpPr txBox="1"/>
          <p:nvPr/>
        </p:nvSpPr>
        <p:spPr>
          <a:xfrm>
            <a:off x="1286023" y="137552"/>
            <a:ext cx="5739619" cy="646331"/>
          </a:xfrm>
          <a:prstGeom prst="rect">
            <a:avLst/>
          </a:prstGeom>
          <a:noFill/>
        </p:spPr>
        <p:txBody>
          <a:bodyPr wrap="square" rtlCol="0">
            <a:spAutoFit/>
          </a:bodyPr>
          <a:lstStyle/>
          <a:p>
            <a:r>
              <a:rPr lang="en-US" sz="3600" dirty="0" err="1"/>
              <a:t>ArithLoopReal</a:t>
            </a:r>
            <a:endParaRPr lang="en-US" sz="3600" dirty="0"/>
          </a:p>
        </p:txBody>
      </p:sp>
      <p:sp>
        <p:nvSpPr>
          <p:cNvPr id="4" name="TextBox 3"/>
          <p:cNvSpPr txBox="1"/>
          <p:nvPr/>
        </p:nvSpPr>
        <p:spPr>
          <a:xfrm>
            <a:off x="314179" y="1335843"/>
            <a:ext cx="3798277"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Everyone did well.  Here is a compact solution for </a:t>
            </a:r>
            <a:r>
              <a:rPr lang="en-US" dirty="0" err="1"/>
              <a:t>ArithLoopReal</a:t>
            </a:r>
            <a:r>
              <a:rPr lang="en-US" dirty="0"/>
              <a:t>, with some talking points</a:t>
            </a:r>
          </a:p>
        </p:txBody>
      </p:sp>
      <p:sp>
        <p:nvSpPr>
          <p:cNvPr id="5" name="Rectangular Callout 4"/>
          <p:cNvSpPr/>
          <p:nvPr/>
        </p:nvSpPr>
        <p:spPr>
          <a:xfrm>
            <a:off x="9247165" y="1124240"/>
            <a:ext cx="1885070" cy="423206"/>
          </a:xfrm>
          <a:prstGeom prst="wedgeRectCallout">
            <a:avLst>
              <a:gd name="adj1" fmla="val -153670"/>
              <a:gd name="adj2" fmla="val 871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really needed</a:t>
            </a:r>
          </a:p>
        </p:txBody>
      </p:sp>
      <p:sp>
        <p:nvSpPr>
          <p:cNvPr id="6" name="Rectangular Callout 5"/>
          <p:cNvSpPr/>
          <p:nvPr/>
        </p:nvSpPr>
        <p:spPr>
          <a:xfrm>
            <a:off x="9903658" y="1758462"/>
            <a:ext cx="2234417" cy="549032"/>
          </a:xfrm>
          <a:prstGeom prst="wedgeRectCallout">
            <a:avLst>
              <a:gd name="adj1" fmla="val -89109"/>
              <a:gd name="adj2" fmla="val 2592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 statements on same line is not a crime!</a:t>
            </a:r>
          </a:p>
        </p:txBody>
      </p:sp>
      <p:sp>
        <p:nvSpPr>
          <p:cNvPr id="7" name="Rectangular Callout 6"/>
          <p:cNvSpPr/>
          <p:nvPr/>
        </p:nvSpPr>
        <p:spPr>
          <a:xfrm>
            <a:off x="1760808" y="2710764"/>
            <a:ext cx="1854590" cy="549032"/>
          </a:xfrm>
          <a:prstGeom prst="wedgeRectCallout">
            <a:avLst>
              <a:gd name="adj1" fmla="val 115728"/>
              <a:gd name="adj2" fmla="val 21058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line up, to reduce visual clutter</a:t>
            </a:r>
          </a:p>
        </p:txBody>
      </p:sp>
      <p:sp>
        <p:nvSpPr>
          <p:cNvPr id="8" name="Rectangular Callout 7"/>
          <p:cNvSpPr/>
          <p:nvPr/>
        </p:nvSpPr>
        <p:spPr>
          <a:xfrm>
            <a:off x="1286023" y="3811756"/>
            <a:ext cx="1854590" cy="549032"/>
          </a:xfrm>
          <a:prstGeom prst="wedgeRectCallout">
            <a:avLst>
              <a:gd name="adj1" fmla="val 145311"/>
              <a:gd name="adj2" fmla="val 19008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single-line </a:t>
            </a:r>
            <a:r>
              <a:rPr lang="en-US" i="1" dirty="0">
                <a:solidFill>
                  <a:schemeClr val="tx1"/>
                </a:solidFill>
              </a:rPr>
              <a:t>then </a:t>
            </a:r>
            <a:r>
              <a:rPr lang="en-US" dirty="0">
                <a:solidFill>
                  <a:schemeClr val="tx1"/>
                </a:solidFill>
              </a:rPr>
              <a:t>clause - no { }</a:t>
            </a:r>
          </a:p>
        </p:txBody>
      </p:sp>
      <p:sp>
        <p:nvSpPr>
          <p:cNvPr id="9" name="Rectangular Callout 8"/>
          <p:cNvSpPr/>
          <p:nvPr/>
        </p:nvSpPr>
        <p:spPr>
          <a:xfrm>
            <a:off x="1286023" y="5359791"/>
            <a:ext cx="2352820" cy="1153551"/>
          </a:xfrm>
          <a:prstGeom prst="wedgeRectCallout">
            <a:avLst>
              <a:gd name="adj1" fmla="val 169227"/>
              <a:gd name="adj2" fmla="val -5299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add|sub|mul</a:t>
            </a:r>
            <a:r>
              <a:rPr lang="en-US" dirty="0">
                <a:solidFill>
                  <a:schemeClr val="tx1"/>
                </a:solidFill>
              </a:rPr>
              <a:t> is self-explanatory for user.</a:t>
            </a:r>
          </a:p>
          <a:p>
            <a:r>
              <a:rPr lang="en-US" dirty="0">
                <a:solidFill>
                  <a:schemeClr val="tx1"/>
                </a:solidFill>
              </a:rPr>
              <a:t>Similarly + - *</a:t>
            </a:r>
          </a:p>
          <a:p>
            <a:r>
              <a:rPr lang="en-US" dirty="0">
                <a:solidFill>
                  <a:schemeClr val="tx1"/>
                </a:solidFill>
              </a:rPr>
              <a:t>Better than 1|2|3</a:t>
            </a:r>
          </a:p>
        </p:txBody>
      </p:sp>
      <p:sp>
        <p:nvSpPr>
          <p:cNvPr id="10" name="Footer Placeholder 9">
            <a:extLst>
              <a:ext uri="{FF2B5EF4-FFF2-40B4-BE49-F238E27FC236}">
                <a16:creationId xmlns:a16="http://schemas.microsoft.com/office/drawing/2014/main" id="{7324ED3A-E879-4082-AC44-6FE5B9EFE1BE}"/>
              </a:ext>
            </a:extLst>
          </p:cNvPr>
          <p:cNvSpPr>
            <a:spLocks noGrp="1"/>
          </p:cNvSpPr>
          <p:nvPr>
            <p:ph type="ftr" sz="quarter" idx="11"/>
          </p:nvPr>
        </p:nvSpPr>
        <p:spPr/>
        <p:txBody>
          <a:bodyPr/>
          <a:lstStyle/>
          <a:p>
            <a:r>
              <a:rPr lang="en-US"/>
              <a:t>CSSSKL-342 : Lab02</a:t>
            </a:r>
          </a:p>
        </p:txBody>
      </p:sp>
      <p:sp>
        <p:nvSpPr>
          <p:cNvPr id="11" name="Slide Number Placeholder 10">
            <a:extLst>
              <a:ext uri="{FF2B5EF4-FFF2-40B4-BE49-F238E27FC236}">
                <a16:creationId xmlns:a16="http://schemas.microsoft.com/office/drawing/2014/main" id="{587E2E53-7D1B-40FB-B023-BD1CFFEC026F}"/>
              </a:ext>
            </a:extLst>
          </p:cNvPr>
          <p:cNvSpPr>
            <a:spLocks noGrp="1"/>
          </p:cNvSpPr>
          <p:nvPr>
            <p:ph type="sldNum" sz="quarter" idx="12"/>
          </p:nvPr>
        </p:nvSpPr>
        <p:spPr/>
        <p:txBody>
          <a:bodyPr/>
          <a:lstStyle/>
          <a:p>
            <a:fld id="{2B0353FF-0177-4CA6-9FBB-ADCB198995C6}" type="slidenum">
              <a:rPr lang="en-US" smtClean="0"/>
              <a:t>4</a:t>
            </a:fld>
            <a:endParaRPr lang="en-US"/>
          </a:p>
        </p:txBody>
      </p:sp>
    </p:spTree>
    <p:extLst>
      <p:ext uri="{BB962C8B-B14F-4D97-AF65-F5344CB8AC3E}">
        <p14:creationId xmlns:p14="http://schemas.microsoft.com/office/powerpoint/2010/main" val="2492917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a:t>Friends</a:t>
            </a:r>
          </a:p>
        </p:txBody>
      </p:sp>
      <p:sp>
        <p:nvSpPr>
          <p:cNvPr id="3" name="Footer Placeholder 2">
            <a:extLst>
              <a:ext uri="{FF2B5EF4-FFF2-40B4-BE49-F238E27FC236}">
                <a16:creationId xmlns:a16="http://schemas.microsoft.com/office/drawing/2014/main" id="{0F9D656C-D2D7-4367-9F0A-74F8D104AE40}"/>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9B198E67-8FD4-44F3-AEC6-5B0A3F279F38}"/>
              </a:ext>
            </a:extLst>
          </p:cNvPr>
          <p:cNvSpPr>
            <a:spLocks noGrp="1"/>
          </p:cNvSpPr>
          <p:nvPr>
            <p:ph type="sldNum" sz="quarter" idx="12"/>
          </p:nvPr>
        </p:nvSpPr>
        <p:spPr/>
        <p:txBody>
          <a:bodyPr/>
          <a:lstStyle/>
          <a:p>
            <a:fld id="{2B0353FF-0177-4CA6-9FBB-ADCB198995C6}" type="slidenum">
              <a:rPr lang="en-US" smtClean="0"/>
              <a:t>40</a:t>
            </a:fld>
            <a:endParaRPr lang="en-US"/>
          </a:p>
        </p:txBody>
      </p:sp>
    </p:spTree>
    <p:extLst>
      <p:ext uri="{BB962C8B-B14F-4D97-AF65-F5344CB8AC3E}">
        <p14:creationId xmlns:p14="http://schemas.microsoft.com/office/powerpoint/2010/main" val="3207572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0D04C-6350-485D-A15B-C11DE442F19A}"/>
              </a:ext>
            </a:extLst>
          </p:cNvPr>
          <p:cNvSpPr txBox="1"/>
          <p:nvPr/>
        </p:nvSpPr>
        <p:spPr>
          <a:xfrm>
            <a:off x="594188" y="2302265"/>
            <a:ext cx="8897421" cy="424731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a:solidFill>
                  <a:srgbClr val="AF00DB"/>
                </a:solidFill>
                <a:latin typeface="Consolas" panose="020B0609020204030204" pitchFamily="49" charset="0"/>
              </a:rPr>
              <a:t>#include</a:t>
            </a:r>
            <a:r>
              <a:rPr lang="en-US">
                <a:solidFill>
                  <a:srgbClr val="0000FF"/>
                </a:solidFill>
                <a:latin typeface="Consolas" panose="020B0609020204030204" pitchFamily="49" charset="0"/>
              </a:rPr>
              <a:t>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AF00DB"/>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std</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Employee</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private: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string name;</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salary;</a:t>
            </a:r>
          </a:p>
          <a:p>
            <a:r>
              <a:rPr lang="en-US">
                <a:solidFill>
                  <a:srgbClr val="0000FF"/>
                </a:solidFill>
                <a:latin typeface="Consolas" panose="020B0609020204030204" pitchFamily="49" charset="0"/>
              </a:rPr>
              <a:t>public:</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Employee</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string</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s</a:t>
            </a:r>
            <a:r>
              <a:rPr lang="en-US">
                <a:solidFill>
                  <a:srgbClr val="000000"/>
                </a:solidFill>
                <a:latin typeface="Consolas" panose="020B0609020204030204" pitchFamily="49" charset="0"/>
              </a:rPr>
              <a:t>) { name = n; salary = s;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payrise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percent</a:t>
            </a:r>
            <a:r>
              <a:rPr lang="en-US">
                <a:solidFill>
                  <a:srgbClr val="000000"/>
                </a:solidFill>
                <a:latin typeface="Consolas" panose="020B0609020204030204" pitchFamily="49" charset="0"/>
              </a:rPr>
              <a:t>) { salary += salary * percent / </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show</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"Name:   "</a:t>
            </a:r>
            <a:r>
              <a:rPr lang="en-US">
                <a:solidFill>
                  <a:srgbClr val="000000"/>
                </a:solidFill>
                <a:latin typeface="Consolas" panose="020B0609020204030204" pitchFamily="49" charset="0"/>
              </a:rPr>
              <a:t> &lt;&lt; name &lt;&lt; endl;</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"Salary: Hidden"</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19B6B6CB-7965-405E-8890-4CD0EECFF7BC}"/>
              </a:ext>
            </a:extLst>
          </p:cNvPr>
          <p:cNvSpPr txBox="1"/>
          <p:nvPr/>
        </p:nvSpPr>
        <p:spPr>
          <a:xfrm>
            <a:off x="5497530" y="1529628"/>
            <a:ext cx="6135385" cy="175432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Employee* joe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Employee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"joe"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joe</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joe</a:t>
            </a:r>
            <a:r>
              <a:rPr lang="en-US" dirty="0">
                <a:solidFill>
                  <a:srgbClr val="000000"/>
                </a:solidFill>
                <a:latin typeface="Consolas" panose="020B0609020204030204" pitchFamily="49" charset="0"/>
              </a:rPr>
              <a:t>-&gt;</a:t>
            </a:r>
            <a:r>
              <a:rPr lang="en-US" dirty="0" err="1">
                <a:solidFill>
                  <a:srgbClr val="795E26"/>
                </a:solidFill>
                <a:latin typeface="Consolas" panose="020B0609020204030204" pitchFamily="49" charset="0"/>
              </a:rPr>
              <a:t>payrise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joe</a:t>
            </a:r>
            <a:r>
              <a:rPr lang="en-US" dirty="0">
                <a:solidFill>
                  <a:srgbClr val="000000"/>
                </a:solidFill>
                <a:latin typeface="Consolas" panose="020B0609020204030204" pitchFamily="49" charset="0"/>
              </a:rPr>
              <a:t>-&gt;</a:t>
            </a:r>
            <a:r>
              <a:rPr lang="en-US" dirty="0">
                <a:solidFill>
                  <a:srgbClr val="795E26"/>
                </a:solidFill>
                <a:latin typeface="Consolas" panose="020B0609020204030204" pitchFamily="49" charset="0"/>
              </a:rPr>
              <a:t>show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DCDEDCDF-505D-4150-BADD-0C53EAC9B013}"/>
              </a:ext>
            </a:extLst>
          </p:cNvPr>
          <p:cNvSpPr txBox="1"/>
          <p:nvPr/>
        </p:nvSpPr>
        <p:spPr>
          <a:xfrm>
            <a:off x="1869897" y="204696"/>
            <a:ext cx="9513869" cy="646331"/>
          </a:xfrm>
          <a:prstGeom prst="rect">
            <a:avLst/>
          </a:prstGeom>
          <a:noFill/>
        </p:spPr>
        <p:txBody>
          <a:bodyPr wrap="square" rtlCol="0">
            <a:spAutoFit/>
          </a:bodyPr>
          <a:lstStyle/>
          <a:p>
            <a:r>
              <a:rPr lang="en-US" sz="3600"/>
              <a:t>Testing class Employee : First Attempt </a:t>
            </a:r>
          </a:p>
        </p:txBody>
      </p:sp>
      <p:sp>
        <p:nvSpPr>
          <p:cNvPr id="5" name="TextBox 4">
            <a:extLst>
              <a:ext uri="{FF2B5EF4-FFF2-40B4-BE49-F238E27FC236}">
                <a16:creationId xmlns:a16="http://schemas.microsoft.com/office/drawing/2014/main" id="{8484B63A-E456-455C-BE81-EC3DE1D30001}"/>
              </a:ext>
            </a:extLst>
          </p:cNvPr>
          <p:cNvSpPr txBox="1"/>
          <p:nvPr/>
        </p:nvSpPr>
        <p:spPr>
          <a:xfrm>
            <a:off x="9685106" y="3906022"/>
            <a:ext cx="2243658" cy="1200329"/>
          </a:xfrm>
          <a:prstGeom prst="rect">
            <a:avLst/>
          </a:prstGeom>
          <a:solidFill>
            <a:schemeClr val="tx1"/>
          </a:solidFill>
        </p:spPr>
        <p:txBody>
          <a:bodyPr wrap="square" rtlCol="0">
            <a:spAutoFit/>
          </a:bodyPr>
          <a:lstStyle/>
          <a:p>
            <a:r>
              <a:rPr lang="en-US">
                <a:solidFill>
                  <a:schemeClr val="bg1"/>
                </a:solidFill>
                <a:latin typeface="Consolas" panose="020B0609020204030204" pitchFamily="49" charset="0"/>
              </a:rPr>
              <a:t>Name:   joe</a:t>
            </a:r>
          </a:p>
          <a:p>
            <a:r>
              <a:rPr lang="en-US">
                <a:solidFill>
                  <a:schemeClr val="bg1"/>
                </a:solidFill>
                <a:latin typeface="Consolas" panose="020B0609020204030204" pitchFamily="49" charset="0"/>
              </a:rPr>
              <a:t>Salary: Hidden</a:t>
            </a:r>
          </a:p>
          <a:p>
            <a:r>
              <a:rPr lang="en-US">
                <a:solidFill>
                  <a:schemeClr val="bg1"/>
                </a:solidFill>
                <a:latin typeface="Consolas" panose="020B0609020204030204" pitchFamily="49" charset="0"/>
              </a:rPr>
              <a:t>Name:   joe</a:t>
            </a:r>
          </a:p>
          <a:p>
            <a:r>
              <a:rPr lang="en-US">
                <a:solidFill>
                  <a:schemeClr val="bg1"/>
                </a:solidFill>
                <a:latin typeface="Consolas" panose="020B0609020204030204" pitchFamily="49" charset="0"/>
              </a:rPr>
              <a:t>Salary: Hidden</a:t>
            </a:r>
          </a:p>
        </p:txBody>
      </p:sp>
      <p:sp>
        <p:nvSpPr>
          <p:cNvPr id="6" name="TextBox 5">
            <a:extLst>
              <a:ext uri="{FF2B5EF4-FFF2-40B4-BE49-F238E27FC236}">
                <a16:creationId xmlns:a16="http://schemas.microsoft.com/office/drawing/2014/main" id="{6AB3D68A-9160-4D90-A96C-9B60FB21E619}"/>
              </a:ext>
            </a:extLst>
          </p:cNvPr>
          <p:cNvSpPr txBox="1"/>
          <p:nvPr/>
        </p:nvSpPr>
        <p:spPr>
          <a:xfrm>
            <a:off x="380143" y="1253480"/>
            <a:ext cx="4900774"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a:t>IT-Development just wrote a new method called </a:t>
            </a:r>
            <a:r>
              <a:rPr lang="en-US">
                <a:solidFill>
                  <a:srgbClr val="FF0000"/>
                </a:solidFill>
              </a:rPr>
              <a:t>payrise</a:t>
            </a:r>
            <a:r>
              <a:rPr lang="en-US"/>
              <a:t>.   They asked IT-Test to check it works.</a:t>
            </a:r>
          </a:p>
        </p:txBody>
      </p:sp>
      <p:sp>
        <p:nvSpPr>
          <p:cNvPr id="7" name="Footer Placeholder 6">
            <a:extLst>
              <a:ext uri="{FF2B5EF4-FFF2-40B4-BE49-F238E27FC236}">
                <a16:creationId xmlns:a16="http://schemas.microsoft.com/office/drawing/2014/main" id="{275DF2CB-737E-4272-BC50-849994B6CD73}"/>
              </a:ext>
            </a:extLst>
          </p:cNvPr>
          <p:cNvSpPr>
            <a:spLocks noGrp="1"/>
          </p:cNvSpPr>
          <p:nvPr>
            <p:ph type="ftr" sz="quarter" idx="11"/>
          </p:nvPr>
        </p:nvSpPr>
        <p:spPr/>
        <p:txBody>
          <a:bodyPr/>
          <a:lstStyle/>
          <a:p>
            <a:r>
              <a:rPr lang="en-US"/>
              <a:t>CSSSKL-342 : Lab02</a:t>
            </a:r>
          </a:p>
        </p:txBody>
      </p:sp>
      <p:sp>
        <p:nvSpPr>
          <p:cNvPr id="8" name="Slide Number Placeholder 7">
            <a:extLst>
              <a:ext uri="{FF2B5EF4-FFF2-40B4-BE49-F238E27FC236}">
                <a16:creationId xmlns:a16="http://schemas.microsoft.com/office/drawing/2014/main" id="{749751AE-5712-4ED2-AA7B-0BADE46A0AEC}"/>
              </a:ext>
            </a:extLst>
          </p:cNvPr>
          <p:cNvSpPr>
            <a:spLocks noGrp="1"/>
          </p:cNvSpPr>
          <p:nvPr>
            <p:ph type="sldNum" sz="quarter" idx="12"/>
          </p:nvPr>
        </p:nvSpPr>
        <p:spPr/>
        <p:txBody>
          <a:bodyPr/>
          <a:lstStyle/>
          <a:p>
            <a:fld id="{2B0353FF-0177-4CA6-9FBB-ADCB198995C6}" type="slidenum">
              <a:rPr lang="en-US" smtClean="0"/>
              <a:t>41</a:t>
            </a:fld>
            <a:endParaRPr lang="en-US"/>
          </a:p>
        </p:txBody>
      </p:sp>
    </p:spTree>
    <p:extLst>
      <p:ext uri="{BB962C8B-B14F-4D97-AF65-F5344CB8AC3E}">
        <p14:creationId xmlns:p14="http://schemas.microsoft.com/office/powerpoint/2010/main" val="29076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0D04C-6350-485D-A15B-C11DE442F19A}"/>
              </a:ext>
            </a:extLst>
          </p:cNvPr>
          <p:cNvSpPr txBox="1"/>
          <p:nvPr/>
        </p:nvSpPr>
        <p:spPr>
          <a:xfrm>
            <a:off x="400692" y="1263721"/>
            <a:ext cx="8897421" cy="452431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a:solidFill>
                  <a:srgbClr val="AF00DB"/>
                </a:solidFill>
                <a:latin typeface="Consolas" panose="020B0609020204030204" pitchFamily="49" charset="0"/>
              </a:rPr>
              <a:t>#include</a:t>
            </a:r>
            <a:r>
              <a:rPr lang="en-US">
                <a:solidFill>
                  <a:srgbClr val="0000FF"/>
                </a:solidFill>
                <a:latin typeface="Consolas" panose="020B0609020204030204" pitchFamily="49" charset="0"/>
              </a:rPr>
              <a:t> </a:t>
            </a:r>
            <a:r>
              <a:rPr lang="en-US">
                <a:solidFill>
                  <a:srgbClr val="A31515"/>
                </a:solidFill>
                <a:latin typeface="Consolas" panose="020B0609020204030204" pitchFamily="49" charset="0"/>
              </a:rPr>
              <a:t>&lt;iostream&gt;</a:t>
            </a:r>
            <a:endParaRPr lang="en-US">
              <a:solidFill>
                <a:srgbClr val="000000"/>
              </a:solidFill>
              <a:latin typeface="Consolas" panose="020B0609020204030204" pitchFamily="49" charset="0"/>
            </a:endParaRPr>
          </a:p>
          <a:p>
            <a:r>
              <a:rPr lang="en-US">
                <a:solidFill>
                  <a:srgbClr val="AF00DB"/>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std</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Employee</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private: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string name;</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salary;</a:t>
            </a:r>
          </a:p>
          <a:p>
            <a:r>
              <a:rPr lang="en-US">
                <a:solidFill>
                  <a:srgbClr val="0000FF"/>
                </a:solidFill>
                <a:latin typeface="Consolas" panose="020B0609020204030204" pitchFamily="49" charset="0"/>
              </a:rPr>
              <a:t>public:</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Employee</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string</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s</a:t>
            </a:r>
            <a:r>
              <a:rPr lang="en-US">
                <a:solidFill>
                  <a:srgbClr val="000000"/>
                </a:solidFill>
                <a:latin typeface="Consolas" panose="020B0609020204030204" pitchFamily="49" charset="0"/>
              </a:rPr>
              <a:t>) { name = n; salary = s;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payrise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percent</a:t>
            </a:r>
            <a:r>
              <a:rPr lang="en-US">
                <a:solidFill>
                  <a:srgbClr val="000000"/>
                </a:solidFill>
                <a:latin typeface="Consolas" panose="020B0609020204030204" pitchFamily="49" charset="0"/>
              </a:rPr>
              <a:t>) { salary += salary * percent / </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 }</a:t>
            </a:r>
          </a:p>
          <a:p>
            <a:r>
              <a:rPr lang="en-US">
                <a:solidFill>
                  <a:srgbClr val="000000"/>
                </a:solidFill>
                <a:highlight>
                  <a:srgbClr val="FFFF00"/>
                </a:highlight>
                <a:latin typeface="Consolas" panose="020B0609020204030204" pitchFamily="49" charset="0"/>
              </a:rPr>
              <a:t>  </a:t>
            </a:r>
            <a:r>
              <a:rPr lang="en-US">
                <a:solidFill>
                  <a:srgbClr val="0000FF"/>
                </a:solidFill>
                <a:highlight>
                  <a:srgbClr val="FFFF00"/>
                </a:highlight>
                <a:latin typeface="Consolas" panose="020B0609020204030204" pitchFamily="49" charset="0"/>
              </a:rPr>
              <a:t>float</a:t>
            </a:r>
            <a:r>
              <a:rPr lang="en-US">
                <a:solidFill>
                  <a:srgbClr val="000000"/>
                </a:solidFill>
                <a:highlight>
                  <a:srgbClr val="FFFF00"/>
                </a:highlight>
                <a:latin typeface="Consolas" panose="020B0609020204030204" pitchFamily="49" charset="0"/>
              </a:rPr>
              <a:t>  </a:t>
            </a:r>
            <a:r>
              <a:rPr lang="en-US">
                <a:solidFill>
                  <a:srgbClr val="795E26"/>
                </a:solidFill>
                <a:highlight>
                  <a:srgbClr val="FFFF00"/>
                </a:highlight>
                <a:latin typeface="Consolas" panose="020B0609020204030204" pitchFamily="49" charset="0"/>
              </a:rPr>
              <a:t>getSalary</a:t>
            </a:r>
            <a:r>
              <a:rPr lang="en-US">
                <a:solidFill>
                  <a:srgbClr val="000000"/>
                </a:solidFill>
                <a:highlight>
                  <a:srgbClr val="FFFF00"/>
                </a:highlight>
                <a:latin typeface="Consolas" panose="020B0609020204030204" pitchFamily="49" charset="0"/>
              </a:rPr>
              <a:t>() { </a:t>
            </a:r>
            <a:r>
              <a:rPr lang="en-US">
                <a:solidFill>
                  <a:srgbClr val="AF00DB"/>
                </a:solidFill>
                <a:highlight>
                  <a:srgbClr val="FFFF00"/>
                </a:highlight>
                <a:latin typeface="Consolas" panose="020B0609020204030204" pitchFamily="49" charset="0"/>
              </a:rPr>
              <a:t>return</a:t>
            </a:r>
            <a:r>
              <a:rPr lang="en-US">
                <a:solidFill>
                  <a:srgbClr val="000000"/>
                </a:solidFill>
                <a:highlight>
                  <a:srgbClr val="FFFF00"/>
                </a:highlight>
                <a:latin typeface="Consolas" panose="020B0609020204030204" pitchFamily="49" charset="0"/>
              </a:rPr>
              <a:t> salary;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show</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"Name:   "</a:t>
            </a:r>
            <a:r>
              <a:rPr lang="en-US">
                <a:solidFill>
                  <a:srgbClr val="000000"/>
                </a:solidFill>
                <a:latin typeface="Consolas" panose="020B0609020204030204" pitchFamily="49" charset="0"/>
              </a:rPr>
              <a:t> &lt;&lt; name &lt;&lt; endl;</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"Salary: Hidden"</a:t>
            </a:r>
            <a:r>
              <a:rPr lang="en-US">
                <a:solidFill>
                  <a:srgbClr val="000000"/>
                </a:solidFill>
                <a:latin typeface="Consolas" panose="020B0609020204030204" pitchFamily="49" charset="0"/>
              </a:rPr>
              <a:t>   &lt;&lt; endl;</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DCDEDCDF-505D-4150-BADD-0C53EAC9B013}"/>
              </a:ext>
            </a:extLst>
          </p:cNvPr>
          <p:cNvSpPr txBox="1"/>
          <p:nvPr/>
        </p:nvSpPr>
        <p:spPr>
          <a:xfrm>
            <a:off x="1880170" y="144778"/>
            <a:ext cx="9513869" cy="646331"/>
          </a:xfrm>
          <a:prstGeom prst="rect">
            <a:avLst/>
          </a:prstGeom>
          <a:noFill/>
        </p:spPr>
        <p:txBody>
          <a:bodyPr wrap="square" rtlCol="0">
            <a:spAutoFit/>
          </a:bodyPr>
          <a:lstStyle/>
          <a:p>
            <a:r>
              <a:rPr lang="en-US" sz="3600"/>
              <a:t>Testing class Employee : Second Attempt </a:t>
            </a:r>
          </a:p>
        </p:txBody>
      </p:sp>
      <p:sp>
        <p:nvSpPr>
          <p:cNvPr id="6" name="TextBox 5">
            <a:extLst>
              <a:ext uri="{FF2B5EF4-FFF2-40B4-BE49-F238E27FC236}">
                <a16:creationId xmlns:a16="http://schemas.microsoft.com/office/drawing/2014/main" id="{88C22905-7F97-4277-A1EE-2E8B47AEA2E2}"/>
              </a:ext>
            </a:extLst>
          </p:cNvPr>
          <p:cNvSpPr txBox="1"/>
          <p:nvPr/>
        </p:nvSpPr>
        <p:spPr>
          <a:xfrm>
            <a:off x="4100123" y="1015430"/>
            <a:ext cx="7964185" cy="203132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main</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Employee* joe = </a:t>
            </a:r>
            <a:r>
              <a:rPr lang="en-US">
                <a:solidFill>
                  <a:srgbClr val="AF00DB"/>
                </a:solidFill>
                <a:latin typeface="Consolas" panose="020B0609020204030204" pitchFamily="49" charset="0"/>
              </a:rPr>
              <a:t>new</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Employee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"joe"</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joe</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payrise</a:t>
            </a:r>
            <a:r>
              <a:rPr lang="en-US">
                <a:solidFill>
                  <a:srgbClr val="000000"/>
                </a:solidFill>
                <a:latin typeface="Consolas" panose="020B0609020204030204" pitchFamily="49" charset="0"/>
              </a:rPr>
              <a:t>(</a:t>
            </a:r>
            <a:r>
              <a:rPr lang="en-US">
                <a:solidFill>
                  <a:srgbClr val="098658"/>
                </a:solidFill>
                <a:latin typeface="Consolas" panose="020B0609020204030204" pitchFamily="49" charset="0"/>
              </a:rPr>
              <a:t>1.5</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a:t>
            </a:r>
            <a:r>
              <a:rPr lang="en-US">
                <a:solidFill>
                  <a:srgbClr val="001080"/>
                </a:solidFill>
                <a:latin typeface="Consolas" panose="020B0609020204030204" pitchFamily="49" charset="0"/>
              </a:rPr>
              <a:t>joe</a:t>
            </a:r>
            <a:r>
              <a:rPr lang="en-US">
                <a:solidFill>
                  <a:srgbClr val="000000"/>
                </a:solidFill>
                <a:latin typeface="Consolas" panose="020B0609020204030204" pitchFamily="49" charset="0"/>
              </a:rPr>
              <a:t>-&gt;</a:t>
            </a:r>
            <a:r>
              <a:rPr lang="en-US">
                <a:solidFill>
                  <a:srgbClr val="795E26"/>
                </a:solidFill>
                <a:highlight>
                  <a:srgbClr val="FFFF00"/>
                </a:highlight>
                <a:latin typeface="Consolas" panose="020B0609020204030204" pitchFamily="49" charset="0"/>
              </a:rPr>
              <a:t>getSalary</a:t>
            </a:r>
            <a:r>
              <a:rPr lang="en-US">
                <a:solidFill>
                  <a:srgbClr val="000000"/>
                </a:solidFill>
                <a:highlight>
                  <a:srgbClr val="FFFF00"/>
                </a:highlight>
                <a:latin typeface="Consolas" panose="020B0609020204030204" pitchFamily="49" charset="0"/>
              </a:rPr>
              <a:t>() </a:t>
            </a:r>
            <a:r>
              <a:rPr lang="en-US">
                <a:solidFill>
                  <a:srgbClr val="000000"/>
                </a:solidFill>
                <a:latin typeface="Consolas" panose="020B0609020204030204" pitchFamily="49" charset="0"/>
              </a:rPr>
              <a:t>&lt;&lt; endl;</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98658"/>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E98C76B-7865-4676-9CBC-0B2D2331559D}"/>
              </a:ext>
            </a:extLst>
          </p:cNvPr>
          <p:cNvSpPr txBox="1"/>
          <p:nvPr/>
        </p:nvSpPr>
        <p:spPr>
          <a:xfrm>
            <a:off x="6096000" y="4783320"/>
            <a:ext cx="5520646"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a:t>IT-Test asked IT-Development to add a </a:t>
            </a:r>
            <a:r>
              <a:rPr lang="en-US" i="1"/>
              <a:t>getter</a:t>
            </a:r>
            <a:endParaRPr lang="en-US"/>
          </a:p>
          <a:p>
            <a:endParaRPr lang="en-US"/>
          </a:p>
          <a:p>
            <a:r>
              <a:rPr lang="en-US"/>
              <a:t>Response? – NO WAY – would totally destroys Security!</a:t>
            </a:r>
          </a:p>
          <a:p>
            <a:endParaRPr lang="en-US"/>
          </a:p>
          <a:p>
            <a:r>
              <a:rPr lang="en-US"/>
              <a:t>Stay out of class Employee!</a:t>
            </a:r>
          </a:p>
        </p:txBody>
      </p:sp>
      <p:sp>
        <p:nvSpPr>
          <p:cNvPr id="3" name="Footer Placeholder 2">
            <a:extLst>
              <a:ext uri="{FF2B5EF4-FFF2-40B4-BE49-F238E27FC236}">
                <a16:creationId xmlns:a16="http://schemas.microsoft.com/office/drawing/2014/main" id="{5DCDBC25-6D9A-45C0-9A79-64D48AFB4612}"/>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0BB2195F-EB09-4F42-9847-59E74D257401}"/>
              </a:ext>
            </a:extLst>
          </p:cNvPr>
          <p:cNvSpPr>
            <a:spLocks noGrp="1"/>
          </p:cNvSpPr>
          <p:nvPr>
            <p:ph type="sldNum" sz="quarter" idx="12"/>
          </p:nvPr>
        </p:nvSpPr>
        <p:spPr/>
        <p:txBody>
          <a:bodyPr/>
          <a:lstStyle/>
          <a:p>
            <a:fld id="{2B0353FF-0177-4CA6-9FBB-ADCB198995C6}" type="slidenum">
              <a:rPr lang="en-US" smtClean="0"/>
              <a:t>42</a:t>
            </a:fld>
            <a:endParaRPr lang="en-US"/>
          </a:p>
        </p:txBody>
      </p:sp>
    </p:spTree>
    <p:extLst>
      <p:ext uri="{BB962C8B-B14F-4D97-AF65-F5344CB8AC3E}">
        <p14:creationId xmlns:p14="http://schemas.microsoft.com/office/powerpoint/2010/main" val="285626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996644-6DD0-4863-B4E9-59E4FF2BB164}"/>
              </a:ext>
            </a:extLst>
          </p:cNvPr>
          <p:cNvSpPr txBox="1"/>
          <p:nvPr/>
        </p:nvSpPr>
        <p:spPr>
          <a:xfrm>
            <a:off x="470899" y="933237"/>
            <a:ext cx="7643973" cy="563231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Tester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testShow</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Employee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a:t>
            </a:r>
            <a:r>
              <a:rPr lang="en-US" dirty="0" err="1">
                <a:solidFill>
                  <a:srgbClr val="001080"/>
                </a:solidFill>
                <a:latin typeface="Consolas" panose="020B0609020204030204" pitchFamily="49" charset="0"/>
              </a:rPr>
              <a:t>emp</a:t>
            </a:r>
            <a:r>
              <a:rPr lang="en-US" dirty="0">
                <a:solidFill>
                  <a:srgbClr val="000000"/>
                </a:solidFill>
                <a:latin typeface="Consolas" panose="020B0609020204030204" pitchFamily="49" charset="0"/>
              </a:rPr>
              <a:t>-&gt;</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"Salary: "</a:t>
            </a:r>
            <a:r>
              <a:rPr lang="en-US" dirty="0">
                <a:solidFill>
                  <a:srgbClr val="000000"/>
                </a:solidFill>
                <a:latin typeface="Consolas" panose="020B0609020204030204" pitchFamily="49" charset="0"/>
              </a:rPr>
              <a:t> &lt;&lt; </a:t>
            </a:r>
            <a:r>
              <a:rPr lang="en-US" dirty="0" err="1">
                <a:solidFill>
                  <a:srgbClr val="001080"/>
                </a:solidFill>
                <a:latin typeface="Consolas" panose="020B0609020204030204" pitchFamily="49" charset="0"/>
              </a:rPr>
              <a:t>emp</a:t>
            </a:r>
            <a:r>
              <a:rPr lang="en-US" dirty="0">
                <a:solidFill>
                  <a:srgbClr val="000000"/>
                </a:solidFill>
                <a:latin typeface="Consolas" panose="020B0609020204030204" pitchFamily="49" charset="0"/>
              </a:rPr>
              <a:t>-&gt;</a:t>
            </a:r>
            <a:r>
              <a:rPr lang="en-US" dirty="0">
                <a:solidFill>
                  <a:srgbClr val="001080"/>
                </a:solidFill>
                <a:latin typeface="Consolas" panose="020B0609020204030204" pitchFamily="49" charset="0"/>
              </a:rPr>
              <a:t>salary</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test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Employee* joe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Employee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"joe"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testShow</a:t>
            </a:r>
            <a:r>
              <a:rPr lang="en-US" dirty="0">
                <a:solidFill>
                  <a:srgbClr val="000000"/>
                </a:solidFill>
                <a:latin typeface="Consolas" panose="020B0609020204030204" pitchFamily="49" charset="0"/>
              </a:rPr>
              <a:t>(joe);</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joe</a:t>
            </a:r>
            <a:r>
              <a:rPr lang="en-US" dirty="0">
                <a:solidFill>
                  <a:srgbClr val="000000"/>
                </a:solidFill>
                <a:latin typeface="Consolas" panose="020B0609020204030204" pitchFamily="49" charset="0"/>
              </a:rPr>
              <a:t>-&gt;</a:t>
            </a:r>
            <a:r>
              <a:rPr lang="en-US" dirty="0" err="1">
                <a:solidFill>
                  <a:srgbClr val="795E26"/>
                </a:solidFill>
                <a:latin typeface="Consolas" panose="020B0609020204030204" pitchFamily="49" charset="0"/>
              </a:rPr>
              <a:t>payrise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testShow</a:t>
            </a:r>
            <a:r>
              <a:rPr lang="en-US" dirty="0">
                <a:solidFill>
                  <a:srgbClr val="000000"/>
                </a:solidFill>
                <a:latin typeface="Consolas" panose="020B0609020204030204" pitchFamily="49" charset="0"/>
              </a:rPr>
              <a:t>(joe);</a:t>
            </a:r>
            <a:r>
              <a:rPr lang="en-US" dirty="0">
                <a:solidFill>
                  <a:srgbClr val="008000"/>
                </a:solidFill>
                <a:latin typeface="Consolas" panose="020B0609020204030204" pitchFamily="49" charset="0"/>
              </a:rPr>
              <a:t>      // was </a:t>
            </a:r>
            <a:r>
              <a:rPr lang="en-US" dirty="0" err="1">
                <a:solidFill>
                  <a:srgbClr val="008000"/>
                </a:solidFill>
                <a:latin typeface="Consolas" panose="020B0609020204030204" pitchFamily="49" charset="0"/>
              </a:rPr>
              <a:t>payrise</a:t>
            </a:r>
            <a:r>
              <a:rPr lang="en-US" dirty="0">
                <a:solidFill>
                  <a:srgbClr val="008000"/>
                </a:solidFill>
                <a:latin typeface="Consolas" panose="020B0609020204030204" pitchFamily="49" charset="0"/>
              </a:rPr>
              <a:t> correctly applied?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Tester </a:t>
            </a:r>
            <a:r>
              <a:rPr lang="en-US" dirty="0" err="1">
                <a:solidFill>
                  <a:srgbClr val="000000"/>
                </a:solidFill>
                <a:latin typeface="Consolas" panose="020B0609020204030204" pitchFamily="49" charset="0"/>
              </a:rPr>
              <a:t>tester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tester</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test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96C28AF5-BE1D-43EE-A2DD-17C97187D0C7}"/>
              </a:ext>
            </a:extLst>
          </p:cNvPr>
          <p:cNvSpPr txBox="1"/>
          <p:nvPr/>
        </p:nvSpPr>
        <p:spPr>
          <a:xfrm>
            <a:off x="1880170" y="144778"/>
            <a:ext cx="9513869" cy="646331"/>
          </a:xfrm>
          <a:prstGeom prst="rect">
            <a:avLst/>
          </a:prstGeom>
          <a:noFill/>
        </p:spPr>
        <p:txBody>
          <a:bodyPr wrap="square" rtlCol="0">
            <a:spAutoFit/>
          </a:bodyPr>
          <a:lstStyle/>
          <a:p>
            <a:r>
              <a:rPr lang="en-US" sz="3600"/>
              <a:t>Testing class Employee : Third Attempt </a:t>
            </a:r>
          </a:p>
        </p:txBody>
      </p:sp>
      <p:sp>
        <p:nvSpPr>
          <p:cNvPr id="7" name="TextBox 6">
            <a:extLst>
              <a:ext uri="{FF2B5EF4-FFF2-40B4-BE49-F238E27FC236}">
                <a16:creationId xmlns:a16="http://schemas.microsoft.com/office/drawing/2014/main" id="{9FEE0A8F-540F-4EC0-9C6E-B1FC612E7D1E}"/>
              </a:ext>
            </a:extLst>
          </p:cNvPr>
          <p:cNvSpPr txBox="1"/>
          <p:nvPr/>
        </p:nvSpPr>
        <p:spPr>
          <a:xfrm>
            <a:off x="8544674" y="4257224"/>
            <a:ext cx="2982931" cy="230832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Employee</a:t>
            </a:r>
            <a:r>
              <a:rPr lang="en-US">
                <a:solidFill>
                  <a:srgbClr val="000000"/>
                </a:solidFill>
                <a:latin typeface="Consolas" panose="020B0609020204030204" pitchFamily="49" charset="0"/>
              </a:rPr>
              <a:t> {</a:t>
            </a:r>
          </a:p>
          <a:p>
            <a:r>
              <a:rPr lang="en-US">
                <a:solidFill>
                  <a:srgbClr val="0000FF"/>
                </a:solidFill>
                <a:highlight>
                  <a:srgbClr val="FFFF00"/>
                </a:highlight>
                <a:latin typeface="Consolas" panose="020B0609020204030204" pitchFamily="49" charset="0"/>
              </a:rPr>
              <a:t>friend</a:t>
            </a:r>
            <a:r>
              <a:rPr lang="en-US">
                <a:solidFill>
                  <a:srgbClr val="000000"/>
                </a:solidFill>
                <a:highlight>
                  <a:srgbClr val="FFFF00"/>
                </a:highlight>
                <a:latin typeface="Consolas" panose="020B0609020204030204" pitchFamily="49" charset="0"/>
              </a:rPr>
              <a:t> </a:t>
            </a:r>
            <a:r>
              <a:rPr lang="en-US">
                <a:solidFill>
                  <a:srgbClr val="0000FF"/>
                </a:solidFill>
                <a:highlight>
                  <a:srgbClr val="FFFF00"/>
                </a:highlight>
                <a:latin typeface="Consolas" panose="020B0609020204030204" pitchFamily="49" charset="0"/>
              </a:rPr>
              <a:t>class</a:t>
            </a:r>
            <a:r>
              <a:rPr lang="en-US">
                <a:solidFill>
                  <a:srgbClr val="000000"/>
                </a:solidFill>
                <a:highlight>
                  <a:srgbClr val="FFFF00"/>
                </a:highlight>
                <a:latin typeface="Consolas" panose="020B0609020204030204" pitchFamily="49" charset="0"/>
              </a:rPr>
              <a:t> </a:t>
            </a:r>
            <a:r>
              <a:rPr lang="en-US">
                <a:solidFill>
                  <a:srgbClr val="267F99"/>
                </a:solidFill>
                <a:highlight>
                  <a:srgbClr val="FFFF00"/>
                </a:highlight>
                <a:latin typeface="Consolas" panose="020B0609020204030204" pitchFamily="49" charset="0"/>
              </a:rPr>
              <a:t>Tester</a:t>
            </a:r>
            <a:r>
              <a:rPr lang="en-US">
                <a:solidFill>
                  <a:srgbClr val="000000"/>
                </a:solidFill>
                <a:highlight>
                  <a:srgbClr val="FFFF00"/>
                </a:highlight>
                <a:latin typeface="Consolas" panose="020B0609020204030204" pitchFamily="49" charset="0"/>
              </a:rPr>
              <a:t>;</a:t>
            </a:r>
          </a:p>
          <a:p>
            <a:r>
              <a:rPr lang="en-US">
                <a:solidFill>
                  <a:srgbClr val="0000FF"/>
                </a:solidFill>
                <a:latin typeface="Consolas" panose="020B0609020204030204" pitchFamily="49" charset="0"/>
              </a:rPr>
              <a:t>private: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string name;</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float</a:t>
            </a:r>
            <a:r>
              <a:rPr lang="en-US">
                <a:solidFill>
                  <a:srgbClr val="000000"/>
                </a:solidFill>
                <a:latin typeface="Consolas" panose="020B0609020204030204" pitchFamily="49" charset="0"/>
              </a:rPr>
              <a:t>  salary;</a:t>
            </a:r>
          </a:p>
          <a:p>
            <a:r>
              <a:rPr lang="en-US">
                <a:solidFill>
                  <a:srgbClr val="0000FF"/>
                </a:solidFill>
                <a:latin typeface="Consolas" panose="020B0609020204030204" pitchFamily="49" charset="0"/>
              </a:rPr>
              <a:t>public:</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841DF6D8-462F-4705-8063-BB7FE699FB99}"/>
              </a:ext>
            </a:extLst>
          </p:cNvPr>
          <p:cNvSpPr txBox="1"/>
          <p:nvPr/>
        </p:nvSpPr>
        <p:spPr>
          <a:xfrm>
            <a:off x="6893958" y="1392847"/>
            <a:ext cx="4979542"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a:t>IT-Test comes up with this design.</a:t>
            </a:r>
          </a:p>
          <a:p>
            <a:endParaRPr lang="en-US"/>
          </a:p>
          <a:p>
            <a:r>
              <a:rPr lang="en-US"/>
              <a:t>Ask IT-Development – can this be made to work?</a:t>
            </a:r>
          </a:p>
          <a:p>
            <a:endParaRPr lang="en-US"/>
          </a:p>
          <a:p>
            <a:r>
              <a:rPr lang="en-US"/>
              <a:t>Response?  Yes – we’ll add </a:t>
            </a:r>
            <a:r>
              <a:rPr lang="en-US">
                <a:solidFill>
                  <a:srgbClr val="FF0000"/>
                </a:solidFill>
              </a:rPr>
              <a:t>friend class Tester</a:t>
            </a:r>
          </a:p>
        </p:txBody>
      </p:sp>
      <p:sp>
        <p:nvSpPr>
          <p:cNvPr id="2" name="Footer Placeholder 1">
            <a:extLst>
              <a:ext uri="{FF2B5EF4-FFF2-40B4-BE49-F238E27FC236}">
                <a16:creationId xmlns:a16="http://schemas.microsoft.com/office/drawing/2014/main" id="{13857D25-6B0B-44AC-AF75-75ADCC499E34}"/>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40939FA1-F7AF-4B82-ABEA-C2E8CBB3BB29}"/>
              </a:ext>
            </a:extLst>
          </p:cNvPr>
          <p:cNvSpPr>
            <a:spLocks noGrp="1"/>
          </p:cNvSpPr>
          <p:nvPr>
            <p:ph type="sldNum" sz="quarter" idx="12"/>
          </p:nvPr>
        </p:nvSpPr>
        <p:spPr/>
        <p:txBody>
          <a:bodyPr/>
          <a:lstStyle/>
          <a:p>
            <a:fld id="{2B0353FF-0177-4CA6-9FBB-ADCB198995C6}" type="slidenum">
              <a:rPr lang="en-US" smtClean="0"/>
              <a:t>43</a:t>
            </a:fld>
            <a:endParaRPr lang="en-US"/>
          </a:p>
        </p:txBody>
      </p:sp>
    </p:spTree>
    <p:extLst>
      <p:ext uri="{BB962C8B-B14F-4D97-AF65-F5344CB8AC3E}">
        <p14:creationId xmlns:p14="http://schemas.microsoft.com/office/powerpoint/2010/main" val="217252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A031A-AFC4-4A0E-A1F6-9DF226F091D5}"/>
              </a:ext>
            </a:extLst>
          </p:cNvPr>
          <p:cNvSpPr txBox="1"/>
          <p:nvPr/>
        </p:nvSpPr>
        <p:spPr>
          <a:xfrm>
            <a:off x="3267182" y="-71919"/>
            <a:ext cx="5229546" cy="646331"/>
          </a:xfrm>
          <a:prstGeom prst="rect">
            <a:avLst/>
          </a:prstGeom>
          <a:noFill/>
        </p:spPr>
        <p:txBody>
          <a:bodyPr wrap="square" rtlCol="0">
            <a:spAutoFit/>
          </a:bodyPr>
          <a:lstStyle/>
          <a:p>
            <a:r>
              <a:rPr lang="en-US" sz="3600"/>
              <a:t>Task 11 : FriendPoint </a:t>
            </a:r>
          </a:p>
        </p:txBody>
      </p:sp>
      <p:sp>
        <p:nvSpPr>
          <p:cNvPr id="3" name="TextBox 2">
            <a:extLst>
              <a:ext uri="{FF2B5EF4-FFF2-40B4-BE49-F238E27FC236}">
                <a16:creationId xmlns:a16="http://schemas.microsoft.com/office/drawing/2014/main" id="{9786DE56-2EF5-4866-841D-F2E32EEC0F8D}"/>
              </a:ext>
            </a:extLst>
          </p:cNvPr>
          <p:cNvSpPr txBox="1"/>
          <p:nvPr/>
        </p:nvSpPr>
        <p:spPr>
          <a:xfrm>
            <a:off x="1454727" y="2486346"/>
            <a:ext cx="9466701" cy="304698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sz="2400"/>
              <a:t>Find, or rewrite, the </a:t>
            </a:r>
            <a:r>
              <a:rPr lang="en-US" sz="2400">
                <a:solidFill>
                  <a:srgbClr val="FF0000"/>
                </a:solidFill>
              </a:rPr>
              <a:t>Point</a:t>
            </a:r>
            <a:r>
              <a:rPr lang="en-US" sz="2400"/>
              <a:t> class.  Add an </a:t>
            </a:r>
            <a:r>
              <a:rPr lang="en-US" sz="2400">
                <a:solidFill>
                  <a:srgbClr val="FF0000"/>
                </a:solidFill>
              </a:rPr>
              <a:t>operator+=</a:t>
            </a:r>
            <a:r>
              <a:rPr lang="en-US" sz="2400"/>
              <a:t> method.  Add the statement: </a:t>
            </a:r>
            <a:r>
              <a:rPr lang="en-US" sz="2400">
                <a:solidFill>
                  <a:srgbClr val="FF0000"/>
                </a:solidFill>
              </a:rPr>
              <a:t>friend class Tester</a:t>
            </a:r>
          </a:p>
          <a:p>
            <a:endParaRPr lang="en-US" sz="2400"/>
          </a:p>
          <a:p>
            <a:r>
              <a:rPr lang="en-US" sz="2400"/>
              <a:t>Build a </a:t>
            </a:r>
            <a:r>
              <a:rPr lang="en-US" sz="2400">
                <a:solidFill>
                  <a:srgbClr val="FF0000"/>
                </a:solidFill>
              </a:rPr>
              <a:t>Tester</a:t>
            </a:r>
            <a:r>
              <a:rPr lang="en-US" sz="2400"/>
              <a:t> class.  It should include a </a:t>
            </a:r>
            <a:r>
              <a:rPr lang="en-US" sz="2400">
                <a:solidFill>
                  <a:srgbClr val="FF0000"/>
                </a:solidFill>
              </a:rPr>
              <a:t>show</a:t>
            </a:r>
            <a:r>
              <a:rPr lang="en-US" sz="2400"/>
              <a:t> method, to display the private </a:t>
            </a:r>
            <a:r>
              <a:rPr lang="en-US" sz="2400">
                <a:solidFill>
                  <a:srgbClr val="FF0000"/>
                </a:solidFill>
              </a:rPr>
              <a:t>x</a:t>
            </a:r>
            <a:r>
              <a:rPr lang="en-US" sz="2400"/>
              <a:t> and </a:t>
            </a:r>
            <a:r>
              <a:rPr lang="en-US" sz="2400">
                <a:solidFill>
                  <a:srgbClr val="FF0000"/>
                </a:solidFill>
              </a:rPr>
              <a:t>y</a:t>
            </a:r>
            <a:r>
              <a:rPr lang="en-US" sz="2400"/>
              <a:t> fields of any </a:t>
            </a:r>
            <a:r>
              <a:rPr lang="en-US" sz="2400">
                <a:solidFill>
                  <a:srgbClr val="FF0000"/>
                </a:solidFill>
              </a:rPr>
              <a:t>Point</a:t>
            </a:r>
            <a:r>
              <a:rPr lang="en-US" sz="2400"/>
              <a:t>; and a </a:t>
            </a:r>
            <a:r>
              <a:rPr lang="en-US" sz="2400">
                <a:solidFill>
                  <a:srgbClr val="FF0000"/>
                </a:solidFill>
              </a:rPr>
              <a:t>test</a:t>
            </a:r>
            <a:r>
              <a:rPr lang="en-US" sz="2400"/>
              <a:t> method that checks the </a:t>
            </a:r>
            <a:r>
              <a:rPr lang="en-US" sz="2400">
                <a:solidFill>
                  <a:srgbClr val="FF0000"/>
                </a:solidFill>
              </a:rPr>
              <a:t>operator+=</a:t>
            </a:r>
            <a:r>
              <a:rPr lang="en-US" sz="2400"/>
              <a:t> is working correctly.</a:t>
            </a:r>
          </a:p>
          <a:p>
            <a:endParaRPr lang="en-US" sz="2400"/>
          </a:p>
          <a:p>
            <a:r>
              <a:rPr lang="en-US" sz="2400"/>
              <a:t>Submit your answer in </a:t>
            </a:r>
            <a:r>
              <a:rPr lang="en-US" sz="2400">
                <a:solidFill>
                  <a:srgbClr val="FF0000"/>
                </a:solidFill>
              </a:rPr>
              <a:t>FriendPoint.cpp</a:t>
            </a:r>
          </a:p>
        </p:txBody>
      </p:sp>
      <p:sp>
        <p:nvSpPr>
          <p:cNvPr id="4" name="Footer Placeholder 3">
            <a:extLst>
              <a:ext uri="{FF2B5EF4-FFF2-40B4-BE49-F238E27FC236}">
                <a16:creationId xmlns:a16="http://schemas.microsoft.com/office/drawing/2014/main" id="{F5248E3A-224E-407A-A629-47F9B8D166E2}"/>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68BACF51-AF91-43E5-87EB-DBFA177F871F}"/>
              </a:ext>
            </a:extLst>
          </p:cNvPr>
          <p:cNvSpPr>
            <a:spLocks noGrp="1"/>
          </p:cNvSpPr>
          <p:nvPr>
            <p:ph type="sldNum" sz="quarter" idx="12"/>
          </p:nvPr>
        </p:nvSpPr>
        <p:spPr/>
        <p:txBody>
          <a:bodyPr/>
          <a:lstStyle/>
          <a:p>
            <a:fld id="{DCEA4AB8-1A64-45EB-A99C-B09E4928BA2A}" type="slidenum">
              <a:rPr lang="en-US" smtClean="0"/>
              <a:t>44</a:t>
            </a:fld>
            <a:endParaRPr lang="en-US"/>
          </a:p>
        </p:txBody>
      </p:sp>
    </p:spTree>
    <p:extLst>
      <p:ext uri="{BB962C8B-B14F-4D97-AF65-F5344CB8AC3E}">
        <p14:creationId xmlns:p14="http://schemas.microsoft.com/office/powerpoint/2010/main" val="3107541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A92F23-249B-4823-9CEA-0B18CFC64E58}"/>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D01A3337-80A0-4586-B64F-365BE3DB1A85}"/>
              </a:ext>
            </a:extLst>
          </p:cNvPr>
          <p:cNvSpPr>
            <a:spLocks noGrp="1"/>
          </p:cNvSpPr>
          <p:nvPr>
            <p:ph type="sldNum" sz="quarter" idx="12"/>
          </p:nvPr>
        </p:nvSpPr>
        <p:spPr/>
        <p:txBody>
          <a:bodyPr/>
          <a:lstStyle/>
          <a:p>
            <a:fld id="{3267E855-C335-41A8-8BF3-63AFB7A2506E}" type="slidenum">
              <a:rPr lang="en-US" smtClean="0"/>
              <a:t>45</a:t>
            </a:fld>
            <a:endParaRPr lang="en-US"/>
          </a:p>
        </p:txBody>
      </p:sp>
      <p:sp>
        <p:nvSpPr>
          <p:cNvPr id="4" name="TextBox 3">
            <a:extLst>
              <a:ext uri="{FF2B5EF4-FFF2-40B4-BE49-F238E27FC236}">
                <a16:creationId xmlns:a16="http://schemas.microsoft.com/office/drawing/2014/main" id="{4EB4212E-C4EB-4F6C-BE0A-67B77F9A94BC}"/>
              </a:ext>
            </a:extLst>
          </p:cNvPr>
          <p:cNvSpPr txBox="1"/>
          <p:nvPr/>
        </p:nvSpPr>
        <p:spPr>
          <a:xfrm>
            <a:off x="1716910" y="258901"/>
            <a:ext cx="8758179" cy="634019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olidFill>
          </a:ln>
        </p:spPr>
        <p:txBody>
          <a:bodyPr wrap="square" rtlCol="0">
            <a:spAutoFit/>
          </a:bodyPr>
          <a:lstStyle/>
          <a:p>
            <a:r>
              <a:rPr lang="en-US" sz="1400" dirty="0">
                <a:solidFill>
                  <a:srgbClr val="AF00DB"/>
                </a:solidFill>
                <a:latin typeface="Consolas" panose="020B0609020204030204" pitchFamily="49" charset="0"/>
              </a:rPr>
              <a:t>#include</a:t>
            </a:r>
            <a:r>
              <a:rPr lang="en-US" sz="1400" dirty="0">
                <a:solidFill>
                  <a:srgbClr val="0000FF"/>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AF00DB"/>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std</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Point</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private: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r>
              <a:rPr lang="en-US" sz="1400" dirty="0">
                <a:solidFill>
                  <a:srgbClr val="0000FF"/>
                </a:solidFill>
                <a:latin typeface="Consolas" panose="020B0609020204030204" pitchFamily="49" charset="0"/>
              </a:rPr>
              <a:t>public: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Point</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xx</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yy</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x</a:t>
            </a:r>
            <a:r>
              <a:rPr lang="en-US" sz="1400" dirty="0">
                <a:solidFill>
                  <a:srgbClr val="000000"/>
                </a:solidFill>
                <a:latin typeface="Consolas" panose="020B0609020204030204" pitchFamily="49" charset="0"/>
              </a:rPr>
              <a:t>(xx), </a:t>
            </a:r>
            <a:r>
              <a:rPr lang="en-US" sz="1400" dirty="0">
                <a:solidFill>
                  <a:srgbClr val="795E26"/>
                </a:solidFill>
                <a:latin typeface="Consolas" panose="020B0609020204030204" pitchFamily="49" charset="0"/>
              </a:rPr>
              <a:t>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yy</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getx</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x;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gety</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y; }</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highlight>
                  <a:srgbClr val="FFFF00"/>
                </a:highlight>
                <a:latin typeface="Consolas" panose="020B0609020204030204" pitchFamily="49" charset="0"/>
              </a:rPr>
              <a:t>friend</a:t>
            </a:r>
            <a:r>
              <a:rPr lang="en-US" sz="1400" dirty="0">
                <a:solidFill>
                  <a:srgbClr val="000000"/>
                </a:solidFill>
                <a:highlight>
                  <a:srgbClr val="FFFF00"/>
                </a:highlight>
                <a:latin typeface="Consolas" panose="020B0609020204030204" pitchFamily="49" charset="0"/>
              </a:rPr>
              <a:t> </a:t>
            </a:r>
            <a:r>
              <a:rPr lang="en-US" sz="1400" dirty="0" err="1">
                <a:solidFill>
                  <a:srgbClr val="267F99"/>
                </a:solidFill>
                <a:highlight>
                  <a:srgbClr val="FFFF00"/>
                </a:highlight>
                <a:latin typeface="Consolas" panose="020B0609020204030204" pitchFamily="49" charset="0"/>
              </a:rPr>
              <a:t>ostream</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a:solidFill>
                  <a:srgbClr val="AF00DB"/>
                </a:solidFill>
                <a:highlight>
                  <a:srgbClr val="FFFF00"/>
                </a:highlight>
                <a:latin typeface="Consolas" panose="020B0609020204030204" pitchFamily="49" charset="0"/>
              </a:rPr>
              <a:t>operator&lt;&lt;</a:t>
            </a:r>
            <a:r>
              <a:rPr lang="en-US" sz="1400" dirty="0">
                <a:solidFill>
                  <a:srgbClr val="000000"/>
                </a:solidFill>
                <a:highlight>
                  <a:srgbClr val="FFFF00"/>
                </a:highlight>
                <a:latin typeface="Consolas" panose="020B0609020204030204" pitchFamily="49" charset="0"/>
              </a:rPr>
              <a:t>(</a:t>
            </a:r>
            <a:r>
              <a:rPr lang="en-US" sz="1400" dirty="0" err="1">
                <a:solidFill>
                  <a:srgbClr val="267F99"/>
                </a:solidFill>
                <a:highlight>
                  <a:srgbClr val="FFFF00"/>
                </a:highlight>
                <a:latin typeface="Consolas" panose="020B0609020204030204" pitchFamily="49" charset="0"/>
              </a:rPr>
              <a:t>ostream</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err="1">
                <a:solidFill>
                  <a:srgbClr val="001080"/>
                </a:solidFill>
                <a:highlight>
                  <a:srgbClr val="FFFF00"/>
                </a:highlight>
                <a:latin typeface="Consolas" panose="020B0609020204030204" pitchFamily="49" charset="0"/>
              </a:rPr>
              <a:t>os</a:t>
            </a:r>
            <a:r>
              <a:rPr lang="en-US" sz="1400" dirty="0">
                <a:solidFill>
                  <a:srgbClr val="000000"/>
                </a:solidFill>
                <a:highlight>
                  <a:srgbClr val="FFFF00"/>
                </a:highlight>
                <a:latin typeface="Consolas" panose="020B0609020204030204" pitchFamily="49" charset="0"/>
              </a:rPr>
              <a:t>, </a:t>
            </a:r>
            <a:r>
              <a:rPr lang="en-US" sz="1400" dirty="0" err="1">
                <a:solidFill>
                  <a:srgbClr val="0000FF"/>
                </a:solidFill>
                <a:highlight>
                  <a:srgbClr val="FFFF00"/>
                </a:highlight>
                <a:latin typeface="Consolas" panose="020B0609020204030204" pitchFamily="49" charset="0"/>
              </a:rPr>
              <a:t>const</a:t>
            </a:r>
            <a:r>
              <a:rPr lang="en-US" sz="1400" dirty="0">
                <a:solidFill>
                  <a:srgbClr val="000000"/>
                </a:solidFill>
                <a:highlight>
                  <a:srgbClr val="FFFF00"/>
                </a:highlight>
                <a:latin typeface="Consolas" panose="020B0609020204030204" pitchFamily="49" charset="0"/>
              </a:rPr>
              <a:t> </a:t>
            </a:r>
            <a:r>
              <a:rPr lang="en-US" sz="1400" dirty="0">
                <a:solidFill>
                  <a:srgbClr val="267F99"/>
                </a:solidFill>
                <a:highlight>
                  <a:srgbClr val="FFFF00"/>
                </a:highlight>
                <a:latin typeface="Consolas" panose="020B0609020204030204" pitchFamily="49" charset="0"/>
              </a:rPr>
              <a:t>Point</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a:solidFill>
                  <a:srgbClr val="001080"/>
                </a:solidFill>
                <a:highlight>
                  <a:srgbClr val="FFFF00"/>
                </a:highlight>
                <a:latin typeface="Consolas" panose="020B0609020204030204" pitchFamily="49" charset="0"/>
              </a:rPr>
              <a:t>p</a:t>
            </a:r>
            <a:r>
              <a:rPr lang="en-US" sz="1400" dirty="0">
                <a:solidFill>
                  <a:srgbClr val="000000"/>
                </a:solidFill>
                <a:highlight>
                  <a:srgbClr val="FFFF00"/>
                </a:highlight>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err="1">
                <a:solidFill>
                  <a:srgbClr val="267F99"/>
                </a:solidFill>
                <a:highlight>
                  <a:srgbClr val="FFFF00"/>
                </a:highlight>
                <a:latin typeface="Consolas" panose="020B0609020204030204" pitchFamily="49" charset="0"/>
              </a:rPr>
              <a:t>ostream</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a:solidFill>
                  <a:srgbClr val="AF00DB"/>
                </a:solidFill>
                <a:highlight>
                  <a:srgbClr val="FFFF00"/>
                </a:highlight>
                <a:latin typeface="Consolas" panose="020B0609020204030204" pitchFamily="49" charset="0"/>
              </a:rPr>
              <a:t>operator&lt;&lt;</a:t>
            </a:r>
            <a:r>
              <a:rPr lang="en-US" sz="1400" dirty="0">
                <a:solidFill>
                  <a:srgbClr val="000000"/>
                </a:solidFill>
                <a:highlight>
                  <a:srgbClr val="FFFF00"/>
                </a:highlight>
                <a:latin typeface="Consolas" panose="020B0609020204030204" pitchFamily="49" charset="0"/>
              </a:rPr>
              <a:t>(</a:t>
            </a:r>
            <a:r>
              <a:rPr lang="en-US" sz="1400" dirty="0" err="1">
                <a:solidFill>
                  <a:srgbClr val="267F99"/>
                </a:solidFill>
                <a:highlight>
                  <a:srgbClr val="FFFF00"/>
                </a:highlight>
                <a:latin typeface="Consolas" panose="020B0609020204030204" pitchFamily="49" charset="0"/>
              </a:rPr>
              <a:t>ostream</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err="1">
                <a:solidFill>
                  <a:srgbClr val="001080"/>
                </a:solidFill>
                <a:highlight>
                  <a:srgbClr val="FFFF00"/>
                </a:highlight>
                <a:latin typeface="Consolas" panose="020B0609020204030204" pitchFamily="49" charset="0"/>
              </a:rPr>
              <a:t>os</a:t>
            </a:r>
            <a:r>
              <a:rPr lang="en-US" sz="1400" dirty="0">
                <a:solidFill>
                  <a:srgbClr val="000000"/>
                </a:solidFill>
                <a:highlight>
                  <a:srgbClr val="FFFF00"/>
                </a:highlight>
                <a:latin typeface="Consolas" panose="020B0609020204030204" pitchFamily="49" charset="0"/>
              </a:rPr>
              <a:t>, </a:t>
            </a:r>
            <a:r>
              <a:rPr lang="en-US" sz="1400" dirty="0" err="1">
                <a:solidFill>
                  <a:srgbClr val="0000FF"/>
                </a:solidFill>
                <a:highlight>
                  <a:srgbClr val="FFFF00"/>
                </a:highlight>
                <a:latin typeface="Consolas" panose="020B0609020204030204" pitchFamily="49" charset="0"/>
              </a:rPr>
              <a:t>const</a:t>
            </a:r>
            <a:r>
              <a:rPr lang="en-US" sz="1400" dirty="0">
                <a:solidFill>
                  <a:srgbClr val="000000"/>
                </a:solidFill>
                <a:highlight>
                  <a:srgbClr val="FFFF00"/>
                </a:highlight>
                <a:latin typeface="Consolas" panose="020B0609020204030204" pitchFamily="49" charset="0"/>
              </a:rPr>
              <a:t> </a:t>
            </a:r>
            <a:r>
              <a:rPr lang="en-US" sz="1400" dirty="0">
                <a:solidFill>
                  <a:srgbClr val="267F99"/>
                </a:solidFill>
                <a:highlight>
                  <a:srgbClr val="FFFF00"/>
                </a:highlight>
                <a:latin typeface="Consolas" panose="020B0609020204030204" pitchFamily="49" charset="0"/>
              </a:rPr>
              <a:t>Point</a:t>
            </a:r>
            <a:r>
              <a:rPr lang="en-US" sz="1400" dirty="0">
                <a:solidFill>
                  <a:srgbClr val="0000FF"/>
                </a:solidFill>
                <a:highlight>
                  <a:srgbClr val="FFFF00"/>
                </a:highlight>
                <a:latin typeface="Consolas" panose="020B0609020204030204" pitchFamily="49" charset="0"/>
              </a:rPr>
              <a:t>&amp;</a:t>
            </a:r>
            <a:r>
              <a:rPr lang="en-US" sz="1400" dirty="0">
                <a:solidFill>
                  <a:srgbClr val="000000"/>
                </a:solidFill>
                <a:highlight>
                  <a:srgbClr val="FFFF00"/>
                </a:highlight>
                <a:latin typeface="Consolas" panose="020B0609020204030204" pitchFamily="49" charset="0"/>
              </a:rPr>
              <a:t> </a:t>
            </a:r>
            <a:r>
              <a:rPr lang="en-US" sz="1400" dirty="0">
                <a:solidFill>
                  <a:srgbClr val="001080"/>
                </a:solidFill>
                <a:highlight>
                  <a:srgbClr val="FFFF00"/>
                </a:highlight>
                <a:latin typeface="Consolas" panose="020B0609020204030204" pitchFamily="49" charset="0"/>
              </a:rPr>
              <a:t>p</a:t>
            </a:r>
            <a:r>
              <a:rPr lang="en-US" sz="1400" dirty="0">
                <a:solidFill>
                  <a:srgbClr val="000000"/>
                </a:solidFill>
                <a:highlight>
                  <a:srgbClr val="FFFF00"/>
                </a:highlight>
                <a:latin typeface="Consolas" panose="020B0609020204030204" pitchFamily="49" charset="0"/>
              </a:rPr>
              <a:t>) {</a:t>
            </a:r>
          </a:p>
          <a:p>
            <a:r>
              <a:rPr lang="en-US" sz="1400" dirty="0">
                <a:solidFill>
                  <a:srgbClr val="000000"/>
                </a:solidFill>
                <a:highlight>
                  <a:srgbClr val="FFFF00"/>
                </a:highlight>
                <a:latin typeface="Consolas" panose="020B0609020204030204" pitchFamily="49" charset="0"/>
              </a:rPr>
              <a:t>  </a:t>
            </a:r>
            <a:r>
              <a:rPr lang="en-US" sz="1400" dirty="0" err="1">
                <a:solidFill>
                  <a:srgbClr val="000000"/>
                </a:solidFill>
                <a:highlight>
                  <a:srgbClr val="FFFF00"/>
                </a:highlight>
                <a:latin typeface="Consolas" panose="020B0609020204030204" pitchFamily="49" charset="0"/>
              </a:rPr>
              <a:t>os</a:t>
            </a:r>
            <a:r>
              <a:rPr lang="en-US" sz="1400" dirty="0">
                <a:solidFill>
                  <a:srgbClr val="000000"/>
                </a:solidFill>
                <a:highlight>
                  <a:srgbClr val="FFFF00"/>
                </a:highlight>
                <a:latin typeface="Consolas" panose="020B0609020204030204" pitchFamily="49" charset="0"/>
              </a:rPr>
              <a:t> &lt;&lt; </a:t>
            </a:r>
            <a:r>
              <a:rPr lang="en-US" sz="1400" dirty="0">
                <a:solidFill>
                  <a:srgbClr val="A31515"/>
                </a:solidFill>
                <a:highlight>
                  <a:srgbClr val="FFFF00"/>
                </a:highlight>
                <a:latin typeface="Consolas" panose="020B0609020204030204" pitchFamily="49" charset="0"/>
              </a:rPr>
              <a:t>"("</a:t>
            </a:r>
            <a:r>
              <a:rPr lang="en-US" sz="1400" dirty="0">
                <a:solidFill>
                  <a:srgbClr val="000000"/>
                </a:solidFill>
                <a:highlight>
                  <a:srgbClr val="FFFF00"/>
                </a:highlight>
                <a:latin typeface="Consolas" panose="020B0609020204030204" pitchFamily="49" charset="0"/>
              </a:rPr>
              <a:t> &lt;&lt; </a:t>
            </a:r>
            <a:r>
              <a:rPr lang="en-US" sz="1400" dirty="0" err="1">
                <a:solidFill>
                  <a:srgbClr val="001080"/>
                </a:solidFill>
                <a:highlight>
                  <a:srgbClr val="FFFF00"/>
                </a:highlight>
                <a:latin typeface="Consolas" panose="020B0609020204030204" pitchFamily="49" charset="0"/>
              </a:rPr>
              <a:t>p</a:t>
            </a:r>
            <a:r>
              <a:rPr lang="en-US" sz="1400" dirty="0" err="1">
                <a:solidFill>
                  <a:srgbClr val="000000"/>
                </a:solidFill>
                <a:highlight>
                  <a:srgbClr val="FFFF00"/>
                </a:highlight>
                <a:latin typeface="Consolas" panose="020B0609020204030204" pitchFamily="49" charset="0"/>
              </a:rPr>
              <a:t>.</a:t>
            </a:r>
            <a:r>
              <a:rPr lang="en-US" sz="1400" dirty="0" err="1">
                <a:solidFill>
                  <a:srgbClr val="001080"/>
                </a:solidFill>
                <a:highlight>
                  <a:srgbClr val="FFFF00"/>
                </a:highlight>
                <a:latin typeface="Consolas" panose="020B0609020204030204" pitchFamily="49" charset="0"/>
              </a:rPr>
              <a:t>x</a:t>
            </a:r>
            <a:r>
              <a:rPr lang="en-US" sz="1400" dirty="0">
                <a:solidFill>
                  <a:srgbClr val="000000"/>
                </a:solidFill>
                <a:highlight>
                  <a:srgbClr val="FFFF00"/>
                </a:highlight>
                <a:latin typeface="Consolas" panose="020B0609020204030204" pitchFamily="49" charset="0"/>
              </a:rPr>
              <a:t> &lt;&lt; </a:t>
            </a:r>
            <a:r>
              <a:rPr lang="en-US" sz="1400" dirty="0">
                <a:solidFill>
                  <a:srgbClr val="A31515"/>
                </a:solidFill>
                <a:highlight>
                  <a:srgbClr val="FFFF00"/>
                </a:highlight>
                <a:latin typeface="Consolas" panose="020B0609020204030204" pitchFamily="49" charset="0"/>
              </a:rPr>
              <a:t>", "</a:t>
            </a:r>
            <a:r>
              <a:rPr lang="en-US" sz="1400" dirty="0">
                <a:solidFill>
                  <a:srgbClr val="000000"/>
                </a:solidFill>
                <a:highlight>
                  <a:srgbClr val="FFFF00"/>
                </a:highlight>
                <a:latin typeface="Consolas" panose="020B0609020204030204" pitchFamily="49" charset="0"/>
              </a:rPr>
              <a:t> &lt;&lt; </a:t>
            </a:r>
            <a:r>
              <a:rPr lang="en-US" sz="1400" dirty="0" err="1">
                <a:solidFill>
                  <a:srgbClr val="001080"/>
                </a:solidFill>
                <a:highlight>
                  <a:srgbClr val="FFFF00"/>
                </a:highlight>
                <a:latin typeface="Consolas" panose="020B0609020204030204" pitchFamily="49" charset="0"/>
              </a:rPr>
              <a:t>p</a:t>
            </a:r>
            <a:r>
              <a:rPr lang="en-US" sz="1400" dirty="0" err="1">
                <a:solidFill>
                  <a:srgbClr val="000000"/>
                </a:solidFill>
                <a:highlight>
                  <a:srgbClr val="FFFF00"/>
                </a:highlight>
                <a:latin typeface="Consolas" panose="020B0609020204030204" pitchFamily="49" charset="0"/>
              </a:rPr>
              <a:t>.</a:t>
            </a:r>
            <a:r>
              <a:rPr lang="en-US" sz="1400" dirty="0" err="1">
                <a:solidFill>
                  <a:srgbClr val="001080"/>
                </a:solidFill>
                <a:highlight>
                  <a:srgbClr val="FFFF00"/>
                </a:highlight>
                <a:latin typeface="Consolas" panose="020B0609020204030204" pitchFamily="49" charset="0"/>
              </a:rPr>
              <a:t>y</a:t>
            </a:r>
            <a:r>
              <a:rPr lang="en-US" sz="1400" dirty="0">
                <a:solidFill>
                  <a:srgbClr val="000000"/>
                </a:solidFill>
                <a:highlight>
                  <a:srgbClr val="FFFF00"/>
                </a:highlight>
                <a:latin typeface="Consolas" panose="020B0609020204030204" pitchFamily="49" charset="0"/>
              </a:rPr>
              <a:t> &lt;&lt; </a:t>
            </a:r>
            <a:r>
              <a:rPr lang="en-US" sz="1400" dirty="0">
                <a:solidFill>
                  <a:srgbClr val="A31515"/>
                </a:solidFill>
                <a:highlight>
                  <a:srgbClr val="FFFF00"/>
                </a:highlight>
                <a:latin typeface="Consolas" panose="020B0609020204030204" pitchFamily="49" charset="0"/>
              </a:rPr>
              <a:t>")"</a:t>
            </a:r>
            <a:r>
              <a:rPr lang="en-US" sz="1400" dirty="0">
                <a:solidFill>
                  <a:srgbClr val="000000"/>
                </a:solidFill>
                <a:highlight>
                  <a:srgbClr val="FFFF00"/>
                </a:highlight>
                <a:latin typeface="Consolas" panose="020B0609020204030204" pitchFamily="49" charset="0"/>
              </a:rPr>
              <a:t>;</a:t>
            </a:r>
          </a:p>
          <a:p>
            <a:r>
              <a:rPr lang="en-US" sz="1400" dirty="0">
                <a:solidFill>
                  <a:srgbClr val="000000"/>
                </a:solidFill>
                <a:highlight>
                  <a:srgbClr val="FFFF00"/>
                </a:highlight>
                <a:latin typeface="Consolas" panose="020B0609020204030204" pitchFamily="49" charset="0"/>
              </a:rPr>
              <a:t>  </a:t>
            </a:r>
            <a:r>
              <a:rPr lang="en-US" sz="1400" dirty="0">
                <a:solidFill>
                  <a:srgbClr val="AF00DB"/>
                </a:solidFill>
                <a:highlight>
                  <a:srgbClr val="FFFF00"/>
                </a:highlight>
                <a:latin typeface="Consolas" panose="020B0609020204030204" pitchFamily="49" charset="0"/>
              </a:rPr>
              <a:t>return</a:t>
            </a:r>
            <a:r>
              <a:rPr lang="en-US" sz="1400" dirty="0">
                <a:solidFill>
                  <a:srgbClr val="000000"/>
                </a:solidFill>
                <a:highlight>
                  <a:srgbClr val="FFFF00"/>
                </a:highlight>
                <a:latin typeface="Consolas" panose="020B0609020204030204" pitchFamily="49" charset="0"/>
              </a:rPr>
              <a:t> </a:t>
            </a:r>
            <a:r>
              <a:rPr lang="en-US" sz="1400" dirty="0" err="1">
                <a:solidFill>
                  <a:srgbClr val="000000"/>
                </a:solidFill>
                <a:highlight>
                  <a:srgbClr val="FFFF00"/>
                </a:highlight>
                <a:latin typeface="Consolas" panose="020B0609020204030204" pitchFamily="49" charset="0"/>
              </a:rPr>
              <a:t>os</a:t>
            </a:r>
            <a:r>
              <a:rPr lang="en-US" sz="1400" dirty="0">
                <a:solidFill>
                  <a:srgbClr val="000000"/>
                </a:solidFill>
                <a:highlight>
                  <a:srgbClr val="FFFF00"/>
                </a:highlight>
                <a:latin typeface="Consolas" panose="020B0609020204030204" pitchFamily="49" charset="0"/>
              </a:rPr>
              <a:t>;</a:t>
            </a:r>
          </a:p>
          <a:p>
            <a:r>
              <a:rPr lang="en-US" sz="1400" dirty="0">
                <a:solidFill>
                  <a:srgbClr val="000000"/>
                </a:solidFill>
                <a:highlight>
                  <a:srgbClr val="FFFF00"/>
                </a:highlight>
                <a:latin typeface="Consolas" panose="020B0609020204030204" pitchFamily="49" charset="0"/>
              </a:rPr>
              <a:t>}</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Point </a:t>
            </a:r>
            <a:r>
              <a:rPr lang="en-US" sz="1400" dirty="0">
                <a:solidFill>
                  <a:srgbClr val="795E26"/>
                </a:solidFill>
                <a:latin typeface="Consolas" panose="020B0609020204030204" pitchFamily="49" charset="0"/>
              </a:rPr>
              <a:t>p</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 </a:t>
            </a:r>
            <a:r>
              <a:rPr lang="en-US" sz="1400" dirty="0" err="1">
                <a:solidFill>
                  <a:srgbClr val="001080"/>
                </a:solidFill>
                <a:latin typeface="Consolas" panose="020B0609020204030204" pitchFamily="49" charset="0"/>
              </a:rPr>
              <a:t>p</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getx</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&lt;&lt; </a:t>
            </a:r>
            <a:r>
              <a:rPr lang="en-US" sz="1400" dirty="0" err="1">
                <a:solidFill>
                  <a:srgbClr val="001080"/>
                </a:solidFill>
                <a:latin typeface="Consolas" panose="020B0609020204030204" pitchFamily="49" charset="0"/>
              </a:rPr>
              <a:t>p</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gety</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00"/>
                </a:solidFill>
                <a:highlight>
                  <a:srgbClr val="FFFF00"/>
                </a:highlight>
                <a:latin typeface="Consolas" panose="020B0609020204030204" pitchFamily="49" charset="0"/>
              </a:rPr>
              <a:t>operator&lt;&lt;(</a:t>
            </a:r>
            <a:r>
              <a:rPr lang="en-US" sz="1400" dirty="0" err="1">
                <a:solidFill>
                  <a:srgbClr val="000000"/>
                </a:solidFill>
                <a:highlight>
                  <a:srgbClr val="FFFF00"/>
                </a:highlight>
                <a:latin typeface="Consolas" panose="020B0609020204030204" pitchFamily="49" charset="0"/>
              </a:rPr>
              <a:t>cout</a:t>
            </a:r>
            <a:r>
              <a:rPr lang="en-US" sz="1400" dirty="0">
                <a:solidFill>
                  <a:srgbClr val="000000"/>
                </a:solidFill>
                <a:highlight>
                  <a:srgbClr val="FFFF00"/>
                </a:highlight>
                <a:latin typeface="Consolas" panose="020B0609020204030204" pitchFamily="49" charset="0"/>
              </a:rPr>
              <a:t>, c);</a:t>
            </a:r>
          </a:p>
          <a:p>
            <a:r>
              <a:rPr lang="en-US" sz="1400" dirty="0">
                <a:solidFill>
                  <a:srgbClr val="000000"/>
                </a:solidFill>
                <a:latin typeface="Consolas" panose="020B0609020204030204" pitchFamily="49" charset="0"/>
              </a:rPr>
              <a:t>  </a:t>
            </a:r>
            <a:r>
              <a:rPr lang="en-US" sz="1400" dirty="0" err="1">
                <a:solidFill>
                  <a:srgbClr val="000000"/>
                </a:solidFill>
                <a:highlight>
                  <a:srgbClr val="FFFF00"/>
                </a:highlight>
                <a:latin typeface="Consolas" panose="020B0609020204030204" pitchFamily="49" charset="0"/>
              </a:rPr>
              <a:t>cout</a:t>
            </a:r>
            <a:r>
              <a:rPr lang="en-US" sz="1400" dirty="0">
                <a:solidFill>
                  <a:srgbClr val="000000"/>
                </a:solidFill>
                <a:highlight>
                  <a:srgbClr val="FFFF00"/>
                </a:highlight>
                <a:latin typeface="Consolas" panose="020B0609020204030204" pitchFamily="49" charset="0"/>
              </a:rPr>
              <a:t> &lt;&lt; c &lt;&lt; </a:t>
            </a:r>
            <a:r>
              <a:rPr lang="en-US" sz="1400" dirty="0" err="1">
                <a:solidFill>
                  <a:srgbClr val="000000"/>
                </a:solidFill>
                <a:highlight>
                  <a:srgbClr val="FFFF00"/>
                </a:highlight>
                <a:latin typeface="Consolas" panose="020B0609020204030204" pitchFamily="49" charset="0"/>
              </a:rPr>
              <a:t>endl</a:t>
            </a:r>
            <a:r>
              <a:rPr lang="en-US" sz="1400" dirty="0">
                <a:solidFill>
                  <a:srgbClr val="000000"/>
                </a:solidFill>
                <a:highlight>
                  <a:srgbClr val="FFFF00"/>
                </a:highlight>
                <a:latin typeface="Consolas" panose="020B0609020204030204" pitchFamily="49" charset="0"/>
              </a:rPr>
              <a:t>;</a:t>
            </a:r>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9B77F4A5-B756-46A7-87BD-1BCEA1002A4E}"/>
              </a:ext>
            </a:extLst>
          </p:cNvPr>
          <p:cNvSpPr txBox="1"/>
          <p:nvPr/>
        </p:nvSpPr>
        <p:spPr>
          <a:xfrm>
            <a:off x="6806239" y="1163781"/>
            <a:ext cx="4547561"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C++ lets us declare a friend </a:t>
            </a:r>
            <a:r>
              <a:rPr lang="en-US" i="1"/>
              <a:t>class</a:t>
            </a:r>
            <a:r>
              <a:rPr lang="en-US"/>
              <a:t>.  It also lets us declare a friend </a:t>
            </a:r>
            <a:r>
              <a:rPr lang="en-US" i="1"/>
              <a:t>function</a:t>
            </a:r>
            <a:r>
              <a:rPr lang="en-US"/>
              <a:t> or </a:t>
            </a:r>
            <a:r>
              <a:rPr lang="en-US" i="1"/>
              <a:t>method</a:t>
            </a:r>
            <a:r>
              <a:rPr lang="en-US"/>
              <a:t>.</a:t>
            </a:r>
          </a:p>
        </p:txBody>
      </p:sp>
      <p:sp>
        <p:nvSpPr>
          <p:cNvPr id="6" name="TextBox 5">
            <a:extLst>
              <a:ext uri="{FF2B5EF4-FFF2-40B4-BE49-F238E27FC236}">
                <a16:creationId xmlns:a16="http://schemas.microsoft.com/office/drawing/2014/main" id="{EC457E45-13C3-49B1-BBBA-5753F025CA30}"/>
              </a:ext>
            </a:extLst>
          </p:cNvPr>
          <p:cNvSpPr txBox="1"/>
          <p:nvPr/>
        </p:nvSpPr>
        <p:spPr>
          <a:xfrm>
            <a:off x="4546453" y="258901"/>
            <a:ext cx="6968836" cy="646331"/>
          </a:xfrm>
          <a:prstGeom prst="rect">
            <a:avLst/>
          </a:prstGeom>
          <a:noFill/>
        </p:spPr>
        <p:txBody>
          <a:bodyPr wrap="square" rtlCol="0">
            <a:spAutoFit/>
          </a:bodyPr>
          <a:lstStyle/>
          <a:p>
            <a:r>
              <a:rPr lang="en-US" sz="3600"/>
              <a:t>Friend Function : operator&lt;&lt;  </a:t>
            </a:r>
          </a:p>
        </p:txBody>
      </p:sp>
    </p:spTree>
    <p:extLst>
      <p:ext uri="{BB962C8B-B14F-4D97-AF65-F5344CB8AC3E}">
        <p14:creationId xmlns:p14="http://schemas.microsoft.com/office/powerpoint/2010/main" val="370488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1C91C-CB4C-4541-B84A-554A031CA0C8}"/>
              </a:ext>
            </a:extLst>
          </p:cNvPr>
          <p:cNvSpPr txBox="1"/>
          <p:nvPr/>
        </p:nvSpPr>
        <p:spPr>
          <a:xfrm>
            <a:off x="2695787" y="3105834"/>
            <a:ext cx="6800426" cy="646331"/>
          </a:xfrm>
          <a:prstGeom prst="rect">
            <a:avLst/>
          </a:prstGeom>
          <a:noFill/>
        </p:spPr>
        <p:txBody>
          <a:bodyPr wrap="square" rtlCol="0">
            <a:spAutoFit/>
          </a:bodyPr>
          <a:lstStyle/>
          <a:p>
            <a:pPr algn="ctr"/>
            <a:r>
              <a:rPr lang="en-US" sz="3600"/>
              <a:t>Templates : Part 1</a:t>
            </a:r>
          </a:p>
        </p:txBody>
      </p:sp>
      <p:sp>
        <p:nvSpPr>
          <p:cNvPr id="3" name="Footer Placeholder 2">
            <a:extLst>
              <a:ext uri="{FF2B5EF4-FFF2-40B4-BE49-F238E27FC236}">
                <a16:creationId xmlns:a16="http://schemas.microsoft.com/office/drawing/2014/main" id="{224D595B-DE4D-4152-9726-804FD23EC400}"/>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FF7FEFF6-F714-4348-BF19-FD8B6C50947C}"/>
              </a:ext>
            </a:extLst>
          </p:cNvPr>
          <p:cNvSpPr>
            <a:spLocks noGrp="1"/>
          </p:cNvSpPr>
          <p:nvPr>
            <p:ph type="sldNum" sz="quarter" idx="12"/>
          </p:nvPr>
        </p:nvSpPr>
        <p:spPr/>
        <p:txBody>
          <a:bodyPr/>
          <a:lstStyle/>
          <a:p>
            <a:fld id="{2B0353FF-0177-4CA6-9FBB-ADCB198995C6}" type="slidenum">
              <a:rPr lang="en-US" smtClean="0"/>
              <a:t>46</a:t>
            </a:fld>
            <a:endParaRPr lang="en-US"/>
          </a:p>
        </p:txBody>
      </p:sp>
    </p:spTree>
    <p:extLst>
      <p:ext uri="{BB962C8B-B14F-4D97-AF65-F5344CB8AC3E}">
        <p14:creationId xmlns:p14="http://schemas.microsoft.com/office/powerpoint/2010/main" val="318487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0014AEA-FF9C-4373-83CF-8D2904E79E28}"/>
              </a:ext>
            </a:extLst>
          </p:cNvPr>
          <p:cNvSpPr txBox="1"/>
          <p:nvPr/>
        </p:nvSpPr>
        <p:spPr>
          <a:xfrm>
            <a:off x="268427" y="79073"/>
            <a:ext cx="7854710" cy="646331"/>
          </a:xfrm>
          <a:prstGeom prst="rect">
            <a:avLst/>
          </a:prstGeom>
          <a:noFill/>
        </p:spPr>
        <p:txBody>
          <a:bodyPr wrap="square" rtlCol="0">
            <a:spAutoFit/>
          </a:bodyPr>
          <a:lstStyle/>
          <a:p>
            <a:r>
              <a:rPr lang="en-US" sz="3600" dirty="0"/>
              <a:t>Template Class</a:t>
            </a:r>
          </a:p>
        </p:txBody>
      </p:sp>
      <p:sp>
        <p:nvSpPr>
          <p:cNvPr id="12" name="Rectangle 11">
            <a:extLst>
              <a:ext uri="{FF2B5EF4-FFF2-40B4-BE49-F238E27FC236}">
                <a16:creationId xmlns:a16="http://schemas.microsoft.com/office/drawing/2014/main" id="{6F04EF4A-AB32-4DD0-B271-7260014C92F4}"/>
              </a:ext>
            </a:extLst>
          </p:cNvPr>
          <p:cNvSpPr/>
          <p:nvPr/>
        </p:nvSpPr>
        <p:spPr>
          <a:xfrm>
            <a:off x="307005" y="1059258"/>
            <a:ext cx="6232306" cy="554474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rgbClr val="AF00DB"/>
                </a:solidFill>
                <a:latin typeface="Consolas" panose="020B0609020204030204" pitchFamily="49" charset="0"/>
              </a:rPr>
              <a:t>#include</a:t>
            </a:r>
            <a:r>
              <a:rPr lang="en-US" sz="1600">
                <a:solidFill>
                  <a:srgbClr val="0000FF"/>
                </a:solidFill>
                <a:latin typeface="Consolas" panose="020B0609020204030204" pitchFamily="49" charset="0"/>
              </a:rPr>
              <a:t> </a:t>
            </a:r>
            <a:r>
              <a:rPr lang="en-US" sz="1600">
                <a:solidFill>
                  <a:srgbClr val="A31515"/>
                </a:solidFill>
                <a:latin typeface="Consolas" panose="020B0609020204030204" pitchFamily="49" charset="0"/>
              </a:rPr>
              <a:t>&lt;iostream&gt;</a:t>
            </a:r>
            <a:endParaRPr lang="en-US" sz="1600">
              <a:solidFill>
                <a:srgbClr val="000000"/>
              </a:solidFill>
              <a:latin typeface="Consolas" panose="020B0609020204030204" pitchFamily="49" charset="0"/>
            </a:endParaRPr>
          </a:p>
          <a:p>
            <a:r>
              <a:rPr lang="en-US" sz="1600">
                <a:solidFill>
                  <a:srgbClr val="AF00DB"/>
                </a:solidFill>
                <a:latin typeface="Consolas" panose="020B0609020204030204" pitchFamily="49" charset="0"/>
              </a:rPr>
              <a:t>using</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std</a:t>
            </a:r>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r>
              <a:rPr lang="en-US" sz="1600">
                <a:solidFill>
                  <a:srgbClr val="0000FF"/>
                </a:solidFill>
                <a:highlight>
                  <a:srgbClr val="FFFF00"/>
                </a:highlight>
                <a:latin typeface="Consolas" panose="020B0609020204030204" pitchFamily="49" charset="0"/>
              </a:rPr>
              <a:t>template</a:t>
            </a:r>
            <a:r>
              <a:rPr lang="en-US" sz="1600">
                <a:solidFill>
                  <a:srgbClr val="000000"/>
                </a:solidFill>
                <a:highlight>
                  <a:srgbClr val="FFFF00"/>
                </a:highlight>
                <a:latin typeface="Consolas" panose="020B0609020204030204" pitchFamily="49" charset="0"/>
              </a:rPr>
              <a:t>&lt;</a:t>
            </a:r>
            <a:r>
              <a:rPr lang="en-US" sz="1600">
                <a:solidFill>
                  <a:srgbClr val="0000FF"/>
                </a:solidFill>
                <a:highlight>
                  <a:srgbClr val="FFFF00"/>
                </a:highlight>
                <a:latin typeface="Consolas" panose="020B0609020204030204" pitchFamily="49" charset="0"/>
              </a:rPr>
              <a:t>typename</a:t>
            </a:r>
            <a:r>
              <a:rPr lang="en-US" sz="1600">
                <a:solidFill>
                  <a:srgbClr val="000000"/>
                </a:solidFill>
                <a:highlight>
                  <a:srgbClr val="FFFF00"/>
                </a:highlight>
                <a:latin typeface="Consolas" panose="020B0609020204030204" pitchFamily="49" charset="0"/>
              </a:rPr>
              <a:t> </a:t>
            </a:r>
            <a:r>
              <a:rPr lang="en-US" sz="1600">
                <a:solidFill>
                  <a:srgbClr val="267F99"/>
                </a:solidFill>
                <a:highlight>
                  <a:srgbClr val="FFFF00"/>
                </a:highlight>
                <a:latin typeface="Consolas" panose="020B0609020204030204" pitchFamily="49" charset="0"/>
              </a:rPr>
              <a:t>T</a:t>
            </a:r>
            <a:r>
              <a:rPr lang="en-US" sz="1600">
                <a:solidFill>
                  <a:srgbClr val="000000"/>
                </a:solidFill>
                <a:highlight>
                  <a:srgbClr val="FFFF00"/>
                </a:highlight>
                <a:latin typeface="Consolas" panose="020B0609020204030204" pitchFamily="49" charset="0"/>
              </a:rPr>
              <a:t>&gt; </a:t>
            </a: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Pair</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Pair</a:t>
            </a:r>
            <a:r>
              <a:rPr lang="en-US" sz="1600">
                <a:solidFill>
                  <a:srgbClr val="000000"/>
                </a:solidFill>
                <a:latin typeface="Consolas" panose="020B0609020204030204" pitchFamily="49" charset="0"/>
              </a:rPr>
              <a:t>() { }</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Pair</a:t>
            </a:r>
            <a:r>
              <a:rPr lang="en-US" sz="1600">
                <a:solidFill>
                  <a:srgbClr val="000000"/>
                </a:solidFill>
                <a:latin typeface="Consolas" panose="020B0609020204030204" pitchFamily="49" charset="0"/>
              </a:rPr>
              <a:t>(</a:t>
            </a:r>
            <a:r>
              <a:rPr lang="en-US" sz="1600">
                <a:solidFill>
                  <a:srgbClr val="267F99"/>
                </a:solidFill>
                <a:highlight>
                  <a:srgbClr val="FFFF00"/>
                </a:highlight>
                <a:latin typeface="Consolas" panose="020B0609020204030204" pitchFamily="49" charset="0"/>
              </a:rPr>
              <a:t>T</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xx</a:t>
            </a:r>
            <a:r>
              <a:rPr lang="en-US" sz="1600">
                <a:solidFill>
                  <a:srgbClr val="000000"/>
                </a:solidFill>
                <a:latin typeface="Consolas" panose="020B0609020204030204" pitchFamily="49" charset="0"/>
              </a:rPr>
              <a:t>, </a:t>
            </a:r>
            <a:r>
              <a:rPr lang="en-US" sz="1600">
                <a:solidFill>
                  <a:srgbClr val="267F99"/>
                </a:solidFill>
                <a:highlight>
                  <a:srgbClr val="FFFF00"/>
                </a:highlight>
                <a:latin typeface="Consolas" panose="020B0609020204030204" pitchFamily="49" charset="0"/>
              </a:rPr>
              <a:t>T</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yy</a:t>
            </a:r>
            <a:r>
              <a:rPr lang="en-US" sz="1600">
                <a:solidFill>
                  <a:srgbClr val="000000"/>
                </a:solidFill>
                <a:latin typeface="Consolas" panose="020B0609020204030204" pitchFamily="49" charset="0"/>
              </a:rPr>
              <a:t>) : </a:t>
            </a:r>
            <a:r>
              <a:rPr lang="en-US" sz="1600">
                <a:solidFill>
                  <a:srgbClr val="795E26"/>
                </a:solidFill>
                <a:latin typeface="Consolas" panose="020B0609020204030204" pitchFamily="49" charset="0"/>
              </a:rPr>
              <a:t>x</a:t>
            </a:r>
            <a:r>
              <a:rPr lang="en-US" sz="1600">
                <a:solidFill>
                  <a:srgbClr val="000000"/>
                </a:solidFill>
                <a:latin typeface="Consolas" panose="020B0609020204030204" pitchFamily="49" charset="0"/>
              </a:rPr>
              <a:t>(xx), </a:t>
            </a:r>
            <a:r>
              <a:rPr lang="en-US" sz="1600">
                <a:solidFill>
                  <a:srgbClr val="795E26"/>
                </a:solidFill>
                <a:latin typeface="Consolas" panose="020B0609020204030204" pitchFamily="49" charset="0"/>
              </a:rPr>
              <a:t>y</a:t>
            </a:r>
            <a:r>
              <a:rPr lang="en-US" sz="1600">
                <a:solidFill>
                  <a:srgbClr val="000000"/>
                </a:solidFill>
                <a:latin typeface="Consolas" panose="020B0609020204030204" pitchFamily="49" charset="0"/>
              </a:rPr>
              <a:t>(yy) {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Pair</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add</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const</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Pair</a:t>
            </a:r>
            <a:r>
              <a:rPr lang="en-US" sz="1600">
                <a:solidFill>
                  <a:srgbClr val="0000FF"/>
                </a:solidFill>
                <a:latin typeface="Consolas" panose="020B0609020204030204" pitchFamily="49" charset="0"/>
              </a:rPr>
              <a:t>&amp;</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q</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Pair r;</a:t>
            </a:r>
          </a:p>
          <a:p>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r</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x</a:t>
            </a:r>
            <a:r>
              <a:rPr lang="en-US" sz="1600">
                <a:solidFill>
                  <a:srgbClr val="000000"/>
                </a:solidFill>
                <a:latin typeface="Consolas" panose="020B0609020204030204" pitchFamily="49" charset="0"/>
              </a:rPr>
              <a:t> = x + </a:t>
            </a:r>
            <a:r>
              <a:rPr lang="en-US" sz="1600">
                <a:solidFill>
                  <a:srgbClr val="001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x</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r</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y</a:t>
            </a:r>
            <a:r>
              <a:rPr lang="en-US" sz="1600">
                <a:solidFill>
                  <a:srgbClr val="000000"/>
                </a:solidFill>
                <a:latin typeface="Consolas" panose="020B0609020204030204" pitchFamily="49" charset="0"/>
              </a:rPr>
              <a:t> = y + </a:t>
            </a:r>
            <a:r>
              <a:rPr lang="en-US" sz="1600">
                <a:solidFill>
                  <a:srgbClr val="001080"/>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y</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r;</a:t>
            </a:r>
          </a:p>
          <a:p>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say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cout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x &lt;&lt;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 &lt;&lt; y &lt;&lt; </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&lt;&lt; endl;</a:t>
            </a:r>
          </a:p>
          <a:p>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private: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00"/>
                </a:solidFill>
                <a:highlight>
                  <a:srgbClr val="FFFF00"/>
                </a:highlight>
                <a:latin typeface="Consolas" panose="020B0609020204030204" pitchFamily="49" charset="0"/>
              </a:rPr>
              <a:t>T x</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00"/>
                </a:solidFill>
                <a:highlight>
                  <a:srgbClr val="FFFF00"/>
                </a:highlight>
                <a:latin typeface="Consolas" panose="020B0609020204030204" pitchFamily="49" charset="0"/>
              </a:rPr>
              <a:t>T y</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93A1B609-AEE0-4539-9020-C7BDD6BF3925}"/>
              </a:ext>
            </a:extLst>
          </p:cNvPr>
          <p:cNvSpPr txBox="1"/>
          <p:nvPr/>
        </p:nvSpPr>
        <p:spPr>
          <a:xfrm>
            <a:off x="4736327" y="531888"/>
            <a:ext cx="6773621"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The </a:t>
            </a:r>
            <a:r>
              <a:rPr lang="en-US">
                <a:solidFill>
                  <a:srgbClr val="FF0000"/>
                </a:solidFill>
              </a:rPr>
              <a:t>Pair</a:t>
            </a:r>
            <a:r>
              <a:rPr lang="en-US"/>
              <a:t> class uses </a:t>
            </a:r>
            <a:r>
              <a:rPr lang="en-US">
                <a:solidFill>
                  <a:srgbClr val="FF0000"/>
                </a:solidFill>
              </a:rPr>
              <a:t>int</a:t>
            </a:r>
            <a:r>
              <a:rPr lang="en-US"/>
              <a:t>s to store the coordinate values.  If we wanted another class that stored coordinate values as </a:t>
            </a:r>
            <a:r>
              <a:rPr lang="en-US">
                <a:solidFill>
                  <a:srgbClr val="FF0000"/>
                </a:solidFill>
              </a:rPr>
              <a:t>double</a:t>
            </a:r>
            <a:r>
              <a:rPr lang="en-US"/>
              <a:t>s, we would have to write almost identical code, all over again.</a:t>
            </a:r>
          </a:p>
          <a:p>
            <a:endParaRPr lang="en-US"/>
          </a:p>
          <a:p>
            <a:r>
              <a:rPr lang="en-US"/>
              <a:t>Templates avoid repeating code; as left, in Pair.h</a:t>
            </a:r>
          </a:p>
        </p:txBody>
      </p:sp>
      <p:sp>
        <p:nvSpPr>
          <p:cNvPr id="10" name="Rectangle 9">
            <a:extLst>
              <a:ext uri="{FF2B5EF4-FFF2-40B4-BE49-F238E27FC236}">
                <a16:creationId xmlns:a16="http://schemas.microsoft.com/office/drawing/2014/main" id="{AA58A845-13E6-4741-9B43-3C3D8D30EA5A}"/>
              </a:ext>
            </a:extLst>
          </p:cNvPr>
          <p:cNvSpPr/>
          <p:nvPr/>
        </p:nvSpPr>
        <p:spPr>
          <a:xfrm>
            <a:off x="7459987" y="2562014"/>
            <a:ext cx="3370573" cy="212274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rgbClr val="AF00DB"/>
                </a:solidFill>
                <a:latin typeface="Consolas" panose="020B0609020204030204" pitchFamily="49" charset="0"/>
              </a:rPr>
              <a:t>#include</a:t>
            </a:r>
            <a:r>
              <a:rPr lang="en-US" sz="1600">
                <a:solidFill>
                  <a:srgbClr val="0000FF"/>
                </a:solidFill>
                <a:latin typeface="Consolas" panose="020B0609020204030204" pitchFamily="49" charset="0"/>
              </a:rPr>
              <a:t> </a:t>
            </a:r>
            <a:r>
              <a:rPr lang="en-US" sz="1600">
                <a:solidFill>
                  <a:srgbClr val="A31515"/>
                </a:solidFill>
                <a:latin typeface="Consolas" panose="020B0609020204030204" pitchFamily="49" charset="0"/>
              </a:rPr>
              <a:t>"Pair.h"</a:t>
            </a:r>
            <a:endParaRPr lang="en-US" sz="1600">
              <a:solidFill>
                <a:srgbClr val="000000"/>
              </a:solidFill>
              <a:latin typeface="Consolas" panose="020B0609020204030204" pitchFamily="49" charset="0"/>
            </a:endParaRP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main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00"/>
                </a:solidFill>
                <a:highlight>
                  <a:srgbClr val="FFFF00"/>
                </a:highlight>
                <a:latin typeface="Consolas" panose="020B0609020204030204" pitchFamily="49" charset="0"/>
              </a:rPr>
              <a:t>Pair&lt;</a:t>
            </a:r>
            <a:r>
              <a:rPr lang="en-US" sz="1600">
                <a:solidFill>
                  <a:srgbClr val="0000FF"/>
                </a:solidFill>
                <a:highlight>
                  <a:srgbClr val="FFFF00"/>
                </a:highlight>
                <a:latin typeface="Consolas" panose="020B0609020204030204" pitchFamily="49" charset="0"/>
              </a:rPr>
              <a:t>double</a:t>
            </a:r>
            <a:r>
              <a:rPr lang="en-US" sz="1600">
                <a:solidFill>
                  <a:srgbClr val="000000"/>
                </a:solidFill>
                <a:highlight>
                  <a:srgbClr val="FFFF00"/>
                </a:highlight>
                <a:latin typeface="Consolas" panose="020B0609020204030204" pitchFamily="49" charset="0"/>
              </a:rPr>
              <a:t>&gt;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p</a:t>
            </a:r>
            <a:r>
              <a:rPr lang="en-US" sz="1600">
                <a:solidFill>
                  <a:srgbClr val="000000"/>
                </a:solidFill>
                <a:latin typeface="Consolas" panose="020B0609020204030204" pitchFamily="49" charset="0"/>
              </a:rPr>
              <a:t>(</a:t>
            </a:r>
            <a:r>
              <a:rPr lang="en-US" sz="1600">
                <a:solidFill>
                  <a:srgbClr val="09885A"/>
                </a:solidFill>
                <a:latin typeface="Consolas" panose="020B0609020204030204" pitchFamily="49" charset="0"/>
              </a:rPr>
              <a:t>1</a:t>
            </a:r>
            <a:r>
              <a:rPr lang="en-US" sz="1600">
                <a:solidFill>
                  <a:srgbClr val="000000"/>
                </a:solidFill>
                <a:latin typeface="Consolas" panose="020B0609020204030204" pitchFamily="49" charset="0"/>
              </a:rPr>
              <a:t>, </a:t>
            </a:r>
            <a:r>
              <a:rPr lang="en-US" sz="1600">
                <a:solidFill>
                  <a:srgbClr val="09885A"/>
                </a:solidFill>
                <a:latin typeface="Consolas" panose="020B0609020204030204" pitchFamily="49" charset="0"/>
              </a:rPr>
              <a:t>2</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00"/>
                </a:solidFill>
                <a:highlight>
                  <a:srgbClr val="FFFF00"/>
                </a:highlight>
                <a:latin typeface="Consolas" panose="020B0609020204030204" pitchFamily="49" charset="0"/>
              </a:rPr>
              <a:t>Pair&lt;</a:t>
            </a:r>
            <a:r>
              <a:rPr lang="en-US" sz="1600">
                <a:solidFill>
                  <a:srgbClr val="0000FF"/>
                </a:solidFill>
                <a:highlight>
                  <a:srgbClr val="FFFF00"/>
                </a:highlight>
                <a:latin typeface="Consolas" panose="020B0609020204030204" pitchFamily="49" charset="0"/>
              </a:rPr>
              <a:t>double</a:t>
            </a:r>
            <a:r>
              <a:rPr lang="en-US" sz="1600">
                <a:solidFill>
                  <a:srgbClr val="000000"/>
                </a:solidFill>
                <a:highlight>
                  <a:srgbClr val="FFFF00"/>
                </a:highlight>
                <a:latin typeface="Consolas" panose="020B0609020204030204" pitchFamily="49" charset="0"/>
              </a:rPr>
              <a:t>&gt;</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q</a:t>
            </a:r>
            <a:r>
              <a:rPr lang="en-US" sz="1600">
                <a:solidFill>
                  <a:srgbClr val="000000"/>
                </a:solidFill>
                <a:latin typeface="Consolas" panose="020B0609020204030204" pitchFamily="49" charset="0"/>
              </a:rPr>
              <a:t>(</a:t>
            </a:r>
            <a:r>
              <a:rPr lang="en-US" sz="1600">
                <a:solidFill>
                  <a:srgbClr val="09885A"/>
                </a:solidFill>
                <a:latin typeface="Consolas" panose="020B0609020204030204" pitchFamily="49" charset="0"/>
              </a:rPr>
              <a:t>3</a:t>
            </a:r>
            <a:r>
              <a:rPr lang="en-US" sz="1600">
                <a:solidFill>
                  <a:srgbClr val="000000"/>
                </a:solidFill>
                <a:latin typeface="Consolas" panose="020B0609020204030204" pitchFamily="49" charset="0"/>
              </a:rPr>
              <a:t>, </a:t>
            </a:r>
            <a:r>
              <a:rPr lang="en-US" sz="1600">
                <a:solidFill>
                  <a:srgbClr val="09885A"/>
                </a:solidFill>
                <a:latin typeface="Consolas" panose="020B0609020204030204" pitchFamily="49" charset="0"/>
              </a:rPr>
              <a:t>4</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00"/>
                </a:solidFill>
                <a:highlight>
                  <a:srgbClr val="FFFF00"/>
                </a:highlight>
                <a:latin typeface="Consolas" panose="020B0609020204030204" pitchFamily="49" charset="0"/>
              </a:rPr>
              <a:t>Pair&lt;</a:t>
            </a:r>
            <a:r>
              <a:rPr lang="en-US" sz="1600">
                <a:solidFill>
                  <a:srgbClr val="0000FF"/>
                </a:solidFill>
                <a:highlight>
                  <a:srgbClr val="FFFF00"/>
                </a:highlight>
                <a:latin typeface="Consolas" panose="020B0609020204030204" pitchFamily="49" charset="0"/>
              </a:rPr>
              <a:t>double</a:t>
            </a:r>
            <a:r>
              <a:rPr lang="en-US" sz="1600">
                <a:solidFill>
                  <a:srgbClr val="000000"/>
                </a:solidFill>
                <a:highlight>
                  <a:srgbClr val="FFFF00"/>
                </a:highlight>
                <a:latin typeface="Consolas" panose="020B0609020204030204" pitchFamily="49" charset="0"/>
              </a:rPr>
              <a:t>&gt;</a:t>
            </a:r>
            <a:r>
              <a:rPr lang="en-US" sz="1600">
                <a:solidFill>
                  <a:srgbClr val="000000"/>
                </a:solidFill>
                <a:latin typeface="Consolas" panose="020B0609020204030204" pitchFamily="49" charset="0"/>
              </a:rPr>
              <a:t> r = </a:t>
            </a:r>
            <a:r>
              <a:rPr lang="en-US" sz="1600">
                <a:solidFill>
                  <a:srgbClr val="001080"/>
                </a:solidFill>
                <a:latin typeface="Consolas" panose="020B0609020204030204" pitchFamily="49" charset="0"/>
              </a:rPr>
              <a:t>p</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add</a:t>
            </a:r>
            <a:r>
              <a:rPr lang="en-US" sz="1600">
                <a:solidFill>
                  <a:srgbClr val="000000"/>
                </a:solidFill>
                <a:latin typeface="Consolas" panose="020B0609020204030204" pitchFamily="49" charset="0"/>
              </a:rPr>
              <a:t>(q);</a:t>
            </a:r>
          </a:p>
          <a:p>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r</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say</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br>
              <a:rPr lang="en-US" sz="1600">
                <a:solidFill>
                  <a:srgbClr val="000000"/>
                </a:solidFill>
                <a:latin typeface="Consolas" panose="020B0609020204030204" pitchFamily="49" charset="0"/>
              </a:rPr>
            </a:br>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p:txBody>
      </p:sp>
      <p:sp>
        <p:nvSpPr>
          <p:cNvPr id="11" name="TextBox 10">
            <a:extLst>
              <a:ext uri="{FF2B5EF4-FFF2-40B4-BE49-F238E27FC236}">
                <a16:creationId xmlns:a16="http://schemas.microsoft.com/office/drawing/2014/main" id="{CCA55986-9805-4B1F-AA28-E91983792445}"/>
              </a:ext>
            </a:extLst>
          </p:cNvPr>
          <p:cNvSpPr txBox="1"/>
          <p:nvPr/>
        </p:nvSpPr>
        <p:spPr>
          <a:xfrm>
            <a:off x="3361388" y="1167255"/>
            <a:ext cx="908526" cy="400110"/>
          </a:xfrm>
          <a:prstGeom prst="rect">
            <a:avLst/>
          </a:prstGeom>
          <a:solidFill>
            <a:schemeClr val="accent4"/>
          </a:solidFill>
        </p:spPr>
        <p:txBody>
          <a:bodyPr wrap="square" rtlCol="0">
            <a:spAutoFit/>
          </a:bodyPr>
          <a:lstStyle/>
          <a:p>
            <a:r>
              <a:rPr lang="en-US" sz="2000"/>
              <a:t>Pair.h</a:t>
            </a:r>
          </a:p>
        </p:txBody>
      </p:sp>
      <p:sp>
        <p:nvSpPr>
          <p:cNvPr id="17" name="TextBox 16">
            <a:extLst>
              <a:ext uri="{FF2B5EF4-FFF2-40B4-BE49-F238E27FC236}">
                <a16:creationId xmlns:a16="http://schemas.microsoft.com/office/drawing/2014/main" id="{22429AB0-0935-4A8A-926C-2213D40651C3}"/>
              </a:ext>
            </a:extLst>
          </p:cNvPr>
          <p:cNvSpPr txBox="1"/>
          <p:nvPr/>
        </p:nvSpPr>
        <p:spPr>
          <a:xfrm>
            <a:off x="3738468" y="5198577"/>
            <a:ext cx="7880718" cy="120032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tx1"/>
            </a:solidFill>
          </a:ln>
        </p:spPr>
        <p:txBody>
          <a:bodyPr wrap="square" rtlCol="0">
            <a:spAutoFit/>
          </a:bodyPr>
          <a:lstStyle/>
          <a:p>
            <a:r>
              <a:rPr lang="en-US"/>
              <a:t>Note: we wrote code in our .h header file, rather than a separate .cpp file.</a:t>
            </a:r>
          </a:p>
          <a:p>
            <a:r>
              <a:rPr lang="en-US"/>
              <a:t>Because the C++ compiler only compiles code for a template class when it sees it being instantiated – only then does it know the actual type for </a:t>
            </a:r>
            <a:r>
              <a:rPr lang="en-US">
                <a:solidFill>
                  <a:srgbClr val="FF0000"/>
                </a:solidFill>
              </a:rPr>
              <a:t>T</a:t>
            </a:r>
            <a:r>
              <a:rPr lang="en-US"/>
              <a:t>.  So the template definition needs to be in-memory at that time. </a:t>
            </a:r>
          </a:p>
        </p:txBody>
      </p:sp>
      <p:sp>
        <p:nvSpPr>
          <p:cNvPr id="13" name="TextBox 12">
            <a:extLst>
              <a:ext uri="{FF2B5EF4-FFF2-40B4-BE49-F238E27FC236}">
                <a16:creationId xmlns:a16="http://schemas.microsoft.com/office/drawing/2014/main" id="{7E944BD3-896C-4250-860A-19C4D42EE3AE}"/>
              </a:ext>
            </a:extLst>
          </p:cNvPr>
          <p:cNvSpPr txBox="1"/>
          <p:nvPr/>
        </p:nvSpPr>
        <p:spPr>
          <a:xfrm>
            <a:off x="9683508" y="2728808"/>
            <a:ext cx="1147052" cy="400110"/>
          </a:xfrm>
          <a:prstGeom prst="rect">
            <a:avLst/>
          </a:prstGeom>
          <a:solidFill>
            <a:schemeClr val="accent4"/>
          </a:solidFill>
        </p:spPr>
        <p:txBody>
          <a:bodyPr wrap="square" rtlCol="0">
            <a:spAutoFit/>
          </a:bodyPr>
          <a:lstStyle/>
          <a:p>
            <a:r>
              <a:rPr lang="en-US" sz="2000"/>
              <a:t>Test.cpp</a:t>
            </a:r>
          </a:p>
        </p:txBody>
      </p:sp>
      <p:sp>
        <p:nvSpPr>
          <p:cNvPr id="2" name="Footer Placeholder 1">
            <a:extLst>
              <a:ext uri="{FF2B5EF4-FFF2-40B4-BE49-F238E27FC236}">
                <a16:creationId xmlns:a16="http://schemas.microsoft.com/office/drawing/2014/main" id="{A6062951-673D-4AE9-BD71-72DC598ECB32}"/>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84C80FD7-7BE6-43FC-BE93-CAD9CF52EA83}"/>
              </a:ext>
            </a:extLst>
          </p:cNvPr>
          <p:cNvSpPr>
            <a:spLocks noGrp="1"/>
          </p:cNvSpPr>
          <p:nvPr>
            <p:ph type="sldNum" sz="quarter" idx="12"/>
          </p:nvPr>
        </p:nvSpPr>
        <p:spPr/>
        <p:txBody>
          <a:bodyPr/>
          <a:lstStyle/>
          <a:p>
            <a:fld id="{2B0353FF-0177-4CA6-9FBB-ADCB198995C6}" type="slidenum">
              <a:rPr lang="en-US" smtClean="0"/>
              <a:t>47</a:t>
            </a:fld>
            <a:endParaRPr lang="en-US"/>
          </a:p>
        </p:txBody>
      </p:sp>
    </p:spTree>
    <p:extLst>
      <p:ext uri="{BB962C8B-B14F-4D97-AF65-F5344CB8AC3E}">
        <p14:creationId xmlns:p14="http://schemas.microsoft.com/office/powerpoint/2010/main" val="291207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0014AEA-FF9C-4373-83CF-8D2904E79E28}"/>
              </a:ext>
            </a:extLst>
          </p:cNvPr>
          <p:cNvSpPr txBox="1"/>
          <p:nvPr/>
        </p:nvSpPr>
        <p:spPr>
          <a:xfrm>
            <a:off x="682051" y="154729"/>
            <a:ext cx="7854710" cy="646331"/>
          </a:xfrm>
          <a:prstGeom prst="rect">
            <a:avLst/>
          </a:prstGeom>
          <a:noFill/>
        </p:spPr>
        <p:txBody>
          <a:bodyPr wrap="square" rtlCol="0">
            <a:spAutoFit/>
          </a:bodyPr>
          <a:lstStyle/>
          <a:p>
            <a:r>
              <a:rPr lang="en-US" sz="3600" dirty="0"/>
              <a:t>Template Function</a:t>
            </a:r>
          </a:p>
        </p:txBody>
      </p:sp>
      <p:sp>
        <p:nvSpPr>
          <p:cNvPr id="12" name="Rectangle 11">
            <a:extLst>
              <a:ext uri="{FF2B5EF4-FFF2-40B4-BE49-F238E27FC236}">
                <a16:creationId xmlns:a16="http://schemas.microsoft.com/office/drawing/2014/main" id="{6F04EF4A-AB32-4DD0-B271-7260014C92F4}"/>
              </a:ext>
            </a:extLst>
          </p:cNvPr>
          <p:cNvSpPr/>
          <p:nvPr/>
        </p:nvSpPr>
        <p:spPr>
          <a:xfrm>
            <a:off x="7473415" y="2843440"/>
            <a:ext cx="2961516" cy="821933"/>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600" dirty="0" err="1">
                <a:solidFill>
                  <a:srgbClr val="0000FF"/>
                </a:solidFill>
                <a:latin typeface="Consolas" panose="020B0609020204030204" pitchFamily="49" charset="0"/>
              </a:rPr>
              <a:t>int</a:t>
            </a:r>
            <a:r>
              <a:rPr lang="fr-FR" sz="1600" dirty="0">
                <a:solidFill>
                  <a:srgbClr val="0000FF"/>
                </a:solidFill>
                <a:latin typeface="Consolas" panose="020B0609020204030204" pitchFamily="49" charset="0"/>
              </a:rPr>
              <a:t> </a:t>
            </a:r>
            <a:r>
              <a:rPr lang="fr-FR" sz="1600" dirty="0" err="1">
                <a:solidFill>
                  <a:srgbClr val="000000"/>
                </a:solidFill>
                <a:latin typeface="Consolas" panose="020B0609020204030204" pitchFamily="49" charset="0"/>
              </a:rPr>
              <a:t>myMax</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00"/>
                </a:solidFill>
                <a:latin typeface="Consolas" panose="020B0609020204030204" pitchFamily="49" charset="0"/>
              </a:rPr>
              <a:t>int</a:t>
            </a:r>
            <a:r>
              <a:rPr lang="fr-FR" sz="1600" dirty="0">
                <a:solidFill>
                  <a:srgbClr val="000000"/>
                </a:solidFill>
                <a:latin typeface="Consolas" panose="020B0609020204030204" pitchFamily="49" charset="0"/>
              </a:rPr>
              <a:t> y) {</a:t>
            </a: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return</a:t>
            </a:r>
            <a:r>
              <a:rPr lang="fr-FR" sz="1600" dirty="0">
                <a:solidFill>
                  <a:srgbClr val="000000"/>
                </a:solidFill>
                <a:latin typeface="Consolas" panose="020B0609020204030204" pitchFamily="49" charset="0"/>
              </a:rPr>
              <a:t> (x &gt; y) ? x : y;</a:t>
            </a:r>
          </a:p>
          <a:p>
            <a:r>
              <a:rPr lang="fr-FR" sz="1600" dirty="0">
                <a:solidFill>
                  <a:srgbClr val="000000"/>
                </a:solidFill>
                <a:latin typeface="Consolas" panose="020B0609020204030204" pitchFamily="49" charset="0"/>
              </a:rPr>
              <a:t>}</a:t>
            </a:r>
          </a:p>
        </p:txBody>
      </p:sp>
      <p:sp>
        <p:nvSpPr>
          <p:cNvPr id="13" name="TextBox 12">
            <a:extLst>
              <a:ext uri="{FF2B5EF4-FFF2-40B4-BE49-F238E27FC236}">
                <a16:creationId xmlns:a16="http://schemas.microsoft.com/office/drawing/2014/main" id="{7E944BD3-896C-4250-860A-19C4D42EE3AE}"/>
              </a:ext>
            </a:extLst>
          </p:cNvPr>
          <p:cNvSpPr txBox="1"/>
          <p:nvPr/>
        </p:nvSpPr>
        <p:spPr>
          <a:xfrm>
            <a:off x="599857" y="3054352"/>
            <a:ext cx="1935678" cy="400110"/>
          </a:xfrm>
          <a:prstGeom prst="rect">
            <a:avLst/>
          </a:prstGeom>
          <a:noFill/>
        </p:spPr>
        <p:txBody>
          <a:bodyPr wrap="square" rtlCol="0">
            <a:spAutoFit/>
          </a:bodyPr>
          <a:lstStyle/>
          <a:p>
            <a:r>
              <a:rPr lang="en-US" sz="2000" dirty="0"/>
              <a:t>main.cpp</a:t>
            </a:r>
          </a:p>
        </p:txBody>
      </p:sp>
      <p:sp>
        <p:nvSpPr>
          <p:cNvPr id="10" name="Rectangle 9">
            <a:extLst>
              <a:ext uri="{FF2B5EF4-FFF2-40B4-BE49-F238E27FC236}">
                <a16:creationId xmlns:a16="http://schemas.microsoft.com/office/drawing/2014/main" id="{AA58A845-13E6-4741-9B43-3C3D8D30EA5A}"/>
              </a:ext>
            </a:extLst>
          </p:cNvPr>
          <p:cNvSpPr/>
          <p:nvPr/>
        </p:nvSpPr>
        <p:spPr>
          <a:xfrm>
            <a:off x="682050" y="3454461"/>
            <a:ext cx="5092025" cy="2607291"/>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MyMax.h</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myMax</a:t>
            </a:r>
            <a:r>
              <a:rPr lang="en-US" sz="1600" dirty="0">
                <a:solidFill>
                  <a:srgbClr val="000000"/>
                </a:solidFill>
                <a:latin typeface="Consolas" panose="020B0609020204030204" pitchFamily="49" charset="0"/>
              </a:rPr>
              <a:t>&lt;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a:t>
            </a:r>
            <a:r>
              <a:rPr lang="en-US" sz="1600" dirty="0">
                <a:solidFill>
                  <a:srgbClr val="09885A"/>
                </a:solidFill>
                <a:latin typeface="Consolas" panose="020B0609020204030204" pitchFamily="49" charset="0"/>
              </a:rPr>
              <a:t>123</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999</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myMax</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&gt;(</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'z'</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AA58A845-13E6-4741-9B43-3C3D8D30EA5A}"/>
              </a:ext>
            </a:extLst>
          </p:cNvPr>
          <p:cNvSpPr/>
          <p:nvPr/>
        </p:nvSpPr>
        <p:spPr>
          <a:xfrm>
            <a:off x="682051" y="1650668"/>
            <a:ext cx="5092024" cy="822065"/>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600" dirty="0" err="1">
                <a:solidFill>
                  <a:srgbClr val="0000FF"/>
                </a:solidFill>
                <a:latin typeface="Consolas" panose="020B0609020204030204" pitchFamily="49" charset="0"/>
              </a:rPr>
              <a:t>template</a:t>
            </a:r>
            <a:r>
              <a:rPr lang="fr-FR" sz="1600" dirty="0">
                <a:solidFill>
                  <a:srgbClr val="000000"/>
                </a:solidFill>
                <a:latin typeface="Consolas" panose="020B0609020204030204" pitchFamily="49" charset="0"/>
              </a:rPr>
              <a:t> &lt;</a:t>
            </a:r>
            <a:r>
              <a:rPr lang="fr-FR" sz="1600" dirty="0" err="1">
                <a:solidFill>
                  <a:srgbClr val="0000FF"/>
                </a:solidFill>
                <a:latin typeface="Consolas" panose="020B0609020204030204" pitchFamily="49" charset="0"/>
              </a:rPr>
              <a:t>typename</a:t>
            </a:r>
            <a:r>
              <a:rPr lang="fr-FR" sz="1600" dirty="0">
                <a:solidFill>
                  <a:srgbClr val="000000"/>
                </a:solidFill>
                <a:latin typeface="Consolas" panose="020B0609020204030204" pitchFamily="49" charset="0"/>
              </a:rPr>
              <a:t> T&gt; T </a:t>
            </a:r>
            <a:r>
              <a:rPr lang="fr-FR" sz="1600" dirty="0" err="1">
                <a:solidFill>
                  <a:srgbClr val="000000"/>
                </a:solidFill>
                <a:latin typeface="Consolas" panose="020B0609020204030204" pitchFamily="49" charset="0"/>
              </a:rPr>
              <a:t>myMax</a:t>
            </a:r>
            <a:r>
              <a:rPr lang="fr-FR" sz="1600" dirty="0">
                <a:solidFill>
                  <a:srgbClr val="000000"/>
                </a:solidFill>
                <a:latin typeface="Consolas" panose="020B0609020204030204" pitchFamily="49" charset="0"/>
              </a:rPr>
              <a:t>(T x, T y) {</a:t>
            </a: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return</a:t>
            </a:r>
            <a:r>
              <a:rPr lang="fr-FR" sz="1600" dirty="0">
                <a:solidFill>
                  <a:srgbClr val="000000"/>
                </a:solidFill>
                <a:latin typeface="Consolas" panose="020B0609020204030204" pitchFamily="49" charset="0"/>
              </a:rPr>
              <a:t> (x &gt; y) ? x : y;</a:t>
            </a:r>
          </a:p>
          <a:p>
            <a:r>
              <a:rPr lang="fr-FR" sz="1600" dirty="0">
                <a:solidFill>
                  <a:srgbClr val="000000"/>
                </a:solidFill>
                <a:latin typeface="Consolas" panose="020B0609020204030204" pitchFamily="49" charset="0"/>
              </a:rPr>
              <a:t>}</a:t>
            </a:r>
            <a:endParaRPr lang="fr-FR" sz="16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7E944BD3-896C-4250-860A-19C4D42EE3AE}"/>
              </a:ext>
            </a:extLst>
          </p:cNvPr>
          <p:cNvSpPr txBox="1"/>
          <p:nvPr/>
        </p:nvSpPr>
        <p:spPr>
          <a:xfrm>
            <a:off x="682051" y="1173116"/>
            <a:ext cx="1935678" cy="400110"/>
          </a:xfrm>
          <a:prstGeom prst="rect">
            <a:avLst/>
          </a:prstGeom>
          <a:noFill/>
        </p:spPr>
        <p:txBody>
          <a:bodyPr wrap="square" rtlCol="0">
            <a:spAutoFit/>
          </a:bodyPr>
          <a:lstStyle/>
          <a:p>
            <a:r>
              <a:rPr lang="en-US" sz="2000" dirty="0" err="1"/>
              <a:t>MyMax.h</a:t>
            </a:r>
            <a:endParaRPr lang="en-US" sz="2000" dirty="0"/>
          </a:p>
        </p:txBody>
      </p:sp>
      <p:sp>
        <p:nvSpPr>
          <p:cNvPr id="16" name="Rectangle 15">
            <a:extLst>
              <a:ext uri="{FF2B5EF4-FFF2-40B4-BE49-F238E27FC236}">
                <a16:creationId xmlns:a16="http://schemas.microsoft.com/office/drawing/2014/main" id="{6F04EF4A-AB32-4DD0-B271-7260014C92F4}"/>
              </a:ext>
            </a:extLst>
          </p:cNvPr>
          <p:cNvSpPr/>
          <p:nvPr/>
        </p:nvSpPr>
        <p:spPr>
          <a:xfrm>
            <a:off x="7161620" y="4545278"/>
            <a:ext cx="3903647" cy="869203"/>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600" dirty="0">
                <a:solidFill>
                  <a:srgbClr val="0000FF"/>
                </a:solidFill>
                <a:latin typeface="Consolas" panose="020B0609020204030204" pitchFamily="49" charset="0"/>
              </a:rPr>
              <a:t>char </a:t>
            </a:r>
            <a:r>
              <a:rPr lang="fr-FR" sz="1600" dirty="0" err="1">
                <a:solidFill>
                  <a:srgbClr val="000000"/>
                </a:solidFill>
                <a:latin typeface="Consolas" panose="020B0609020204030204" pitchFamily="49" charset="0"/>
              </a:rPr>
              <a:t>myMax</a:t>
            </a:r>
            <a:r>
              <a:rPr lang="fr-FR" sz="1600" dirty="0">
                <a:solidFill>
                  <a:srgbClr val="000000"/>
                </a:solidFill>
                <a:latin typeface="Consolas" panose="020B0609020204030204" pitchFamily="49" charset="0"/>
              </a:rPr>
              <a:t>(char x, char y) {</a:t>
            </a: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return</a:t>
            </a:r>
            <a:r>
              <a:rPr lang="fr-FR" sz="1600" dirty="0">
                <a:solidFill>
                  <a:srgbClr val="000000"/>
                </a:solidFill>
                <a:latin typeface="Consolas" panose="020B0609020204030204" pitchFamily="49" charset="0"/>
              </a:rPr>
              <a:t> (x &gt; y) ? x : y;</a:t>
            </a:r>
          </a:p>
          <a:p>
            <a:r>
              <a:rPr lang="fr-FR" sz="1600" dirty="0">
                <a:solidFill>
                  <a:srgbClr val="000000"/>
                </a:solidFill>
                <a:latin typeface="Consolas" panose="020B0609020204030204" pitchFamily="49" charset="0"/>
              </a:rPr>
              <a:t>}</a:t>
            </a:r>
          </a:p>
        </p:txBody>
      </p:sp>
      <p:sp>
        <p:nvSpPr>
          <p:cNvPr id="2" name="TextBox 1"/>
          <p:cNvSpPr txBox="1"/>
          <p:nvPr/>
        </p:nvSpPr>
        <p:spPr>
          <a:xfrm>
            <a:off x="7161620" y="1922907"/>
            <a:ext cx="4485948"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dirty="0"/>
              <a:t>Compiler generates a template </a:t>
            </a:r>
            <a:r>
              <a:rPr lang="en-US" dirty="0">
                <a:solidFill>
                  <a:srgbClr val="FF0000"/>
                </a:solidFill>
              </a:rPr>
              <a:t>instantiation</a:t>
            </a:r>
            <a:r>
              <a:rPr lang="en-US" dirty="0"/>
              <a:t> when it encounters the need</a:t>
            </a:r>
          </a:p>
        </p:txBody>
      </p:sp>
      <p:cxnSp>
        <p:nvCxnSpPr>
          <p:cNvPr id="4" name="Straight Arrow Connector 3"/>
          <p:cNvCxnSpPr>
            <a:endCxn id="12" idx="1"/>
          </p:cNvCxnSpPr>
          <p:nvPr/>
        </p:nvCxnSpPr>
        <p:spPr>
          <a:xfrm flipV="1">
            <a:off x="5260369" y="3254407"/>
            <a:ext cx="2213046" cy="18004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1"/>
          </p:cNvCxnSpPr>
          <p:nvPr/>
        </p:nvCxnSpPr>
        <p:spPr>
          <a:xfrm flipV="1">
            <a:off x="5260369" y="4979880"/>
            <a:ext cx="1901251" cy="325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95498" y="2342419"/>
            <a:ext cx="4485948" cy="36933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dirty="0"/>
              <a:t>Note, crucially, that </a:t>
            </a:r>
            <a:r>
              <a:rPr lang="en-US" dirty="0" err="1">
                <a:solidFill>
                  <a:srgbClr val="FF0000"/>
                </a:solidFill>
              </a:rPr>
              <a:t>MyMax.h</a:t>
            </a:r>
            <a:r>
              <a:rPr lang="en-US" dirty="0"/>
              <a:t> includes code!</a:t>
            </a:r>
          </a:p>
        </p:txBody>
      </p:sp>
      <p:sp>
        <p:nvSpPr>
          <p:cNvPr id="3" name="Footer Placeholder 2">
            <a:extLst>
              <a:ext uri="{FF2B5EF4-FFF2-40B4-BE49-F238E27FC236}">
                <a16:creationId xmlns:a16="http://schemas.microsoft.com/office/drawing/2014/main" id="{4B68CBF1-7D96-4E51-A905-0FE30C7FC331}"/>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20AA76A5-57CC-49A8-9235-08D80CC2514B}"/>
              </a:ext>
            </a:extLst>
          </p:cNvPr>
          <p:cNvSpPr>
            <a:spLocks noGrp="1"/>
          </p:cNvSpPr>
          <p:nvPr>
            <p:ph type="sldNum" sz="quarter" idx="12"/>
          </p:nvPr>
        </p:nvSpPr>
        <p:spPr/>
        <p:txBody>
          <a:bodyPr/>
          <a:lstStyle/>
          <a:p>
            <a:fld id="{2B0353FF-0177-4CA6-9FBB-ADCB198995C6}" type="slidenum">
              <a:rPr lang="en-US" smtClean="0"/>
              <a:t>48</a:t>
            </a:fld>
            <a:endParaRPr lang="en-US"/>
          </a:p>
        </p:txBody>
      </p:sp>
    </p:spTree>
    <p:extLst>
      <p:ext uri="{BB962C8B-B14F-4D97-AF65-F5344CB8AC3E}">
        <p14:creationId xmlns:p14="http://schemas.microsoft.com/office/powerpoint/2010/main" val="38145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0014AEA-FF9C-4373-83CF-8D2904E79E28}"/>
              </a:ext>
            </a:extLst>
          </p:cNvPr>
          <p:cNvSpPr txBox="1"/>
          <p:nvPr/>
        </p:nvSpPr>
        <p:spPr>
          <a:xfrm>
            <a:off x="682051" y="154729"/>
            <a:ext cx="7854710" cy="646331"/>
          </a:xfrm>
          <a:prstGeom prst="rect">
            <a:avLst/>
          </a:prstGeom>
          <a:noFill/>
        </p:spPr>
        <p:txBody>
          <a:bodyPr wrap="square" rtlCol="0">
            <a:spAutoFit/>
          </a:bodyPr>
          <a:lstStyle/>
          <a:p>
            <a:r>
              <a:rPr lang="en-US" sz="3600" dirty="0"/>
              <a:t>Template : How it Works</a:t>
            </a:r>
          </a:p>
        </p:txBody>
      </p:sp>
      <p:sp>
        <p:nvSpPr>
          <p:cNvPr id="13" name="TextBox 12">
            <a:extLst>
              <a:ext uri="{FF2B5EF4-FFF2-40B4-BE49-F238E27FC236}">
                <a16:creationId xmlns:a16="http://schemas.microsoft.com/office/drawing/2014/main" id="{7E944BD3-896C-4250-860A-19C4D42EE3AE}"/>
              </a:ext>
            </a:extLst>
          </p:cNvPr>
          <p:cNvSpPr txBox="1"/>
          <p:nvPr/>
        </p:nvSpPr>
        <p:spPr>
          <a:xfrm>
            <a:off x="2274671" y="2369183"/>
            <a:ext cx="1202307" cy="40011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txBody>
          <a:bodyPr wrap="square" rtlCol="0">
            <a:spAutoFit/>
          </a:bodyPr>
          <a:lstStyle/>
          <a:p>
            <a:r>
              <a:rPr lang="en-US" sz="2000" dirty="0"/>
              <a:t>main.cpp</a:t>
            </a:r>
          </a:p>
        </p:txBody>
      </p:sp>
      <p:sp>
        <p:nvSpPr>
          <p:cNvPr id="15" name="TextBox 14">
            <a:extLst>
              <a:ext uri="{FF2B5EF4-FFF2-40B4-BE49-F238E27FC236}">
                <a16:creationId xmlns:a16="http://schemas.microsoft.com/office/drawing/2014/main" id="{7E944BD3-896C-4250-860A-19C4D42EE3AE}"/>
              </a:ext>
            </a:extLst>
          </p:cNvPr>
          <p:cNvSpPr txBox="1"/>
          <p:nvPr/>
        </p:nvSpPr>
        <p:spPr>
          <a:xfrm>
            <a:off x="794940" y="1762569"/>
            <a:ext cx="821730" cy="400110"/>
          </a:xfrm>
          <a:prstGeom prst="rect">
            <a:avLst/>
          </a:prstGeom>
          <a:noFill/>
          <a:ln>
            <a:solidFill>
              <a:schemeClr val="accent1"/>
            </a:solidFill>
          </a:ln>
        </p:spPr>
        <p:txBody>
          <a:bodyPr wrap="square" rtlCol="0">
            <a:spAutoFit/>
          </a:bodyPr>
          <a:lstStyle/>
          <a:p>
            <a:r>
              <a:rPr lang="en-US" sz="2000" dirty="0" err="1"/>
              <a:t>abc.h</a:t>
            </a:r>
            <a:endParaRPr lang="en-US" sz="2000" dirty="0"/>
          </a:p>
        </p:txBody>
      </p:sp>
      <p:sp>
        <p:nvSpPr>
          <p:cNvPr id="2" name="TextBox 1"/>
          <p:cNvSpPr txBox="1"/>
          <p:nvPr/>
        </p:nvSpPr>
        <p:spPr>
          <a:xfrm>
            <a:off x="332062" y="3045159"/>
            <a:ext cx="11440765"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dirty="0"/>
              <a:t>When we compile </a:t>
            </a:r>
            <a:r>
              <a:rPr lang="en-US" dirty="0">
                <a:solidFill>
                  <a:srgbClr val="FF0000"/>
                </a:solidFill>
              </a:rPr>
              <a:t>main.cpp</a:t>
            </a:r>
            <a:r>
              <a:rPr lang="en-US" dirty="0"/>
              <a:t>, all we know about class </a:t>
            </a:r>
            <a:r>
              <a:rPr lang="en-US" dirty="0" err="1">
                <a:solidFill>
                  <a:srgbClr val="FF0000"/>
                </a:solidFill>
              </a:rPr>
              <a:t>abc</a:t>
            </a:r>
            <a:r>
              <a:rPr lang="en-US" dirty="0">
                <a:solidFill>
                  <a:srgbClr val="FF0000"/>
                </a:solidFill>
              </a:rPr>
              <a:t> </a:t>
            </a:r>
            <a:r>
              <a:rPr lang="en-US" dirty="0"/>
              <a:t>is what's in header </a:t>
            </a:r>
            <a:r>
              <a:rPr lang="en-US" dirty="0" err="1">
                <a:solidFill>
                  <a:srgbClr val="FF0000"/>
                </a:solidFill>
              </a:rPr>
              <a:t>abc.h</a:t>
            </a:r>
            <a:r>
              <a:rPr lang="en-US" dirty="0"/>
              <a:t>: conventionally, no implementation code.  If </a:t>
            </a:r>
            <a:r>
              <a:rPr lang="en-US" dirty="0" err="1">
                <a:solidFill>
                  <a:srgbClr val="FF0000"/>
                </a:solidFill>
              </a:rPr>
              <a:t>abc.h</a:t>
            </a:r>
            <a:r>
              <a:rPr lang="en-US" dirty="0"/>
              <a:t> uses Template declarations, with no matching implementation code, then this approach </a:t>
            </a:r>
            <a:r>
              <a:rPr lang="en-US" dirty="0">
                <a:solidFill>
                  <a:srgbClr val="FF0000"/>
                </a:solidFill>
              </a:rPr>
              <a:t>WILL NOT WORK</a:t>
            </a:r>
          </a:p>
        </p:txBody>
      </p:sp>
      <p:cxnSp>
        <p:nvCxnSpPr>
          <p:cNvPr id="4" name="Straight Arrow Connector 3"/>
          <p:cNvCxnSpPr>
            <a:stCxn id="15" idx="3"/>
            <a:endCxn id="17" idx="1"/>
          </p:cNvCxnSpPr>
          <p:nvPr/>
        </p:nvCxnSpPr>
        <p:spPr>
          <a:xfrm flipV="1">
            <a:off x="1616670" y="1527596"/>
            <a:ext cx="658001" cy="4350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E944BD3-896C-4250-860A-19C4D42EE3AE}"/>
              </a:ext>
            </a:extLst>
          </p:cNvPr>
          <p:cNvSpPr txBox="1"/>
          <p:nvPr/>
        </p:nvSpPr>
        <p:spPr>
          <a:xfrm>
            <a:off x="2274671" y="1327541"/>
            <a:ext cx="1062375" cy="40011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txBody>
          <a:bodyPr wrap="square" rtlCol="0">
            <a:spAutoFit/>
          </a:bodyPr>
          <a:lstStyle/>
          <a:p>
            <a:r>
              <a:rPr lang="en-US" sz="2000" dirty="0"/>
              <a:t>abc.cpp</a:t>
            </a:r>
          </a:p>
        </p:txBody>
      </p:sp>
      <p:cxnSp>
        <p:nvCxnSpPr>
          <p:cNvPr id="19" name="Straight Arrow Connector 18"/>
          <p:cNvCxnSpPr>
            <a:stCxn id="17" idx="3"/>
            <a:endCxn id="20" idx="1"/>
          </p:cNvCxnSpPr>
          <p:nvPr/>
        </p:nvCxnSpPr>
        <p:spPr>
          <a:xfrm>
            <a:off x="3337046" y="1527596"/>
            <a:ext cx="78682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E944BD3-896C-4250-860A-19C4D42EE3AE}"/>
              </a:ext>
            </a:extLst>
          </p:cNvPr>
          <p:cNvSpPr txBox="1"/>
          <p:nvPr/>
        </p:nvSpPr>
        <p:spPr>
          <a:xfrm>
            <a:off x="4123867" y="1327541"/>
            <a:ext cx="1062375" cy="400110"/>
          </a:xfrm>
          <a:prstGeom prst="rect">
            <a:avLst/>
          </a:prstGeom>
          <a:noFill/>
          <a:ln>
            <a:solidFill>
              <a:schemeClr val="accent1"/>
            </a:solidFill>
          </a:ln>
        </p:spPr>
        <p:txBody>
          <a:bodyPr wrap="square" rtlCol="0">
            <a:spAutoFit/>
          </a:bodyPr>
          <a:lstStyle/>
          <a:p>
            <a:r>
              <a:rPr lang="en-US" sz="2000" dirty="0"/>
              <a:t>abc.obj</a:t>
            </a:r>
          </a:p>
        </p:txBody>
      </p:sp>
      <p:cxnSp>
        <p:nvCxnSpPr>
          <p:cNvPr id="21" name="Straight Arrow Connector 20"/>
          <p:cNvCxnSpPr>
            <a:stCxn id="15" idx="3"/>
            <a:endCxn id="13" idx="1"/>
          </p:cNvCxnSpPr>
          <p:nvPr/>
        </p:nvCxnSpPr>
        <p:spPr>
          <a:xfrm>
            <a:off x="1616670" y="1962624"/>
            <a:ext cx="658001" cy="6066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944BD3-896C-4250-860A-19C4D42EE3AE}"/>
              </a:ext>
            </a:extLst>
          </p:cNvPr>
          <p:cNvSpPr txBox="1"/>
          <p:nvPr/>
        </p:nvSpPr>
        <p:spPr>
          <a:xfrm>
            <a:off x="3983935" y="2369183"/>
            <a:ext cx="1202307" cy="400110"/>
          </a:xfrm>
          <a:prstGeom prst="rect">
            <a:avLst/>
          </a:prstGeom>
          <a:noFill/>
          <a:ln>
            <a:solidFill>
              <a:schemeClr val="accent1"/>
            </a:solidFill>
          </a:ln>
        </p:spPr>
        <p:txBody>
          <a:bodyPr wrap="square" rtlCol="0">
            <a:spAutoFit/>
          </a:bodyPr>
          <a:lstStyle/>
          <a:p>
            <a:r>
              <a:rPr lang="en-US" sz="2000" dirty="0"/>
              <a:t>main.obj</a:t>
            </a:r>
          </a:p>
        </p:txBody>
      </p:sp>
      <p:cxnSp>
        <p:nvCxnSpPr>
          <p:cNvPr id="23" name="Straight Arrow Connector 22"/>
          <p:cNvCxnSpPr>
            <a:stCxn id="13" idx="3"/>
            <a:endCxn id="22" idx="1"/>
          </p:cNvCxnSpPr>
          <p:nvPr/>
        </p:nvCxnSpPr>
        <p:spPr>
          <a:xfrm>
            <a:off x="3476978" y="2569238"/>
            <a:ext cx="5069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881511" y="1748335"/>
            <a:ext cx="1049867" cy="705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cxnSp>
        <p:nvCxnSpPr>
          <p:cNvPr id="29" name="Straight Arrow Connector 28"/>
          <p:cNvCxnSpPr>
            <a:stCxn id="20" idx="3"/>
            <a:endCxn id="28" idx="1"/>
          </p:cNvCxnSpPr>
          <p:nvPr/>
        </p:nvCxnSpPr>
        <p:spPr>
          <a:xfrm>
            <a:off x="5186242" y="1527596"/>
            <a:ext cx="849018" cy="3241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28" idx="3"/>
          </p:cNvCxnSpPr>
          <p:nvPr/>
        </p:nvCxnSpPr>
        <p:spPr>
          <a:xfrm flipV="1">
            <a:off x="5186242" y="2350817"/>
            <a:ext cx="849018" cy="2184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E944BD3-896C-4250-860A-19C4D42EE3AE}"/>
              </a:ext>
            </a:extLst>
          </p:cNvPr>
          <p:cNvSpPr txBox="1"/>
          <p:nvPr/>
        </p:nvSpPr>
        <p:spPr>
          <a:xfrm>
            <a:off x="7626647" y="1898761"/>
            <a:ext cx="1202307" cy="400110"/>
          </a:xfrm>
          <a:prstGeom prst="rect">
            <a:avLst/>
          </a:prstGeom>
          <a:noFill/>
          <a:ln>
            <a:solidFill>
              <a:schemeClr val="accent1"/>
            </a:solidFill>
          </a:ln>
        </p:spPr>
        <p:txBody>
          <a:bodyPr wrap="square" rtlCol="0">
            <a:spAutoFit/>
          </a:bodyPr>
          <a:lstStyle/>
          <a:p>
            <a:r>
              <a:rPr lang="en-US" sz="2000" dirty="0"/>
              <a:t>main.exe</a:t>
            </a:r>
          </a:p>
        </p:txBody>
      </p:sp>
      <p:cxnSp>
        <p:nvCxnSpPr>
          <p:cNvPr id="36" name="Straight Arrow Connector 35"/>
          <p:cNvCxnSpPr>
            <a:stCxn id="28" idx="6"/>
            <a:endCxn id="35" idx="1"/>
          </p:cNvCxnSpPr>
          <p:nvPr/>
        </p:nvCxnSpPr>
        <p:spPr>
          <a:xfrm flipV="1">
            <a:off x="6931378" y="2098816"/>
            <a:ext cx="695269" cy="24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E944BD3-896C-4250-860A-19C4D42EE3AE}"/>
              </a:ext>
            </a:extLst>
          </p:cNvPr>
          <p:cNvSpPr txBox="1"/>
          <p:nvPr/>
        </p:nvSpPr>
        <p:spPr>
          <a:xfrm>
            <a:off x="3553716" y="4413634"/>
            <a:ext cx="1202307" cy="400110"/>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accent1"/>
            </a:solidFill>
          </a:ln>
        </p:spPr>
        <p:txBody>
          <a:bodyPr wrap="square" rtlCol="0">
            <a:spAutoFit/>
          </a:bodyPr>
          <a:lstStyle/>
          <a:p>
            <a:r>
              <a:rPr lang="en-US" sz="2000" dirty="0"/>
              <a:t>main.cpp</a:t>
            </a:r>
          </a:p>
        </p:txBody>
      </p:sp>
      <p:sp>
        <p:nvSpPr>
          <p:cNvPr id="42" name="TextBox 41">
            <a:extLst>
              <a:ext uri="{FF2B5EF4-FFF2-40B4-BE49-F238E27FC236}">
                <a16:creationId xmlns:a16="http://schemas.microsoft.com/office/drawing/2014/main" id="{7E944BD3-896C-4250-860A-19C4D42EE3AE}"/>
              </a:ext>
            </a:extLst>
          </p:cNvPr>
          <p:cNvSpPr txBox="1"/>
          <p:nvPr/>
        </p:nvSpPr>
        <p:spPr>
          <a:xfrm>
            <a:off x="1917181" y="4413634"/>
            <a:ext cx="941266" cy="400110"/>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accent1"/>
            </a:solidFill>
          </a:ln>
        </p:spPr>
        <p:txBody>
          <a:bodyPr wrap="square" rtlCol="0">
            <a:spAutoFit/>
          </a:bodyPr>
          <a:lstStyle/>
          <a:p>
            <a:r>
              <a:rPr lang="en-US" sz="2000" dirty="0" err="1"/>
              <a:t>abc.h</a:t>
            </a:r>
            <a:endParaRPr lang="en-US" sz="2000" dirty="0"/>
          </a:p>
        </p:txBody>
      </p:sp>
      <p:cxnSp>
        <p:nvCxnSpPr>
          <p:cNvPr id="47" name="Straight Arrow Connector 46"/>
          <p:cNvCxnSpPr>
            <a:stCxn id="42" idx="3"/>
            <a:endCxn id="41" idx="1"/>
          </p:cNvCxnSpPr>
          <p:nvPr/>
        </p:nvCxnSpPr>
        <p:spPr>
          <a:xfrm>
            <a:off x="2858447" y="4613689"/>
            <a:ext cx="6952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E944BD3-896C-4250-860A-19C4D42EE3AE}"/>
              </a:ext>
            </a:extLst>
          </p:cNvPr>
          <p:cNvSpPr txBox="1"/>
          <p:nvPr/>
        </p:nvSpPr>
        <p:spPr>
          <a:xfrm>
            <a:off x="5451292" y="4413634"/>
            <a:ext cx="1202307" cy="400110"/>
          </a:xfrm>
          <a:prstGeom prst="rect">
            <a:avLst/>
          </a:prstGeom>
          <a:noFill/>
          <a:ln>
            <a:solidFill>
              <a:schemeClr val="accent1"/>
            </a:solidFill>
          </a:ln>
        </p:spPr>
        <p:txBody>
          <a:bodyPr wrap="square" rtlCol="0">
            <a:spAutoFit/>
          </a:bodyPr>
          <a:lstStyle/>
          <a:p>
            <a:r>
              <a:rPr lang="en-US" sz="2000" dirty="0"/>
              <a:t>main.obj</a:t>
            </a:r>
          </a:p>
        </p:txBody>
      </p:sp>
      <p:cxnSp>
        <p:nvCxnSpPr>
          <p:cNvPr id="49" name="Straight Arrow Connector 48"/>
          <p:cNvCxnSpPr>
            <a:stCxn id="41" idx="3"/>
            <a:endCxn id="48" idx="1"/>
          </p:cNvCxnSpPr>
          <p:nvPr/>
        </p:nvCxnSpPr>
        <p:spPr>
          <a:xfrm>
            <a:off x="4756023" y="4613689"/>
            <a:ext cx="6952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7168424" y="4260763"/>
            <a:ext cx="1049867" cy="705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cxnSp>
        <p:nvCxnSpPr>
          <p:cNvPr id="52" name="Straight Arrow Connector 51"/>
          <p:cNvCxnSpPr>
            <a:stCxn id="48" idx="3"/>
            <a:endCxn id="50" idx="2"/>
          </p:cNvCxnSpPr>
          <p:nvPr/>
        </p:nvCxnSpPr>
        <p:spPr>
          <a:xfrm>
            <a:off x="6653599" y="4613689"/>
            <a:ext cx="5148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E944BD3-896C-4250-860A-19C4D42EE3AE}"/>
              </a:ext>
            </a:extLst>
          </p:cNvPr>
          <p:cNvSpPr txBox="1"/>
          <p:nvPr/>
        </p:nvSpPr>
        <p:spPr>
          <a:xfrm>
            <a:off x="8733116" y="4413634"/>
            <a:ext cx="1202307" cy="400110"/>
          </a:xfrm>
          <a:prstGeom prst="rect">
            <a:avLst/>
          </a:prstGeom>
          <a:noFill/>
          <a:ln>
            <a:solidFill>
              <a:schemeClr val="accent1"/>
            </a:solidFill>
          </a:ln>
        </p:spPr>
        <p:txBody>
          <a:bodyPr wrap="square" rtlCol="0">
            <a:spAutoFit/>
          </a:bodyPr>
          <a:lstStyle/>
          <a:p>
            <a:r>
              <a:rPr lang="en-US" sz="2000" dirty="0"/>
              <a:t>main.exe</a:t>
            </a:r>
          </a:p>
        </p:txBody>
      </p:sp>
      <p:cxnSp>
        <p:nvCxnSpPr>
          <p:cNvPr id="54" name="Straight Arrow Connector 53"/>
          <p:cNvCxnSpPr>
            <a:stCxn id="50" idx="6"/>
            <a:endCxn id="53" idx="1"/>
          </p:cNvCxnSpPr>
          <p:nvPr/>
        </p:nvCxnSpPr>
        <p:spPr>
          <a:xfrm>
            <a:off x="8218291" y="4613689"/>
            <a:ext cx="5148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23499" y="2197597"/>
            <a:ext cx="1105269" cy="369332"/>
          </a:xfrm>
          <a:prstGeom prst="rect">
            <a:avLst/>
          </a:prstGeom>
          <a:noFill/>
        </p:spPr>
        <p:txBody>
          <a:bodyPr wrap="square" rtlCol="0">
            <a:spAutoFit/>
          </a:bodyPr>
          <a:lstStyle/>
          <a:p>
            <a:r>
              <a:rPr lang="en-US" dirty="0"/>
              <a:t>no code</a:t>
            </a:r>
          </a:p>
        </p:txBody>
      </p:sp>
      <p:sp>
        <p:nvSpPr>
          <p:cNvPr id="60" name="TextBox 59"/>
          <p:cNvSpPr txBox="1"/>
          <p:nvPr/>
        </p:nvSpPr>
        <p:spPr>
          <a:xfrm>
            <a:off x="1917181" y="4813744"/>
            <a:ext cx="1105269" cy="646331"/>
          </a:xfrm>
          <a:prstGeom prst="rect">
            <a:avLst/>
          </a:prstGeom>
          <a:noFill/>
        </p:spPr>
        <p:txBody>
          <a:bodyPr wrap="square" rtlCol="0">
            <a:spAutoFit/>
          </a:bodyPr>
          <a:lstStyle/>
          <a:p>
            <a:r>
              <a:rPr lang="en-US" dirty="0"/>
              <a:t>header </a:t>
            </a:r>
            <a:r>
              <a:rPr lang="en-US" i="1" dirty="0"/>
              <a:t>and</a:t>
            </a:r>
            <a:r>
              <a:rPr lang="en-US" dirty="0"/>
              <a:t> code</a:t>
            </a:r>
          </a:p>
        </p:txBody>
      </p:sp>
      <p:sp>
        <p:nvSpPr>
          <p:cNvPr id="73" name="TextBox 72"/>
          <p:cNvSpPr txBox="1"/>
          <p:nvPr/>
        </p:nvSpPr>
        <p:spPr>
          <a:xfrm>
            <a:off x="464969" y="5530459"/>
            <a:ext cx="10998025"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dirty="0"/>
              <a:t>When we compile </a:t>
            </a:r>
            <a:r>
              <a:rPr lang="en-US" dirty="0">
                <a:solidFill>
                  <a:srgbClr val="FF0000"/>
                </a:solidFill>
              </a:rPr>
              <a:t>main.cpp</a:t>
            </a:r>
            <a:r>
              <a:rPr lang="en-US" dirty="0"/>
              <a:t>, we need to see the template code, so we can create the required instantiations.  For example</a:t>
            </a:r>
            <a:r>
              <a:rPr lang="en-US"/>
              <a:t>, </a:t>
            </a:r>
            <a:r>
              <a:rPr lang="en-US">
                <a:solidFill>
                  <a:srgbClr val="FF0000"/>
                </a:solidFill>
              </a:rPr>
              <a:t>int </a:t>
            </a:r>
            <a:r>
              <a:rPr lang="en-US" dirty="0" err="1">
                <a:solidFill>
                  <a:srgbClr val="FF0000"/>
                </a:solidFill>
              </a:rPr>
              <a:t>myMax</a:t>
            </a:r>
            <a:r>
              <a:rPr lang="en-US" dirty="0">
                <a:solidFill>
                  <a:srgbClr val="FF0000"/>
                </a:solidFill>
              </a:rPr>
              <a:t> </a:t>
            </a:r>
            <a:r>
              <a:rPr lang="en-US" dirty="0"/>
              <a:t>and </a:t>
            </a:r>
            <a:r>
              <a:rPr lang="en-US" dirty="0">
                <a:solidFill>
                  <a:srgbClr val="FF0000"/>
                </a:solidFill>
              </a:rPr>
              <a:t>char </a:t>
            </a:r>
            <a:r>
              <a:rPr lang="en-US" dirty="0" err="1">
                <a:solidFill>
                  <a:srgbClr val="FF0000"/>
                </a:solidFill>
              </a:rPr>
              <a:t>myMax</a:t>
            </a:r>
            <a:r>
              <a:rPr lang="en-US" dirty="0"/>
              <a:t>.  So </a:t>
            </a:r>
            <a:r>
              <a:rPr lang="en-US" dirty="0" err="1">
                <a:solidFill>
                  <a:srgbClr val="FF0000"/>
                </a:solidFill>
              </a:rPr>
              <a:t>abc.h</a:t>
            </a:r>
            <a:r>
              <a:rPr lang="en-US" dirty="0"/>
              <a:t> must include both header (declarations) and code (implementation)</a:t>
            </a:r>
          </a:p>
        </p:txBody>
      </p:sp>
      <p:sp>
        <p:nvSpPr>
          <p:cNvPr id="3" name="Footer Placeholder 2">
            <a:extLst>
              <a:ext uri="{FF2B5EF4-FFF2-40B4-BE49-F238E27FC236}">
                <a16:creationId xmlns:a16="http://schemas.microsoft.com/office/drawing/2014/main" id="{F2CCCC2E-AF25-4352-9AD5-E79A1C0038AA}"/>
              </a:ext>
            </a:extLst>
          </p:cNvPr>
          <p:cNvSpPr>
            <a:spLocks noGrp="1"/>
          </p:cNvSpPr>
          <p:nvPr>
            <p:ph type="ftr" sz="quarter" idx="11"/>
          </p:nvPr>
        </p:nvSpPr>
        <p:spPr/>
        <p:txBody>
          <a:bodyPr/>
          <a:lstStyle/>
          <a:p>
            <a:r>
              <a:rPr lang="en-US"/>
              <a:t>CSSSKL-342 : Lab02</a:t>
            </a:r>
          </a:p>
        </p:txBody>
      </p:sp>
      <p:sp>
        <p:nvSpPr>
          <p:cNvPr id="5" name="Slide Number Placeholder 4">
            <a:extLst>
              <a:ext uri="{FF2B5EF4-FFF2-40B4-BE49-F238E27FC236}">
                <a16:creationId xmlns:a16="http://schemas.microsoft.com/office/drawing/2014/main" id="{7917043A-6529-4C78-A92C-6BA0D95752F3}"/>
              </a:ext>
            </a:extLst>
          </p:cNvPr>
          <p:cNvSpPr>
            <a:spLocks noGrp="1"/>
          </p:cNvSpPr>
          <p:nvPr>
            <p:ph type="sldNum" sz="quarter" idx="12"/>
          </p:nvPr>
        </p:nvSpPr>
        <p:spPr/>
        <p:txBody>
          <a:bodyPr/>
          <a:lstStyle/>
          <a:p>
            <a:fld id="{2B0353FF-0177-4CA6-9FBB-ADCB198995C6}" type="slidenum">
              <a:rPr lang="en-US" smtClean="0"/>
              <a:t>49</a:t>
            </a:fld>
            <a:endParaRPr lang="en-US"/>
          </a:p>
        </p:txBody>
      </p:sp>
    </p:spTree>
    <p:extLst>
      <p:ext uri="{BB962C8B-B14F-4D97-AF65-F5344CB8AC3E}">
        <p14:creationId xmlns:p14="http://schemas.microsoft.com/office/powerpoint/2010/main" val="360750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332" y="2767754"/>
            <a:ext cx="4501663" cy="181588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demo()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"Hello"</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0" name="TextBox 9"/>
          <p:cNvSpPr txBox="1"/>
          <p:nvPr/>
        </p:nvSpPr>
        <p:spPr>
          <a:xfrm>
            <a:off x="393895" y="323557"/>
            <a:ext cx="4712677" cy="646331"/>
          </a:xfrm>
          <a:prstGeom prst="rect">
            <a:avLst/>
          </a:prstGeom>
          <a:noFill/>
        </p:spPr>
        <p:txBody>
          <a:bodyPr wrap="square" rtlCol="0">
            <a:spAutoFit/>
          </a:bodyPr>
          <a:lstStyle/>
          <a:p>
            <a:r>
              <a:rPr lang="en-US" sz="3600" dirty="0"/>
              <a:t>Namespaces</a:t>
            </a:r>
          </a:p>
        </p:txBody>
      </p:sp>
      <p:sp>
        <p:nvSpPr>
          <p:cNvPr id="11" name="TextBox 10"/>
          <p:cNvSpPr txBox="1"/>
          <p:nvPr/>
        </p:nvSpPr>
        <p:spPr>
          <a:xfrm>
            <a:off x="513469" y="1198094"/>
            <a:ext cx="4473527" cy="132343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0000FF"/>
                </a:solidFill>
                <a:latin typeface="Consolas" panose="020B0609020204030204" pitchFamily="49" charset="0"/>
              </a:rPr>
              <a:t>#include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demo1()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"Hello"</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13" name="TextBox 12"/>
          <p:cNvSpPr txBox="1"/>
          <p:nvPr/>
        </p:nvSpPr>
        <p:spPr>
          <a:xfrm>
            <a:off x="485333" y="4811842"/>
            <a:ext cx="4501662" cy="156966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demo2()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"Hello"</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14" name="Rectangular Callout 13"/>
          <p:cNvSpPr/>
          <p:nvPr/>
        </p:nvSpPr>
        <p:spPr>
          <a:xfrm>
            <a:off x="7258932" y="1585296"/>
            <a:ext cx="3390311" cy="778075"/>
          </a:xfrm>
          <a:prstGeom prst="wedgeRectCallout">
            <a:avLst>
              <a:gd name="adj1" fmla="val -112108"/>
              <a:gd name="adj2" fmla="val 23539"/>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 "using namespace".  So spell everything out</a:t>
            </a:r>
          </a:p>
        </p:txBody>
      </p:sp>
      <p:sp>
        <p:nvSpPr>
          <p:cNvPr id="15" name="Rectangular Callout 14"/>
          <p:cNvSpPr/>
          <p:nvPr/>
        </p:nvSpPr>
        <p:spPr>
          <a:xfrm>
            <a:off x="6525068" y="3074127"/>
            <a:ext cx="2661135" cy="778075"/>
          </a:xfrm>
          <a:prstGeom prst="wedgeRectCallout">
            <a:avLst>
              <a:gd name="adj1" fmla="val -112108"/>
              <a:gd name="adj2" fmla="val 23539"/>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using namespace </a:t>
            </a:r>
            <a:r>
              <a:rPr lang="en-US" dirty="0" err="1">
                <a:solidFill>
                  <a:schemeClr val="tx1"/>
                </a:solidFill>
              </a:rPr>
              <a:t>std</a:t>
            </a:r>
            <a:r>
              <a:rPr lang="en-US" dirty="0">
                <a:solidFill>
                  <a:schemeClr val="tx1"/>
                </a:solidFill>
              </a:rPr>
              <a:t>;</a:t>
            </a:r>
          </a:p>
          <a:p>
            <a:endParaRPr lang="en-US" dirty="0">
              <a:solidFill>
                <a:schemeClr val="tx1"/>
              </a:solidFill>
            </a:endParaRPr>
          </a:p>
          <a:p>
            <a:r>
              <a:rPr lang="en-US" dirty="0">
                <a:solidFill>
                  <a:schemeClr val="tx1"/>
                </a:solidFill>
              </a:rPr>
              <a:t>Can shorten your code</a:t>
            </a:r>
          </a:p>
        </p:txBody>
      </p:sp>
      <p:sp>
        <p:nvSpPr>
          <p:cNvPr id="16" name="Rectangular Callout 15"/>
          <p:cNvSpPr/>
          <p:nvPr/>
        </p:nvSpPr>
        <p:spPr>
          <a:xfrm>
            <a:off x="6525068" y="4818597"/>
            <a:ext cx="3856889" cy="778075"/>
          </a:xfrm>
          <a:prstGeom prst="wedgeRectCallout">
            <a:avLst>
              <a:gd name="adj1" fmla="val -112108"/>
              <a:gd name="adj2" fmla="val 23539"/>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only the methods you really want</a:t>
            </a:r>
          </a:p>
          <a:p>
            <a:r>
              <a:rPr lang="en-US" dirty="0">
                <a:solidFill>
                  <a:schemeClr val="tx1"/>
                </a:solidFill>
              </a:rPr>
              <a:t>Can shorten your code</a:t>
            </a:r>
          </a:p>
          <a:p>
            <a:r>
              <a:rPr lang="en-US" dirty="0">
                <a:solidFill>
                  <a:schemeClr val="tx1"/>
                </a:solidFill>
              </a:rPr>
              <a:t>Why is this best?</a:t>
            </a:r>
          </a:p>
        </p:txBody>
      </p:sp>
      <p:sp>
        <p:nvSpPr>
          <p:cNvPr id="2" name="Footer Placeholder 1">
            <a:extLst>
              <a:ext uri="{FF2B5EF4-FFF2-40B4-BE49-F238E27FC236}">
                <a16:creationId xmlns:a16="http://schemas.microsoft.com/office/drawing/2014/main" id="{4EF1C37D-8082-4B20-9F27-B8C480F37ADA}"/>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6CDE0E51-4FF0-4003-9711-FC71EEF6A69E}"/>
              </a:ext>
            </a:extLst>
          </p:cNvPr>
          <p:cNvSpPr>
            <a:spLocks noGrp="1"/>
          </p:cNvSpPr>
          <p:nvPr>
            <p:ph type="sldNum" sz="quarter" idx="12"/>
          </p:nvPr>
        </p:nvSpPr>
        <p:spPr/>
        <p:txBody>
          <a:bodyPr/>
          <a:lstStyle/>
          <a:p>
            <a:fld id="{2B0353FF-0177-4CA6-9FBB-ADCB198995C6}" type="slidenum">
              <a:rPr lang="en-US" smtClean="0"/>
              <a:t>5</a:t>
            </a:fld>
            <a:endParaRPr lang="en-US"/>
          </a:p>
        </p:txBody>
      </p:sp>
    </p:spTree>
    <p:extLst>
      <p:ext uri="{BB962C8B-B14F-4D97-AF65-F5344CB8AC3E}">
        <p14:creationId xmlns:p14="http://schemas.microsoft.com/office/powerpoint/2010/main" val="1672804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5646A-C7F8-4D19-A821-17DF00F88768}"/>
              </a:ext>
            </a:extLst>
          </p:cNvPr>
          <p:cNvSpPr txBox="1"/>
          <p:nvPr/>
        </p:nvSpPr>
        <p:spPr>
          <a:xfrm>
            <a:off x="612229" y="736036"/>
            <a:ext cx="10970171" cy="3416320"/>
          </a:xfrm>
          <a:prstGeom prst="rect">
            <a:avLst/>
          </a:prstGeom>
          <a:noFill/>
        </p:spPr>
        <p:txBody>
          <a:bodyPr wrap="square" rtlCol="0">
            <a:spAutoFit/>
          </a:bodyPr>
          <a:lstStyle/>
          <a:p>
            <a:r>
              <a:rPr lang="en-US" dirty="0"/>
              <a:t>Define a template class called </a:t>
            </a:r>
            <a:r>
              <a:rPr lang="en-US" dirty="0" err="1">
                <a:solidFill>
                  <a:srgbClr val="FF0000"/>
                </a:solidFill>
              </a:rPr>
              <a:t>ThreeD</a:t>
            </a:r>
            <a:r>
              <a:rPr lang="en-US" dirty="0"/>
              <a:t>, with </a:t>
            </a:r>
            <a:r>
              <a:rPr lang="en-US" err="1"/>
              <a:t>typename</a:t>
            </a:r>
            <a:r>
              <a:rPr lang="en-US"/>
              <a:t> </a:t>
            </a:r>
            <a:r>
              <a:rPr lang="en-US">
                <a:solidFill>
                  <a:srgbClr val="FF0000"/>
                </a:solidFill>
              </a:rPr>
              <a:t>T </a:t>
            </a:r>
            <a:r>
              <a:rPr lang="en-US"/>
              <a:t>in file </a:t>
            </a:r>
            <a:r>
              <a:rPr lang="en-US">
                <a:solidFill>
                  <a:srgbClr val="FF0000"/>
                </a:solidFill>
              </a:rPr>
              <a:t>ThreeD.cpp</a:t>
            </a:r>
            <a:endParaRPr lang="en-US" dirty="0">
              <a:solidFill>
                <a:srgbClr val="FF0000"/>
              </a:solidFill>
            </a:endParaRPr>
          </a:p>
          <a:p>
            <a:endParaRPr lang="en-US" dirty="0"/>
          </a:p>
          <a:p>
            <a:r>
              <a:rPr lang="en-US" dirty="0" err="1">
                <a:solidFill>
                  <a:srgbClr val="FF0000"/>
                </a:solidFill>
              </a:rPr>
              <a:t>ThreeD</a:t>
            </a:r>
            <a:r>
              <a:rPr lang="en-US" dirty="0"/>
              <a:t> has three fields, called </a:t>
            </a:r>
            <a:r>
              <a:rPr lang="en-US" dirty="0">
                <a:solidFill>
                  <a:srgbClr val="FF0000"/>
                </a:solidFill>
              </a:rPr>
              <a:t>x, y </a:t>
            </a:r>
            <a:r>
              <a:rPr lang="en-US" dirty="0"/>
              <a:t>and</a:t>
            </a:r>
            <a:r>
              <a:rPr lang="en-US" dirty="0">
                <a:solidFill>
                  <a:srgbClr val="FF0000"/>
                </a:solidFill>
              </a:rPr>
              <a:t> z</a:t>
            </a:r>
            <a:r>
              <a:rPr lang="en-US" dirty="0"/>
              <a:t>.  These represent the (x, y, z) coordinates of a point in 3-dimensional space.</a:t>
            </a:r>
          </a:p>
          <a:p>
            <a:endParaRPr lang="en-US" dirty="0"/>
          </a:p>
          <a:p>
            <a:r>
              <a:rPr lang="en-US" dirty="0"/>
              <a:t>Define a method, </a:t>
            </a:r>
            <a:r>
              <a:rPr lang="en-US" dirty="0">
                <a:solidFill>
                  <a:srgbClr val="FF0000"/>
                </a:solidFill>
              </a:rPr>
              <a:t>radius</a:t>
            </a:r>
            <a:r>
              <a:rPr lang="en-US" dirty="0"/>
              <a:t>, that calculates the distance of that that point from the origin, using the formula:</a:t>
            </a:r>
          </a:p>
          <a:p>
            <a:endParaRPr lang="en-US" dirty="0"/>
          </a:p>
          <a:p>
            <a:pPr lvl="1"/>
            <a:r>
              <a:rPr lang="en-US" dirty="0"/>
              <a:t>radius = </a:t>
            </a:r>
            <a:r>
              <a:rPr lang="en-US" dirty="0" err="1"/>
              <a:t>sqrt</a:t>
            </a:r>
            <a:r>
              <a:rPr lang="en-US" dirty="0"/>
              <a:t>(x</a:t>
            </a:r>
            <a:r>
              <a:rPr lang="en-US" baseline="30000" dirty="0"/>
              <a:t>2</a:t>
            </a:r>
            <a:r>
              <a:rPr lang="en-US" dirty="0"/>
              <a:t> + y</a:t>
            </a:r>
            <a:r>
              <a:rPr lang="en-US" baseline="30000" dirty="0"/>
              <a:t>2</a:t>
            </a:r>
            <a:r>
              <a:rPr lang="en-US" dirty="0"/>
              <a:t> + z</a:t>
            </a:r>
            <a:r>
              <a:rPr lang="en-US" baseline="30000" dirty="0"/>
              <a:t>2</a:t>
            </a:r>
            <a:r>
              <a:rPr lang="en-US" dirty="0"/>
              <a:t>) </a:t>
            </a:r>
          </a:p>
          <a:p>
            <a:endParaRPr lang="en-US" dirty="0"/>
          </a:p>
          <a:p>
            <a:r>
              <a:rPr lang="en-US" dirty="0"/>
              <a:t>Use Google to find out how to get the C++ library function </a:t>
            </a:r>
            <a:r>
              <a:rPr lang="en-US" dirty="0" err="1">
                <a:solidFill>
                  <a:srgbClr val="FF0000"/>
                </a:solidFill>
              </a:rPr>
              <a:t>sqrt</a:t>
            </a:r>
            <a:r>
              <a:rPr lang="en-US"/>
              <a:t>.  </a:t>
            </a:r>
          </a:p>
          <a:p>
            <a:endParaRPr lang="en-US"/>
          </a:p>
          <a:p>
            <a:r>
              <a:rPr lang="en-US"/>
              <a:t>Add a main function that tests your </a:t>
            </a:r>
            <a:r>
              <a:rPr lang="en-US">
                <a:solidFill>
                  <a:srgbClr val="FF0000"/>
                </a:solidFill>
              </a:rPr>
              <a:t>radius</a:t>
            </a:r>
            <a:r>
              <a:rPr lang="en-US"/>
              <a:t> function for template instantiations of both </a:t>
            </a:r>
            <a:r>
              <a:rPr lang="en-US">
                <a:solidFill>
                  <a:srgbClr val="FF0000"/>
                </a:solidFill>
              </a:rPr>
              <a:t>float</a:t>
            </a:r>
            <a:r>
              <a:rPr lang="en-US"/>
              <a:t> and </a:t>
            </a:r>
            <a:r>
              <a:rPr lang="en-US">
                <a:solidFill>
                  <a:srgbClr val="FF0000"/>
                </a:solidFill>
              </a:rPr>
              <a:t>double</a:t>
            </a:r>
            <a:r>
              <a:rPr lang="en-US"/>
              <a:t>.  Do they get the same answer? </a:t>
            </a:r>
            <a:endParaRPr lang="en-US" dirty="0"/>
          </a:p>
        </p:txBody>
      </p:sp>
      <p:sp>
        <p:nvSpPr>
          <p:cNvPr id="5" name="TextBox 4">
            <a:extLst>
              <a:ext uri="{FF2B5EF4-FFF2-40B4-BE49-F238E27FC236}">
                <a16:creationId xmlns:a16="http://schemas.microsoft.com/office/drawing/2014/main" id="{0CBAA3DD-A7C3-4480-AEE0-8BB887E8F508}"/>
              </a:ext>
            </a:extLst>
          </p:cNvPr>
          <p:cNvSpPr txBox="1"/>
          <p:nvPr/>
        </p:nvSpPr>
        <p:spPr>
          <a:xfrm>
            <a:off x="4924213" y="4855350"/>
            <a:ext cx="2252135" cy="36933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tx1"/>
            </a:solidFill>
          </a:ln>
        </p:spPr>
        <p:txBody>
          <a:bodyPr wrap="square" rtlCol="0">
            <a:spAutoFit/>
          </a:bodyPr>
          <a:lstStyle/>
          <a:p>
            <a:r>
              <a:rPr lang="en-US"/>
              <a:t>Submit </a:t>
            </a:r>
            <a:r>
              <a:rPr lang="en-US">
                <a:solidFill>
                  <a:srgbClr val="FF0000"/>
                </a:solidFill>
              </a:rPr>
              <a:t>ThreeD.cpp</a:t>
            </a:r>
          </a:p>
        </p:txBody>
      </p:sp>
      <p:sp>
        <p:nvSpPr>
          <p:cNvPr id="6" name="TextBox 5"/>
          <p:cNvSpPr txBox="1"/>
          <p:nvPr/>
        </p:nvSpPr>
        <p:spPr>
          <a:xfrm>
            <a:off x="4924213" y="0"/>
            <a:ext cx="3795581" cy="523220"/>
          </a:xfrm>
          <a:prstGeom prst="rect">
            <a:avLst/>
          </a:prstGeom>
          <a:noFill/>
        </p:spPr>
        <p:txBody>
          <a:bodyPr wrap="square" rtlCol="0">
            <a:spAutoFit/>
          </a:bodyPr>
          <a:lstStyle/>
          <a:p>
            <a:r>
              <a:rPr lang="en-US" sz="2800"/>
              <a:t>Task 12 : ThreeD</a:t>
            </a:r>
            <a:endParaRPr lang="en-US" sz="2800" dirty="0"/>
          </a:p>
        </p:txBody>
      </p:sp>
      <p:sp>
        <p:nvSpPr>
          <p:cNvPr id="3" name="Footer Placeholder 2">
            <a:extLst>
              <a:ext uri="{FF2B5EF4-FFF2-40B4-BE49-F238E27FC236}">
                <a16:creationId xmlns:a16="http://schemas.microsoft.com/office/drawing/2014/main" id="{4A957747-FC45-4A3B-B046-3A1F17B4279C}"/>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E174E3A5-0FDD-4C4D-8E8E-63619B597672}"/>
              </a:ext>
            </a:extLst>
          </p:cNvPr>
          <p:cNvSpPr>
            <a:spLocks noGrp="1"/>
          </p:cNvSpPr>
          <p:nvPr>
            <p:ph type="sldNum" sz="quarter" idx="12"/>
          </p:nvPr>
        </p:nvSpPr>
        <p:spPr/>
        <p:txBody>
          <a:bodyPr/>
          <a:lstStyle/>
          <a:p>
            <a:fld id="{DCEA4AB8-1A64-45EB-A99C-B09E4928BA2A}" type="slidenum">
              <a:rPr lang="en-US" smtClean="0"/>
              <a:t>50</a:t>
            </a:fld>
            <a:endParaRPr lang="en-US"/>
          </a:p>
        </p:txBody>
      </p:sp>
    </p:spTree>
    <p:extLst>
      <p:ext uri="{BB962C8B-B14F-4D97-AF65-F5344CB8AC3E}">
        <p14:creationId xmlns:p14="http://schemas.microsoft.com/office/powerpoint/2010/main" val="83186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0353FF-0177-4CA6-9FBB-ADCB198995C6}" type="slidenum">
              <a:rPr lang="en-US" smtClean="0"/>
              <a:t>51</a:t>
            </a:fld>
            <a:endParaRPr lang="en-US"/>
          </a:p>
        </p:txBody>
      </p:sp>
      <p:sp>
        <p:nvSpPr>
          <p:cNvPr id="3" name="TextBox 2"/>
          <p:cNvSpPr txBox="1"/>
          <p:nvPr/>
        </p:nvSpPr>
        <p:spPr>
          <a:xfrm>
            <a:off x="1092200" y="368300"/>
            <a:ext cx="9131300" cy="646331"/>
          </a:xfrm>
          <a:prstGeom prst="rect">
            <a:avLst/>
          </a:prstGeom>
          <a:noFill/>
        </p:spPr>
        <p:txBody>
          <a:bodyPr wrap="square" rtlCol="0">
            <a:spAutoFit/>
          </a:bodyPr>
          <a:lstStyle/>
          <a:p>
            <a:r>
              <a:rPr lang="en-US" sz="3600" dirty="0"/>
              <a:t>If You Want More Practice</a:t>
            </a:r>
          </a:p>
        </p:txBody>
      </p:sp>
      <p:sp>
        <p:nvSpPr>
          <p:cNvPr id="4" name="TextBox 3"/>
          <p:cNvSpPr txBox="1"/>
          <p:nvPr/>
        </p:nvSpPr>
        <p:spPr>
          <a:xfrm>
            <a:off x="2336800" y="1195898"/>
            <a:ext cx="7518400" cy="147732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olidFill>
          </a:ln>
        </p:spPr>
        <p:txBody>
          <a:bodyPr wrap="square" rtlCol="0">
            <a:spAutoFit/>
          </a:bodyPr>
          <a:lstStyle/>
          <a:p>
            <a:r>
              <a:rPr lang="en-US" dirty="0"/>
              <a:t>Go to </a:t>
            </a:r>
            <a:r>
              <a:rPr lang="en-US" dirty="0">
                <a:hlinkClick r:id="rId2"/>
              </a:rPr>
              <a:t>https://www.cprogramming.com/</a:t>
            </a:r>
            <a:endParaRPr lang="en-US" dirty="0"/>
          </a:p>
          <a:p>
            <a:endParaRPr lang="en-US" dirty="0"/>
          </a:p>
          <a:p>
            <a:r>
              <a:rPr lang="en-US" dirty="0"/>
              <a:t>Online version of a book on C++ (and C) by Alex </a:t>
            </a:r>
            <a:r>
              <a:rPr lang="en-US" dirty="0" err="1"/>
              <a:t>Allain</a:t>
            </a:r>
            <a:r>
              <a:rPr lang="en-US" dirty="0"/>
              <a:t>.  Outstandingly good!</a:t>
            </a:r>
          </a:p>
          <a:p>
            <a:endParaRPr lang="en-US" dirty="0"/>
          </a:p>
          <a:p>
            <a:r>
              <a:rPr lang="en-US" dirty="0"/>
              <a:t>Click on "Practice Problems".  Work your way thru each problem below:</a:t>
            </a:r>
          </a:p>
        </p:txBody>
      </p:sp>
      <p:sp>
        <p:nvSpPr>
          <p:cNvPr id="5" name="TextBox 4"/>
          <p:cNvSpPr txBox="1"/>
          <p:nvPr/>
        </p:nvSpPr>
        <p:spPr>
          <a:xfrm>
            <a:off x="2336801" y="3035761"/>
            <a:ext cx="7518400" cy="313932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1"/>
            </a:solidFill>
          </a:ln>
        </p:spPr>
        <p:txBody>
          <a:bodyPr wrap="square" rtlCol="0">
            <a:spAutoFit/>
          </a:bodyPr>
          <a:lstStyle/>
          <a:p>
            <a:r>
              <a:rPr lang="en-US" b="1" dirty="0"/>
              <a:t>Fill in the blank exercises</a:t>
            </a:r>
          </a:p>
          <a:p>
            <a:pPr lvl="1"/>
            <a:r>
              <a:rPr lang="en-US" dirty="0"/>
              <a:t>Fill in the missing parts of the code to create a working program that will accomplish the stated task.</a:t>
            </a:r>
          </a:p>
          <a:p>
            <a:pPr lvl="1"/>
            <a:r>
              <a:rPr lang="en-US" dirty="0">
                <a:hlinkClick r:id="rId3"/>
              </a:rPr>
              <a:t>Array input and output</a:t>
            </a:r>
            <a:endParaRPr lang="en-US" dirty="0"/>
          </a:p>
          <a:p>
            <a:pPr lvl="1"/>
            <a:r>
              <a:rPr lang="en-US" dirty="0">
                <a:hlinkClick r:id="rId4"/>
              </a:rPr>
              <a:t>Guessing game</a:t>
            </a:r>
            <a:endParaRPr lang="en-US" dirty="0"/>
          </a:p>
          <a:p>
            <a:pPr lvl="1"/>
            <a:r>
              <a:rPr lang="en-US" dirty="0">
                <a:hlinkClick r:id="rId5"/>
              </a:rPr>
              <a:t>Calculator</a:t>
            </a:r>
            <a:endParaRPr lang="en-US" dirty="0"/>
          </a:p>
          <a:p>
            <a:r>
              <a:rPr lang="en-US" b="1" dirty="0"/>
              <a:t>Basic Programming Challenges</a:t>
            </a:r>
          </a:p>
          <a:p>
            <a:pPr lvl="1"/>
            <a:r>
              <a:rPr lang="en-US" dirty="0">
                <a:hlinkClick r:id="rId6"/>
              </a:rPr>
              <a:t>Temperature Converter - Celsius to </a:t>
            </a:r>
            <a:r>
              <a:rPr lang="en-US" dirty="0" err="1">
                <a:hlinkClick r:id="rId6"/>
              </a:rPr>
              <a:t>Farenheit</a:t>
            </a:r>
            <a:endParaRPr lang="en-US" dirty="0"/>
          </a:p>
          <a:p>
            <a:pPr lvl="1"/>
            <a:r>
              <a:rPr lang="en-US" dirty="0">
                <a:hlinkClick r:id="rId7"/>
              </a:rPr>
              <a:t>Count the number of lines in a file</a:t>
            </a:r>
            <a:endParaRPr lang="en-US" dirty="0"/>
          </a:p>
          <a:p>
            <a:pPr lvl="1"/>
            <a:r>
              <a:rPr lang="en-US" dirty="0">
                <a:hlinkClick r:id="rId8"/>
              </a:rPr>
              <a:t>Determine the size of a file</a:t>
            </a:r>
            <a:endParaRPr lang="en-US" dirty="0"/>
          </a:p>
          <a:p>
            <a:pPr lvl="1"/>
            <a:r>
              <a:rPr lang="en-US" dirty="0">
                <a:hlinkClick r:id="rId9"/>
              </a:rPr>
              <a:t>Find all permutations of a given input</a:t>
            </a:r>
            <a:endParaRPr lang="en-US" dirty="0"/>
          </a:p>
        </p:txBody>
      </p:sp>
      <p:sp>
        <p:nvSpPr>
          <p:cNvPr id="6" name="Footer Placeholder 5">
            <a:extLst>
              <a:ext uri="{FF2B5EF4-FFF2-40B4-BE49-F238E27FC236}">
                <a16:creationId xmlns:a16="http://schemas.microsoft.com/office/drawing/2014/main" id="{6B55486A-36A3-44E6-B017-18BA8F91407A}"/>
              </a:ext>
            </a:extLst>
          </p:cNvPr>
          <p:cNvSpPr>
            <a:spLocks noGrp="1"/>
          </p:cNvSpPr>
          <p:nvPr>
            <p:ph type="ftr" sz="quarter" idx="11"/>
          </p:nvPr>
        </p:nvSpPr>
        <p:spPr/>
        <p:txBody>
          <a:bodyPr/>
          <a:lstStyle/>
          <a:p>
            <a:r>
              <a:rPr lang="en-US"/>
              <a:t>CSSSKL-342 : Lab02</a:t>
            </a:r>
          </a:p>
        </p:txBody>
      </p:sp>
    </p:spTree>
    <p:extLst>
      <p:ext uri="{BB962C8B-B14F-4D97-AF65-F5344CB8AC3E}">
        <p14:creationId xmlns:p14="http://schemas.microsoft.com/office/powerpoint/2010/main" val="320975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60251" y="143017"/>
            <a:ext cx="7012746" cy="655564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400" dirty="0">
                <a:solidFill>
                  <a:srgbClr val="0000FF"/>
                </a:solidFill>
                <a:latin typeface="Consolas" panose="020B0609020204030204" pitchFamily="49" charset="0"/>
              </a:rPr>
              <a:t>#include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#include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cmath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Point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x, y;</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Point() { }</a:t>
            </a:r>
          </a:p>
          <a:p>
            <a:r>
              <a:rPr lang="en-US" sz="1400" dirty="0">
                <a:solidFill>
                  <a:srgbClr val="000000"/>
                </a:solidFill>
                <a:latin typeface="Consolas" panose="020B0609020204030204" pitchFamily="49" charset="0"/>
              </a:rPr>
              <a:t>    Point(</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xx,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yy</a:t>
            </a:r>
            <a:r>
              <a:rPr lang="en-US" sz="1400" dirty="0">
                <a:solidFill>
                  <a:srgbClr val="000000"/>
                </a:solidFill>
                <a:latin typeface="Consolas" panose="020B0609020204030204" pitchFamily="49" charset="0"/>
              </a:rPr>
              <a:t>) { x = xx; y = </a:t>
            </a:r>
            <a:r>
              <a:rPr lang="en-US" sz="1400" dirty="0" err="1">
                <a:solidFill>
                  <a:srgbClr val="000000"/>
                </a:solidFill>
                <a:latin typeface="Consolas" panose="020B0609020204030204" pitchFamily="49" charset="0"/>
              </a:rPr>
              <a:t>yy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area(</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Point</a:t>
            </a:r>
            <a:r>
              <a:rPr lang="en-US" sz="1400" dirty="0">
                <a:solidFill>
                  <a:srgbClr val="0000FF"/>
                </a:solidFill>
                <a:latin typeface="Consolas" panose="020B0609020204030204" pitchFamily="49" charset="0"/>
              </a:rPr>
              <a:t>&amp;</a:t>
            </a:r>
            <a:r>
              <a:rPr lang="en-US" sz="1400" dirty="0">
                <a:solidFill>
                  <a:srgbClr val="000000"/>
                </a:solidFill>
                <a:latin typeface="Consolas" panose="020B0609020204030204" pitchFamily="49" charset="0"/>
              </a:rPr>
              <a:t> b, </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Point</a:t>
            </a:r>
            <a:r>
              <a:rPr lang="en-US" sz="1400" dirty="0">
                <a:solidFill>
                  <a:srgbClr val="0000FF"/>
                </a:solidFill>
                <a:latin typeface="Consolas" panose="020B0609020204030204" pitchFamily="49" charset="0"/>
              </a:rPr>
              <a:t>&amp;</a:t>
            </a:r>
            <a:r>
              <a:rPr lang="en-US" sz="1400" dirty="0">
                <a:solidFill>
                  <a:srgbClr val="000000"/>
                </a:solidFill>
                <a:latin typeface="Consolas" panose="020B0609020204030204" pitchFamily="49" charset="0"/>
              </a:rPr>
              <a:t> c) {</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abx</a:t>
            </a:r>
            <a:r>
              <a:rPr lang="en-US" sz="1400" dirty="0">
                <a:solidFill>
                  <a:srgbClr val="000000"/>
                </a:solidFill>
                <a:latin typeface="Consolas" panose="020B0609020204030204" pitchFamily="49" charset="0"/>
              </a:rPr>
              <a:t> = x - </a:t>
            </a:r>
            <a:r>
              <a:rPr lang="en-US" sz="1400" dirty="0" err="1">
                <a:solidFill>
                  <a:srgbClr val="000000"/>
                </a:solidFill>
                <a:latin typeface="Consolas" panose="020B0609020204030204" pitchFamily="49" charset="0"/>
              </a:rPr>
              <a:t>b.x</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aby = y - </a:t>
            </a:r>
            <a:r>
              <a:rPr lang="en-US" sz="1400" dirty="0" err="1">
                <a:solidFill>
                  <a:srgbClr val="000000"/>
                </a:solidFill>
                <a:latin typeface="Consolas" panose="020B0609020204030204" pitchFamily="49" charset="0"/>
              </a:rPr>
              <a:t>b.y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ab  = </a:t>
            </a:r>
            <a:r>
              <a:rPr lang="en-US" sz="1400" dirty="0" err="1">
                <a:solidFill>
                  <a:srgbClr val="000000"/>
                </a:solidFill>
                <a:latin typeface="Consolas" panose="020B0609020204030204" pitchFamily="49" charset="0"/>
              </a:rPr>
              <a:t>sqrt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abx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abx</a:t>
            </a:r>
            <a:r>
              <a:rPr lang="en-US" sz="1400" dirty="0">
                <a:solidFill>
                  <a:srgbClr val="000000"/>
                </a:solidFill>
                <a:latin typeface="Consolas" panose="020B0609020204030204" pitchFamily="49" charset="0"/>
              </a:rPr>
              <a:t>  +  aby * aby);</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acx</a:t>
            </a:r>
            <a:r>
              <a:rPr lang="en-US" sz="1400" dirty="0">
                <a:solidFill>
                  <a:srgbClr val="000000"/>
                </a:solidFill>
                <a:latin typeface="Consolas" panose="020B0609020204030204" pitchFamily="49" charset="0"/>
              </a:rPr>
              <a:t> = x - </a:t>
            </a:r>
            <a:r>
              <a:rPr lang="en-US" sz="1400" dirty="0" err="1">
                <a:solidFill>
                  <a:srgbClr val="000000"/>
                </a:solidFill>
                <a:latin typeface="Consolas" panose="020B0609020204030204" pitchFamily="49" charset="0"/>
              </a:rPr>
              <a:t>c.x</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acy</a:t>
            </a:r>
            <a:r>
              <a:rPr lang="en-US" sz="1400" dirty="0">
                <a:solidFill>
                  <a:srgbClr val="000000"/>
                </a:solidFill>
                <a:latin typeface="Consolas" panose="020B0609020204030204" pitchFamily="49" charset="0"/>
              </a:rPr>
              <a:t> = y - </a:t>
            </a:r>
            <a:r>
              <a:rPr lang="en-US" sz="1400" dirty="0" err="1">
                <a:solidFill>
                  <a:srgbClr val="000000"/>
                </a:solidFill>
                <a:latin typeface="Consolas" panose="020B0609020204030204" pitchFamily="49" charset="0"/>
              </a:rPr>
              <a:t>c.y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ac  = </a:t>
            </a:r>
            <a:r>
              <a:rPr lang="en-US" sz="1400" dirty="0" err="1">
                <a:solidFill>
                  <a:srgbClr val="000000"/>
                </a:solidFill>
                <a:latin typeface="Consolas" panose="020B0609020204030204" pitchFamily="49" charset="0"/>
              </a:rPr>
              <a:t>sqrt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acx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acy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acy</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bcx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b.x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c.x</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bcy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b.y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sqrt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bcx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bcx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bcy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bcy</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s = (ab + ac + </a:t>
            </a:r>
            <a:r>
              <a:rPr lang="en-US" sz="1400" dirty="0" err="1">
                <a:solidFill>
                  <a:srgbClr val="000000"/>
                </a:solidFill>
                <a:latin typeface="Consolas" panose="020B0609020204030204" pitchFamily="49" charset="0"/>
              </a:rPr>
              <a:t>bc</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2.0</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semi-perimeter</a:t>
            </a:r>
            <a:endParaRPr lang="en-US" sz="1400" dirty="0">
              <a:solidFill>
                <a:srgbClr val="000000"/>
              </a:solidFill>
              <a:latin typeface="Consolas" panose="020B0609020204030204" pitchFamily="49" charset="0"/>
            </a:endParaRP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sqrt</a:t>
            </a:r>
            <a:r>
              <a:rPr lang="en-US" sz="1400" dirty="0">
                <a:solidFill>
                  <a:srgbClr val="000000"/>
                </a:solidFill>
                <a:latin typeface="Consolas" panose="020B0609020204030204" pitchFamily="49" charset="0"/>
              </a:rPr>
              <a:t>( s * (s - ab) * (s - ac) * (s - </a:t>
            </a:r>
            <a:r>
              <a:rPr lang="en-US" sz="1400" dirty="0" err="1">
                <a:solidFill>
                  <a:srgbClr val="000000"/>
                </a:solidFill>
                <a:latin typeface="Consolas" panose="020B0609020204030204" pitchFamily="49" charset="0"/>
              </a:rPr>
              <a:t>bc</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b="0" dirty="0">
              <a:solidFill>
                <a:srgbClr val="000000"/>
              </a:solidFill>
              <a:effectLst/>
              <a:latin typeface="Consolas" panose="020B0609020204030204" pitchFamily="49" charset="0"/>
            </a:endParaRPr>
          </a:p>
        </p:txBody>
      </p:sp>
      <p:sp>
        <p:nvSpPr>
          <p:cNvPr id="10" name="TextBox 9"/>
          <p:cNvSpPr txBox="1"/>
          <p:nvPr/>
        </p:nvSpPr>
        <p:spPr>
          <a:xfrm>
            <a:off x="2082018" y="1003987"/>
            <a:ext cx="4994031" cy="646331"/>
          </a:xfrm>
          <a:prstGeom prst="rect">
            <a:avLst/>
          </a:prstGeom>
          <a:noFill/>
        </p:spPr>
        <p:txBody>
          <a:bodyPr wrap="square" rtlCol="0">
            <a:spAutoFit/>
          </a:bodyPr>
          <a:lstStyle/>
          <a:p>
            <a:r>
              <a:rPr lang="en-US" sz="3600" dirty="0"/>
              <a:t>Area by Heron's Formula</a:t>
            </a:r>
          </a:p>
        </p:txBody>
      </p:sp>
      <p:cxnSp>
        <p:nvCxnSpPr>
          <p:cNvPr id="4" name="Straight Arrow Connector 3"/>
          <p:cNvCxnSpPr/>
          <p:nvPr/>
        </p:nvCxnSpPr>
        <p:spPr>
          <a:xfrm flipV="1">
            <a:off x="8159261" y="1885072"/>
            <a:ext cx="0" cy="2518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9261" y="4403189"/>
            <a:ext cx="31370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743069" y="3450842"/>
            <a:ext cx="1575582" cy="438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24755" y="2719322"/>
            <a:ext cx="393896" cy="1170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771206" y="2719322"/>
            <a:ext cx="1153549"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19542" y="2372878"/>
            <a:ext cx="266700" cy="369332"/>
          </a:xfrm>
          <a:prstGeom prst="rect">
            <a:avLst/>
          </a:prstGeom>
          <a:noFill/>
        </p:spPr>
        <p:txBody>
          <a:bodyPr wrap="square" rtlCol="0">
            <a:spAutoFit/>
          </a:bodyPr>
          <a:lstStyle/>
          <a:p>
            <a:r>
              <a:rPr lang="en-US" dirty="0"/>
              <a:t>b</a:t>
            </a:r>
          </a:p>
        </p:txBody>
      </p:sp>
      <p:sp>
        <p:nvSpPr>
          <p:cNvPr id="26" name="TextBox 25"/>
          <p:cNvSpPr txBox="1"/>
          <p:nvPr/>
        </p:nvSpPr>
        <p:spPr>
          <a:xfrm>
            <a:off x="10332719" y="3776927"/>
            <a:ext cx="1167618" cy="369332"/>
          </a:xfrm>
          <a:prstGeom prst="rect">
            <a:avLst/>
          </a:prstGeom>
          <a:noFill/>
        </p:spPr>
        <p:txBody>
          <a:bodyPr wrap="square" rtlCol="0">
            <a:spAutoFit/>
          </a:bodyPr>
          <a:lstStyle/>
          <a:p>
            <a:r>
              <a:rPr lang="en-US" dirty="0"/>
              <a:t>a = this</a:t>
            </a:r>
          </a:p>
        </p:txBody>
      </p:sp>
      <p:sp>
        <p:nvSpPr>
          <p:cNvPr id="27" name="TextBox 26"/>
          <p:cNvSpPr txBox="1"/>
          <p:nvPr/>
        </p:nvSpPr>
        <p:spPr>
          <a:xfrm>
            <a:off x="8462301" y="3240592"/>
            <a:ext cx="266700" cy="369332"/>
          </a:xfrm>
          <a:prstGeom prst="rect">
            <a:avLst/>
          </a:prstGeom>
          <a:noFill/>
        </p:spPr>
        <p:txBody>
          <a:bodyPr wrap="square" rtlCol="0">
            <a:spAutoFit/>
          </a:bodyPr>
          <a:lstStyle/>
          <a:p>
            <a:r>
              <a:rPr lang="en-US" dirty="0"/>
              <a:t>c</a:t>
            </a:r>
          </a:p>
        </p:txBody>
      </p:sp>
      <p:sp>
        <p:nvSpPr>
          <p:cNvPr id="28" name="TextBox 27"/>
          <p:cNvSpPr txBox="1"/>
          <p:nvPr/>
        </p:nvSpPr>
        <p:spPr>
          <a:xfrm>
            <a:off x="11029656" y="4403189"/>
            <a:ext cx="266700" cy="369332"/>
          </a:xfrm>
          <a:prstGeom prst="rect">
            <a:avLst/>
          </a:prstGeom>
          <a:noFill/>
        </p:spPr>
        <p:txBody>
          <a:bodyPr wrap="square" rtlCol="0">
            <a:spAutoFit/>
          </a:bodyPr>
          <a:lstStyle/>
          <a:p>
            <a:r>
              <a:rPr lang="en-US" dirty="0">
                <a:solidFill>
                  <a:srgbClr val="FF0000"/>
                </a:solidFill>
              </a:rPr>
              <a:t>x</a:t>
            </a:r>
          </a:p>
        </p:txBody>
      </p:sp>
      <p:sp>
        <p:nvSpPr>
          <p:cNvPr id="29" name="TextBox 28"/>
          <p:cNvSpPr txBox="1"/>
          <p:nvPr/>
        </p:nvSpPr>
        <p:spPr>
          <a:xfrm>
            <a:off x="7811818" y="2188212"/>
            <a:ext cx="266700" cy="369332"/>
          </a:xfrm>
          <a:prstGeom prst="rect">
            <a:avLst/>
          </a:prstGeom>
          <a:noFill/>
        </p:spPr>
        <p:txBody>
          <a:bodyPr wrap="square" rtlCol="0">
            <a:spAutoFit/>
          </a:bodyPr>
          <a:lstStyle/>
          <a:p>
            <a:r>
              <a:rPr lang="en-US" dirty="0">
                <a:solidFill>
                  <a:srgbClr val="FF0000"/>
                </a:solidFill>
              </a:rPr>
              <a:t>y</a:t>
            </a:r>
          </a:p>
        </p:txBody>
      </p:sp>
      <p:sp>
        <p:nvSpPr>
          <p:cNvPr id="30" name="TextBox 29"/>
          <p:cNvSpPr txBox="1"/>
          <p:nvPr/>
        </p:nvSpPr>
        <p:spPr>
          <a:xfrm>
            <a:off x="7484012" y="351692"/>
            <a:ext cx="4459459" cy="120032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This exercise was optional.  But those who attempted it  mostly got it wrong.  You can't calculate the area using radii, from the origin, of each Point</a:t>
            </a:r>
          </a:p>
        </p:txBody>
      </p:sp>
      <p:sp>
        <p:nvSpPr>
          <p:cNvPr id="31" name="TextBox 30"/>
          <p:cNvSpPr txBox="1"/>
          <p:nvPr/>
        </p:nvSpPr>
        <p:spPr>
          <a:xfrm>
            <a:off x="7498078" y="4967116"/>
            <a:ext cx="4459459"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dirty="0"/>
              <a:t>You could shorten the code by inventing a </a:t>
            </a:r>
            <a:r>
              <a:rPr lang="en-US" b="1" dirty="0"/>
              <a:t>static</a:t>
            </a:r>
            <a:r>
              <a:rPr lang="en-US" dirty="0"/>
              <a:t> method to calculate the distance between any two Points, right?</a:t>
            </a:r>
          </a:p>
        </p:txBody>
      </p:sp>
      <p:sp>
        <p:nvSpPr>
          <p:cNvPr id="2" name="Footer Placeholder 1">
            <a:extLst>
              <a:ext uri="{FF2B5EF4-FFF2-40B4-BE49-F238E27FC236}">
                <a16:creationId xmlns:a16="http://schemas.microsoft.com/office/drawing/2014/main" id="{C676F698-8AE6-42E8-8C2F-967572BFF849}"/>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3158B039-BC63-40F9-9513-2CDCC0425590}"/>
              </a:ext>
            </a:extLst>
          </p:cNvPr>
          <p:cNvSpPr>
            <a:spLocks noGrp="1"/>
          </p:cNvSpPr>
          <p:nvPr>
            <p:ph type="sldNum" sz="quarter" idx="12"/>
          </p:nvPr>
        </p:nvSpPr>
        <p:spPr/>
        <p:txBody>
          <a:bodyPr/>
          <a:lstStyle/>
          <a:p>
            <a:fld id="{2B0353FF-0177-4CA6-9FBB-ADCB198995C6}" type="slidenum">
              <a:rPr lang="en-US" smtClean="0"/>
              <a:t>6</a:t>
            </a:fld>
            <a:endParaRPr lang="en-US"/>
          </a:p>
        </p:txBody>
      </p:sp>
    </p:spTree>
    <p:extLst>
      <p:ext uri="{BB962C8B-B14F-4D97-AF65-F5344CB8AC3E}">
        <p14:creationId xmlns:p14="http://schemas.microsoft.com/office/powerpoint/2010/main" val="228815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52619" y="2188212"/>
            <a:ext cx="5746362" cy="360098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txBody>
          <a:bodyPr wrap="square" rtlCol="0">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xoff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2.3</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x offset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3.4</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y offset</a:t>
            </a:r>
            <a:endParaRPr lang="en-US" sz="1400" dirty="0">
              <a:solidFill>
                <a:srgbClr val="000000"/>
              </a:solidFill>
              <a:latin typeface="Consolas" panose="020B0609020204030204" pitchFamily="49" charset="0"/>
            </a:endParaRPr>
          </a:p>
          <a:p>
            <a:br>
              <a:rPr lang="en-US" sz="1400" dirty="0">
                <a:solidFill>
                  <a:srgbClr val="000000"/>
                </a:solidFill>
                <a:latin typeface="Consolas" panose="020B0609020204030204" pitchFamily="49" charset="0"/>
              </a:rPr>
            </a:br>
            <a:r>
              <a:rPr lang="en-US" sz="1400" dirty="0">
                <a:solidFill>
                  <a:srgbClr val="008000"/>
                </a:solidFill>
                <a:latin typeface="Consolas" panose="020B0609020204030204" pitchFamily="49" charset="0"/>
              </a:rPr>
              <a:t>  // Build a 3-4-5 triangle, offset from the origin</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at (</a:t>
            </a:r>
            <a:r>
              <a:rPr lang="en-US" sz="1400" dirty="0" err="1">
                <a:solidFill>
                  <a:srgbClr val="008000"/>
                </a:solidFill>
                <a:latin typeface="Consolas" panose="020B0609020204030204" pitchFamily="49" charset="0"/>
              </a:rPr>
              <a:t>xoff</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yoff</a:t>
            </a:r>
            <a:r>
              <a:rPr lang="en-US" sz="1400" dirty="0">
                <a:solidFill>
                  <a:srgbClr val="008000"/>
                </a:solidFill>
                <a:latin typeface="Consolas" panose="020B0609020204030204" pitchFamily="49" charset="0"/>
              </a:rPr>
              <a:t>).  We know the correct answer is 6.0</a:t>
            </a:r>
            <a:endParaRPr lang="en-US" sz="1400" dirty="0">
              <a:solidFill>
                <a:srgbClr val="000000"/>
              </a:solidFill>
              <a:latin typeface="Consolas" panose="020B0609020204030204" pitchFamily="49" charset="0"/>
            </a:endParaRP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Point a(</a:t>
            </a:r>
            <a:r>
              <a:rPr lang="en-US" sz="1400" dirty="0" err="1">
                <a:solidFill>
                  <a:srgbClr val="000000"/>
                </a:solidFill>
                <a:latin typeface="Consolas" panose="020B0609020204030204" pitchFamily="49" charset="0"/>
              </a:rPr>
              <a:t>xoff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0.0</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Point b(</a:t>
            </a:r>
            <a:r>
              <a:rPr lang="en-US" sz="1400" dirty="0" err="1">
                <a:solidFill>
                  <a:srgbClr val="000000"/>
                </a:solidFill>
                <a:latin typeface="Consolas" panose="020B0609020204030204" pitchFamily="49" charset="0"/>
              </a:rPr>
              <a:t>xoff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3.0</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Point c(</a:t>
            </a:r>
            <a:r>
              <a:rPr lang="en-US" sz="1400" dirty="0" err="1">
                <a:solidFill>
                  <a:srgbClr val="000000"/>
                </a:solidFill>
                <a:latin typeface="Consolas" panose="020B0609020204030204" pitchFamily="49" charset="0"/>
              </a:rPr>
              <a:t>xoff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3.0</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yoff</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4.0</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area = </a:t>
            </a:r>
            <a:r>
              <a:rPr lang="en-US" sz="1400" dirty="0" err="1">
                <a:solidFill>
                  <a:srgbClr val="000000"/>
                </a:solidFill>
                <a:latin typeface="Consolas" panose="020B0609020204030204" pitchFamily="49" charset="0"/>
              </a:rPr>
              <a:t>a.area</a:t>
            </a:r>
            <a:r>
              <a:rPr lang="en-US" sz="1400" dirty="0">
                <a:solidFill>
                  <a:srgbClr val="000000"/>
                </a:solidFill>
                <a:latin typeface="Consolas" panose="020B0609020204030204" pitchFamily="49" charset="0"/>
              </a:rPr>
              <a:t>(b, c);</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"Area = "</a:t>
            </a:r>
            <a:r>
              <a:rPr lang="en-US" sz="1400" dirty="0">
                <a:solidFill>
                  <a:srgbClr val="000000"/>
                </a:solidFill>
                <a:latin typeface="Consolas" panose="020B0609020204030204" pitchFamily="49" charset="0"/>
              </a:rPr>
              <a:t> &lt;&lt; area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10" name="TextBox 9"/>
          <p:cNvSpPr txBox="1"/>
          <p:nvPr/>
        </p:nvSpPr>
        <p:spPr>
          <a:xfrm>
            <a:off x="752619" y="951856"/>
            <a:ext cx="6147586" cy="646331"/>
          </a:xfrm>
          <a:prstGeom prst="rect">
            <a:avLst/>
          </a:prstGeom>
          <a:noFill/>
        </p:spPr>
        <p:txBody>
          <a:bodyPr wrap="square" rtlCol="0">
            <a:spAutoFit/>
          </a:bodyPr>
          <a:lstStyle/>
          <a:p>
            <a:r>
              <a:rPr lang="en-US" sz="3600" dirty="0"/>
              <a:t>Area by Heron's Formula : Test</a:t>
            </a:r>
          </a:p>
        </p:txBody>
      </p:sp>
      <p:cxnSp>
        <p:nvCxnSpPr>
          <p:cNvPr id="4" name="Straight Arrow Connector 3"/>
          <p:cNvCxnSpPr/>
          <p:nvPr/>
        </p:nvCxnSpPr>
        <p:spPr>
          <a:xfrm flipV="1">
            <a:off x="8159261" y="1885072"/>
            <a:ext cx="0" cy="2518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9261" y="4403189"/>
            <a:ext cx="31370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825106" y="3461376"/>
            <a:ext cx="892566" cy="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99024" y="2167035"/>
            <a:ext cx="18648" cy="129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825106" y="2167036"/>
            <a:ext cx="873918" cy="1299995"/>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63391" y="3276710"/>
            <a:ext cx="266700" cy="369332"/>
          </a:xfrm>
          <a:prstGeom prst="rect">
            <a:avLst/>
          </a:prstGeom>
          <a:noFill/>
        </p:spPr>
        <p:txBody>
          <a:bodyPr wrap="square" rtlCol="0">
            <a:spAutoFit/>
          </a:bodyPr>
          <a:lstStyle/>
          <a:p>
            <a:r>
              <a:rPr lang="en-US" dirty="0"/>
              <a:t>b</a:t>
            </a:r>
          </a:p>
        </p:txBody>
      </p:sp>
      <p:sp>
        <p:nvSpPr>
          <p:cNvPr id="26" name="TextBox 25"/>
          <p:cNvSpPr txBox="1"/>
          <p:nvPr/>
        </p:nvSpPr>
        <p:spPr>
          <a:xfrm>
            <a:off x="8497885" y="3488764"/>
            <a:ext cx="1187402" cy="369332"/>
          </a:xfrm>
          <a:prstGeom prst="rect">
            <a:avLst/>
          </a:prstGeom>
          <a:noFill/>
        </p:spPr>
        <p:txBody>
          <a:bodyPr wrap="square" rtlCol="0">
            <a:spAutoFit/>
          </a:bodyPr>
          <a:lstStyle/>
          <a:p>
            <a:r>
              <a:rPr lang="en-US" dirty="0"/>
              <a:t>a = this</a:t>
            </a:r>
          </a:p>
        </p:txBody>
      </p:sp>
      <p:sp>
        <p:nvSpPr>
          <p:cNvPr id="27" name="TextBox 26"/>
          <p:cNvSpPr txBox="1"/>
          <p:nvPr/>
        </p:nvSpPr>
        <p:spPr>
          <a:xfrm>
            <a:off x="9496691" y="1885072"/>
            <a:ext cx="266700" cy="369332"/>
          </a:xfrm>
          <a:prstGeom prst="rect">
            <a:avLst/>
          </a:prstGeom>
          <a:noFill/>
        </p:spPr>
        <p:txBody>
          <a:bodyPr wrap="square" rtlCol="0">
            <a:spAutoFit/>
          </a:bodyPr>
          <a:lstStyle/>
          <a:p>
            <a:r>
              <a:rPr lang="en-US" dirty="0"/>
              <a:t>c</a:t>
            </a:r>
          </a:p>
        </p:txBody>
      </p:sp>
      <p:sp>
        <p:nvSpPr>
          <p:cNvPr id="28" name="TextBox 27"/>
          <p:cNvSpPr txBox="1"/>
          <p:nvPr/>
        </p:nvSpPr>
        <p:spPr>
          <a:xfrm>
            <a:off x="11029656" y="4403189"/>
            <a:ext cx="266700" cy="369332"/>
          </a:xfrm>
          <a:prstGeom prst="rect">
            <a:avLst/>
          </a:prstGeom>
          <a:noFill/>
        </p:spPr>
        <p:txBody>
          <a:bodyPr wrap="square" rtlCol="0">
            <a:spAutoFit/>
          </a:bodyPr>
          <a:lstStyle/>
          <a:p>
            <a:r>
              <a:rPr lang="en-US" dirty="0">
                <a:solidFill>
                  <a:srgbClr val="FF0000"/>
                </a:solidFill>
              </a:rPr>
              <a:t>x</a:t>
            </a:r>
          </a:p>
        </p:txBody>
      </p:sp>
      <p:sp>
        <p:nvSpPr>
          <p:cNvPr id="29" name="TextBox 28"/>
          <p:cNvSpPr txBox="1"/>
          <p:nvPr/>
        </p:nvSpPr>
        <p:spPr>
          <a:xfrm>
            <a:off x="7811818" y="2188212"/>
            <a:ext cx="266700" cy="369332"/>
          </a:xfrm>
          <a:prstGeom prst="rect">
            <a:avLst/>
          </a:prstGeom>
          <a:noFill/>
        </p:spPr>
        <p:txBody>
          <a:bodyPr wrap="square" rtlCol="0">
            <a:spAutoFit/>
          </a:bodyPr>
          <a:lstStyle/>
          <a:p>
            <a:r>
              <a:rPr lang="en-US" dirty="0">
                <a:solidFill>
                  <a:srgbClr val="FF0000"/>
                </a:solidFill>
              </a:rPr>
              <a:t>y</a:t>
            </a:r>
          </a:p>
        </p:txBody>
      </p:sp>
      <p:sp>
        <p:nvSpPr>
          <p:cNvPr id="32" name="TextBox 31"/>
          <p:cNvSpPr txBox="1"/>
          <p:nvPr/>
        </p:nvSpPr>
        <p:spPr>
          <a:xfrm>
            <a:off x="9472098" y="2782781"/>
            <a:ext cx="266700" cy="369332"/>
          </a:xfrm>
          <a:prstGeom prst="rect">
            <a:avLst/>
          </a:prstGeom>
          <a:noFill/>
        </p:spPr>
        <p:txBody>
          <a:bodyPr wrap="square" rtlCol="0">
            <a:spAutoFit/>
          </a:bodyPr>
          <a:lstStyle/>
          <a:p>
            <a:r>
              <a:rPr lang="en-US" dirty="0">
                <a:solidFill>
                  <a:srgbClr val="FF0000"/>
                </a:solidFill>
              </a:rPr>
              <a:t>4</a:t>
            </a:r>
          </a:p>
        </p:txBody>
      </p:sp>
      <p:sp>
        <p:nvSpPr>
          <p:cNvPr id="33" name="TextBox 32"/>
          <p:cNvSpPr txBox="1"/>
          <p:nvPr/>
        </p:nvSpPr>
        <p:spPr>
          <a:xfrm>
            <a:off x="9181496" y="2693743"/>
            <a:ext cx="266700" cy="369332"/>
          </a:xfrm>
          <a:prstGeom prst="rect">
            <a:avLst/>
          </a:prstGeom>
          <a:noFill/>
        </p:spPr>
        <p:txBody>
          <a:bodyPr wrap="square" rtlCol="0">
            <a:spAutoFit/>
          </a:bodyPr>
          <a:lstStyle/>
          <a:p>
            <a:r>
              <a:rPr lang="en-US" dirty="0">
                <a:solidFill>
                  <a:srgbClr val="FF0000"/>
                </a:solidFill>
              </a:rPr>
              <a:t>5</a:t>
            </a:r>
          </a:p>
        </p:txBody>
      </p:sp>
      <p:sp>
        <p:nvSpPr>
          <p:cNvPr id="34" name="TextBox 33"/>
          <p:cNvSpPr txBox="1"/>
          <p:nvPr/>
        </p:nvSpPr>
        <p:spPr>
          <a:xfrm>
            <a:off x="9229991" y="3160372"/>
            <a:ext cx="266700" cy="369332"/>
          </a:xfrm>
          <a:prstGeom prst="rect">
            <a:avLst/>
          </a:prstGeom>
          <a:noFill/>
        </p:spPr>
        <p:txBody>
          <a:bodyPr wrap="square" rtlCol="0">
            <a:spAutoFit/>
          </a:bodyPr>
          <a:lstStyle/>
          <a:p>
            <a:r>
              <a:rPr lang="en-US" dirty="0">
                <a:solidFill>
                  <a:srgbClr val="FF0000"/>
                </a:solidFill>
              </a:rPr>
              <a:t>3</a:t>
            </a:r>
          </a:p>
        </p:txBody>
      </p:sp>
      <p:sp>
        <p:nvSpPr>
          <p:cNvPr id="2" name="Footer Placeholder 1">
            <a:extLst>
              <a:ext uri="{FF2B5EF4-FFF2-40B4-BE49-F238E27FC236}">
                <a16:creationId xmlns:a16="http://schemas.microsoft.com/office/drawing/2014/main" id="{4E063564-7E33-44BB-A69A-4703835B4400}"/>
              </a:ext>
            </a:extLst>
          </p:cNvPr>
          <p:cNvSpPr>
            <a:spLocks noGrp="1"/>
          </p:cNvSpPr>
          <p:nvPr>
            <p:ph type="ftr" sz="quarter" idx="11"/>
          </p:nvPr>
        </p:nvSpPr>
        <p:spPr/>
        <p:txBody>
          <a:bodyPr/>
          <a:lstStyle/>
          <a:p>
            <a:r>
              <a:rPr lang="en-US"/>
              <a:t>CSSSKL-342 : Lab02</a:t>
            </a:r>
          </a:p>
        </p:txBody>
      </p:sp>
      <p:sp>
        <p:nvSpPr>
          <p:cNvPr id="3" name="Slide Number Placeholder 2">
            <a:extLst>
              <a:ext uri="{FF2B5EF4-FFF2-40B4-BE49-F238E27FC236}">
                <a16:creationId xmlns:a16="http://schemas.microsoft.com/office/drawing/2014/main" id="{273255B6-ED02-4278-8D8B-55BDD03E41D2}"/>
              </a:ext>
            </a:extLst>
          </p:cNvPr>
          <p:cNvSpPr>
            <a:spLocks noGrp="1"/>
          </p:cNvSpPr>
          <p:nvPr>
            <p:ph type="sldNum" sz="quarter" idx="12"/>
          </p:nvPr>
        </p:nvSpPr>
        <p:spPr/>
        <p:txBody>
          <a:bodyPr/>
          <a:lstStyle/>
          <a:p>
            <a:fld id="{2B0353FF-0177-4CA6-9FBB-ADCB198995C6}" type="slidenum">
              <a:rPr lang="en-US" smtClean="0"/>
              <a:t>7</a:t>
            </a:fld>
            <a:endParaRPr lang="en-US"/>
          </a:p>
        </p:txBody>
      </p:sp>
    </p:spTree>
    <p:extLst>
      <p:ext uri="{BB962C8B-B14F-4D97-AF65-F5344CB8AC3E}">
        <p14:creationId xmlns:p14="http://schemas.microsoft.com/office/powerpoint/2010/main" val="282916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608C4-9185-4654-A2EF-3BF094B02C71}"/>
              </a:ext>
            </a:extLst>
          </p:cNvPr>
          <p:cNvSpPr txBox="1"/>
          <p:nvPr/>
        </p:nvSpPr>
        <p:spPr>
          <a:xfrm>
            <a:off x="2493579" y="3105834"/>
            <a:ext cx="7204842" cy="646331"/>
          </a:xfrm>
          <a:prstGeom prst="rect">
            <a:avLst/>
          </a:prstGeom>
          <a:noFill/>
        </p:spPr>
        <p:txBody>
          <a:bodyPr wrap="square" rtlCol="0">
            <a:spAutoFit/>
          </a:bodyPr>
          <a:lstStyle/>
          <a:p>
            <a:pPr algn="ctr"/>
            <a:r>
              <a:rPr lang="en-US" sz="3600"/>
              <a:t>C++ Compilation Model</a:t>
            </a:r>
          </a:p>
        </p:txBody>
      </p:sp>
      <p:sp>
        <p:nvSpPr>
          <p:cNvPr id="3" name="Footer Placeholder 2">
            <a:extLst>
              <a:ext uri="{FF2B5EF4-FFF2-40B4-BE49-F238E27FC236}">
                <a16:creationId xmlns:a16="http://schemas.microsoft.com/office/drawing/2014/main" id="{F8701B44-E090-4085-B4BA-ADC4806D3B42}"/>
              </a:ext>
            </a:extLst>
          </p:cNvPr>
          <p:cNvSpPr>
            <a:spLocks noGrp="1"/>
          </p:cNvSpPr>
          <p:nvPr>
            <p:ph type="ftr" sz="quarter" idx="11"/>
          </p:nvPr>
        </p:nvSpPr>
        <p:spPr/>
        <p:txBody>
          <a:bodyPr/>
          <a:lstStyle/>
          <a:p>
            <a:r>
              <a:rPr lang="en-US"/>
              <a:t>CSSSKL-342 : Lab02</a:t>
            </a:r>
          </a:p>
        </p:txBody>
      </p:sp>
      <p:sp>
        <p:nvSpPr>
          <p:cNvPr id="4" name="Slide Number Placeholder 3">
            <a:extLst>
              <a:ext uri="{FF2B5EF4-FFF2-40B4-BE49-F238E27FC236}">
                <a16:creationId xmlns:a16="http://schemas.microsoft.com/office/drawing/2014/main" id="{82CFCEA8-1D07-4AE1-848D-09126281A479}"/>
              </a:ext>
            </a:extLst>
          </p:cNvPr>
          <p:cNvSpPr>
            <a:spLocks noGrp="1"/>
          </p:cNvSpPr>
          <p:nvPr>
            <p:ph type="sldNum" sz="quarter" idx="12"/>
          </p:nvPr>
        </p:nvSpPr>
        <p:spPr/>
        <p:txBody>
          <a:bodyPr/>
          <a:lstStyle/>
          <a:p>
            <a:fld id="{2B0353FF-0177-4CA6-9FBB-ADCB198995C6}" type="slidenum">
              <a:rPr lang="en-US" smtClean="0"/>
              <a:t>8</a:t>
            </a:fld>
            <a:endParaRPr lang="en-US"/>
          </a:p>
        </p:txBody>
      </p:sp>
    </p:spTree>
    <p:extLst>
      <p:ext uri="{BB962C8B-B14F-4D97-AF65-F5344CB8AC3E}">
        <p14:creationId xmlns:p14="http://schemas.microsoft.com/office/powerpoint/2010/main" val="119513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00AF9E-7289-43E4-981F-D0E150FD2779}"/>
              </a:ext>
            </a:extLst>
          </p:cNvPr>
          <p:cNvSpPr txBox="1"/>
          <p:nvPr/>
        </p:nvSpPr>
        <p:spPr>
          <a:xfrm>
            <a:off x="1895556" y="988776"/>
            <a:ext cx="8817997" cy="10156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50000"/>
              </a:schemeClr>
            </a:solidFill>
          </a:ln>
        </p:spPr>
        <p:txBody>
          <a:bodyPr wrap="square" rtlCol="0">
            <a:spAutoFit/>
          </a:bodyPr>
          <a:lstStyle/>
          <a:p>
            <a:r>
              <a:rPr lang="en-US" sz="2000"/>
              <a:t>If our project had two .cpp files that used the </a:t>
            </a:r>
            <a:r>
              <a:rPr lang="en-US" sz="2000">
                <a:solidFill>
                  <a:srgbClr val="FF0000"/>
                </a:solidFill>
              </a:rPr>
              <a:t>Point </a:t>
            </a:r>
            <a:r>
              <a:rPr lang="en-US" sz="2000"/>
              <a:t>class, we would need to duplicate the definition of the </a:t>
            </a:r>
            <a:r>
              <a:rPr lang="en-US" sz="2000">
                <a:solidFill>
                  <a:srgbClr val="FF0000"/>
                </a:solidFill>
              </a:rPr>
              <a:t>Point</a:t>
            </a:r>
            <a:r>
              <a:rPr lang="en-US" sz="2000"/>
              <a:t> class in these .cpp files.  How can we avoid replicating code like this?</a:t>
            </a:r>
          </a:p>
        </p:txBody>
      </p:sp>
      <p:sp>
        <p:nvSpPr>
          <p:cNvPr id="3" name="Rectangle 2">
            <a:extLst>
              <a:ext uri="{FF2B5EF4-FFF2-40B4-BE49-F238E27FC236}">
                <a16:creationId xmlns:a16="http://schemas.microsoft.com/office/drawing/2014/main" id="{5E158029-AF4F-42B3-8BAB-6A7FA0DB6E1C}"/>
              </a:ext>
            </a:extLst>
          </p:cNvPr>
          <p:cNvSpPr/>
          <p:nvPr/>
        </p:nvSpPr>
        <p:spPr>
          <a:xfrm>
            <a:off x="1477364" y="3805107"/>
            <a:ext cx="1017769" cy="88822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F157D9-FC1D-4E68-BC33-38BEB79C0D47}"/>
              </a:ext>
            </a:extLst>
          </p:cNvPr>
          <p:cNvSpPr txBox="1"/>
          <p:nvPr/>
        </p:nvSpPr>
        <p:spPr>
          <a:xfrm>
            <a:off x="4076429" y="4311427"/>
            <a:ext cx="1160890" cy="381663"/>
          </a:xfrm>
          <a:prstGeom prst="rect">
            <a:avLst/>
          </a:prstGeom>
          <a:noFill/>
        </p:spPr>
        <p:txBody>
          <a:bodyPr wrap="square" rtlCol="0">
            <a:spAutoFit/>
          </a:bodyPr>
          <a:lstStyle/>
          <a:p>
            <a:r>
              <a:rPr lang="en-US"/>
              <a:t>Point.cpp</a:t>
            </a:r>
          </a:p>
        </p:txBody>
      </p:sp>
      <p:sp>
        <p:nvSpPr>
          <p:cNvPr id="5" name="Rectangle 4">
            <a:extLst>
              <a:ext uri="{FF2B5EF4-FFF2-40B4-BE49-F238E27FC236}">
                <a16:creationId xmlns:a16="http://schemas.microsoft.com/office/drawing/2014/main" id="{E5E06445-48CF-4B04-8C2F-44821A0C574E}"/>
              </a:ext>
            </a:extLst>
          </p:cNvPr>
          <p:cNvSpPr/>
          <p:nvPr/>
        </p:nvSpPr>
        <p:spPr>
          <a:xfrm>
            <a:off x="3473792" y="4693090"/>
            <a:ext cx="2061370" cy="143907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rgbClr val="FF0000"/>
                </a:solidFill>
              </a:rPr>
              <a:t>#include “Point.h”</a:t>
            </a:r>
          </a:p>
        </p:txBody>
      </p:sp>
      <p:sp>
        <p:nvSpPr>
          <p:cNvPr id="6" name="TextBox 5">
            <a:extLst>
              <a:ext uri="{FF2B5EF4-FFF2-40B4-BE49-F238E27FC236}">
                <a16:creationId xmlns:a16="http://schemas.microsoft.com/office/drawing/2014/main" id="{C8A20FAB-82B8-4DCE-B1AB-97AF235DF98A}"/>
              </a:ext>
            </a:extLst>
          </p:cNvPr>
          <p:cNvSpPr txBox="1"/>
          <p:nvPr/>
        </p:nvSpPr>
        <p:spPr>
          <a:xfrm>
            <a:off x="3005593" y="198783"/>
            <a:ext cx="6925586" cy="646331"/>
          </a:xfrm>
          <a:prstGeom prst="rect">
            <a:avLst/>
          </a:prstGeom>
          <a:noFill/>
        </p:spPr>
        <p:txBody>
          <a:bodyPr wrap="square" rtlCol="0">
            <a:spAutoFit/>
          </a:bodyPr>
          <a:lstStyle/>
          <a:p>
            <a:r>
              <a:rPr lang="en-US" sz="3600" dirty="0"/>
              <a:t>How to Avoid Replicating Code?</a:t>
            </a:r>
          </a:p>
        </p:txBody>
      </p:sp>
      <p:sp>
        <p:nvSpPr>
          <p:cNvPr id="7" name="TextBox 6">
            <a:extLst>
              <a:ext uri="{FF2B5EF4-FFF2-40B4-BE49-F238E27FC236}">
                <a16:creationId xmlns:a16="http://schemas.microsoft.com/office/drawing/2014/main" id="{BA263E51-02C6-40DA-AB8C-3AD4D6DE37F4}"/>
              </a:ext>
            </a:extLst>
          </p:cNvPr>
          <p:cNvSpPr txBox="1"/>
          <p:nvPr/>
        </p:nvSpPr>
        <p:spPr>
          <a:xfrm>
            <a:off x="1558200" y="3520615"/>
            <a:ext cx="1160890" cy="381663"/>
          </a:xfrm>
          <a:prstGeom prst="rect">
            <a:avLst/>
          </a:prstGeom>
          <a:noFill/>
        </p:spPr>
        <p:txBody>
          <a:bodyPr wrap="square" rtlCol="0">
            <a:spAutoFit/>
          </a:bodyPr>
          <a:lstStyle/>
          <a:p>
            <a:r>
              <a:rPr lang="en-US"/>
              <a:t>Point.h</a:t>
            </a:r>
          </a:p>
        </p:txBody>
      </p:sp>
      <p:sp>
        <p:nvSpPr>
          <p:cNvPr id="8" name="TextBox 7">
            <a:extLst>
              <a:ext uri="{FF2B5EF4-FFF2-40B4-BE49-F238E27FC236}">
                <a16:creationId xmlns:a16="http://schemas.microsoft.com/office/drawing/2014/main" id="{847146FA-5102-4BE0-96BF-0A4EF33CF889}"/>
              </a:ext>
            </a:extLst>
          </p:cNvPr>
          <p:cNvSpPr txBox="1"/>
          <p:nvPr/>
        </p:nvSpPr>
        <p:spPr>
          <a:xfrm>
            <a:off x="3789989" y="2174166"/>
            <a:ext cx="2061370" cy="369332"/>
          </a:xfrm>
          <a:prstGeom prst="rect">
            <a:avLst/>
          </a:prstGeom>
          <a:noFill/>
        </p:spPr>
        <p:txBody>
          <a:bodyPr wrap="square" rtlCol="0">
            <a:spAutoFit/>
          </a:bodyPr>
          <a:lstStyle/>
          <a:p>
            <a:r>
              <a:rPr lang="en-US"/>
              <a:t>MyApp.cpp</a:t>
            </a:r>
          </a:p>
        </p:txBody>
      </p:sp>
      <p:sp>
        <p:nvSpPr>
          <p:cNvPr id="9" name="Rectangle 8">
            <a:extLst>
              <a:ext uri="{FF2B5EF4-FFF2-40B4-BE49-F238E27FC236}">
                <a16:creationId xmlns:a16="http://schemas.microsoft.com/office/drawing/2014/main" id="{88E0CD68-0CDF-472D-A540-D8C3741721AC}"/>
              </a:ext>
            </a:extLst>
          </p:cNvPr>
          <p:cNvSpPr/>
          <p:nvPr/>
        </p:nvSpPr>
        <p:spPr>
          <a:xfrm>
            <a:off x="3473792" y="2554298"/>
            <a:ext cx="2061370" cy="143907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rgbClr val="FF0000"/>
                </a:solidFill>
              </a:rPr>
              <a:t>#include “Point.h”</a:t>
            </a:r>
          </a:p>
        </p:txBody>
      </p:sp>
      <p:cxnSp>
        <p:nvCxnSpPr>
          <p:cNvPr id="11" name="Straight Arrow Connector 10">
            <a:extLst>
              <a:ext uri="{FF2B5EF4-FFF2-40B4-BE49-F238E27FC236}">
                <a16:creationId xmlns:a16="http://schemas.microsoft.com/office/drawing/2014/main" id="{76F6ACCB-FB4A-4F7C-AAD4-0B7C3E288E08}"/>
              </a:ext>
            </a:extLst>
          </p:cNvPr>
          <p:cNvCxnSpPr>
            <a:stCxn id="3" idx="3"/>
            <a:endCxn id="9" idx="1"/>
          </p:cNvCxnSpPr>
          <p:nvPr/>
        </p:nvCxnSpPr>
        <p:spPr>
          <a:xfrm flipV="1">
            <a:off x="2495133" y="3273833"/>
            <a:ext cx="978659" cy="9753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EC96FF-B808-4B15-A38C-27A6EE069127}"/>
              </a:ext>
            </a:extLst>
          </p:cNvPr>
          <p:cNvCxnSpPr>
            <a:cxnSpLocks/>
            <a:stCxn id="3" idx="3"/>
            <a:endCxn id="5" idx="1"/>
          </p:cNvCxnSpPr>
          <p:nvPr/>
        </p:nvCxnSpPr>
        <p:spPr>
          <a:xfrm>
            <a:off x="2495133" y="4249219"/>
            <a:ext cx="978659" cy="11634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9E1A7FB-09FC-4B00-A043-931AE3B7EC87}"/>
              </a:ext>
            </a:extLst>
          </p:cNvPr>
          <p:cNvSpPr/>
          <p:nvPr/>
        </p:nvSpPr>
        <p:spPr>
          <a:xfrm>
            <a:off x="7249720" y="2554298"/>
            <a:ext cx="735352" cy="143907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rgbClr val="FF0000"/>
              </a:solidFill>
            </a:endParaRPr>
          </a:p>
        </p:txBody>
      </p:sp>
      <p:sp>
        <p:nvSpPr>
          <p:cNvPr id="18" name="TextBox 17">
            <a:extLst>
              <a:ext uri="{FF2B5EF4-FFF2-40B4-BE49-F238E27FC236}">
                <a16:creationId xmlns:a16="http://schemas.microsoft.com/office/drawing/2014/main" id="{446FD984-C93D-4E8B-BFE6-77042D283E0D}"/>
              </a:ext>
            </a:extLst>
          </p:cNvPr>
          <p:cNvSpPr txBox="1"/>
          <p:nvPr/>
        </p:nvSpPr>
        <p:spPr>
          <a:xfrm>
            <a:off x="7075715" y="2188937"/>
            <a:ext cx="2061370" cy="369332"/>
          </a:xfrm>
          <a:prstGeom prst="rect">
            <a:avLst/>
          </a:prstGeom>
          <a:noFill/>
        </p:spPr>
        <p:txBody>
          <a:bodyPr wrap="square" rtlCol="0">
            <a:spAutoFit/>
          </a:bodyPr>
          <a:lstStyle/>
          <a:p>
            <a:r>
              <a:rPr lang="en-US"/>
              <a:t>MyApp.obj</a:t>
            </a:r>
          </a:p>
        </p:txBody>
      </p:sp>
      <p:sp>
        <p:nvSpPr>
          <p:cNvPr id="19" name="Rectangle 18">
            <a:extLst>
              <a:ext uri="{FF2B5EF4-FFF2-40B4-BE49-F238E27FC236}">
                <a16:creationId xmlns:a16="http://schemas.microsoft.com/office/drawing/2014/main" id="{F84B7101-E7D0-4916-A291-CB504150AB80}"/>
              </a:ext>
            </a:extLst>
          </p:cNvPr>
          <p:cNvSpPr/>
          <p:nvPr/>
        </p:nvSpPr>
        <p:spPr>
          <a:xfrm>
            <a:off x="7249720" y="4691150"/>
            <a:ext cx="735352" cy="143907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rgbClr val="FF0000"/>
              </a:solidFill>
            </a:endParaRPr>
          </a:p>
        </p:txBody>
      </p:sp>
      <p:sp>
        <p:nvSpPr>
          <p:cNvPr id="20" name="TextBox 19">
            <a:extLst>
              <a:ext uri="{FF2B5EF4-FFF2-40B4-BE49-F238E27FC236}">
                <a16:creationId xmlns:a16="http://schemas.microsoft.com/office/drawing/2014/main" id="{ED89D397-75D5-4945-865A-C7050A18C0EC}"/>
              </a:ext>
            </a:extLst>
          </p:cNvPr>
          <p:cNvSpPr txBox="1"/>
          <p:nvPr/>
        </p:nvSpPr>
        <p:spPr>
          <a:xfrm>
            <a:off x="7148286" y="4329760"/>
            <a:ext cx="1366724" cy="369332"/>
          </a:xfrm>
          <a:prstGeom prst="rect">
            <a:avLst/>
          </a:prstGeom>
          <a:noFill/>
        </p:spPr>
        <p:txBody>
          <a:bodyPr wrap="square" rtlCol="0">
            <a:spAutoFit/>
          </a:bodyPr>
          <a:lstStyle/>
          <a:p>
            <a:r>
              <a:rPr lang="en-US"/>
              <a:t>Point.obj</a:t>
            </a:r>
          </a:p>
        </p:txBody>
      </p:sp>
      <p:sp>
        <p:nvSpPr>
          <p:cNvPr id="21" name="Rectangle 20">
            <a:extLst>
              <a:ext uri="{FF2B5EF4-FFF2-40B4-BE49-F238E27FC236}">
                <a16:creationId xmlns:a16="http://schemas.microsoft.com/office/drawing/2014/main" id="{9ED225BA-C246-4EAB-9282-F505145D6F36}"/>
              </a:ext>
            </a:extLst>
          </p:cNvPr>
          <p:cNvSpPr/>
          <p:nvPr/>
        </p:nvSpPr>
        <p:spPr>
          <a:xfrm>
            <a:off x="9472615" y="3534646"/>
            <a:ext cx="735352" cy="143907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rgbClr val="FF0000"/>
              </a:solidFill>
            </a:endParaRPr>
          </a:p>
        </p:txBody>
      </p:sp>
      <p:sp>
        <p:nvSpPr>
          <p:cNvPr id="22" name="TextBox 21">
            <a:extLst>
              <a:ext uri="{FF2B5EF4-FFF2-40B4-BE49-F238E27FC236}">
                <a16:creationId xmlns:a16="http://schemas.microsoft.com/office/drawing/2014/main" id="{385EA2D2-46B9-473D-82BB-1796E9594935}"/>
              </a:ext>
            </a:extLst>
          </p:cNvPr>
          <p:cNvSpPr txBox="1"/>
          <p:nvPr/>
        </p:nvSpPr>
        <p:spPr>
          <a:xfrm>
            <a:off x="9311090" y="3151043"/>
            <a:ext cx="1763286" cy="369332"/>
          </a:xfrm>
          <a:prstGeom prst="rect">
            <a:avLst/>
          </a:prstGeom>
          <a:noFill/>
        </p:spPr>
        <p:txBody>
          <a:bodyPr wrap="square" rtlCol="0">
            <a:spAutoFit/>
          </a:bodyPr>
          <a:lstStyle/>
          <a:p>
            <a:r>
              <a:rPr lang="en-US"/>
              <a:t>MyApp.exe</a:t>
            </a:r>
          </a:p>
        </p:txBody>
      </p:sp>
      <p:cxnSp>
        <p:nvCxnSpPr>
          <p:cNvPr id="23" name="Straight Arrow Connector 22">
            <a:extLst>
              <a:ext uri="{FF2B5EF4-FFF2-40B4-BE49-F238E27FC236}">
                <a16:creationId xmlns:a16="http://schemas.microsoft.com/office/drawing/2014/main" id="{A7F832B0-3A84-4169-9115-21E224C3E769}"/>
              </a:ext>
            </a:extLst>
          </p:cNvPr>
          <p:cNvCxnSpPr>
            <a:cxnSpLocks/>
            <a:stCxn id="9" idx="3"/>
            <a:endCxn id="17" idx="1"/>
          </p:cNvCxnSpPr>
          <p:nvPr/>
        </p:nvCxnSpPr>
        <p:spPr>
          <a:xfrm>
            <a:off x="5535162" y="3273833"/>
            <a:ext cx="17145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75F9D7-7FA7-4C98-865E-BADA6C41FDEE}"/>
              </a:ext>
            </a:extLst>
          </p:cNvPr>
          <p:cNvCxnSpPr>
            <a:cxnSpLocks/>
            <a:stCxn id="5" idx="3"/>
            <a:endCxn id="19" idx="1"/>
          </p:cNvCxnSpPr>
          <p:nvPr/>
        </p:nvCxnSpPr>
        <p:spPr>
          <a:xfrm flipV="1">
            <a:off x="5535162" y="5410685"/>
            <a:ext cx="1714558" cy="194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974D2BE-1F6D-4145-B29F-80A00C4ACD99}"/>
              </a:ext>
            </a:extLst>
          </p:cNvPr>
          <p:cNvCxnSpPr>
            <a:cxnSpLocks/>
            <a:stCxn id="17" idx="3"/>
            <a:endCxn id="21" idx="1"/>
          </p:cNvCxnSpPr>
          <p:nvPr/>
        </p:nvCxnSpPr>
        <p:spPr>
          <a:xfrm>
            <a:off x="7985072" y="3273833"/>
            <a:ext cx="1487543" cy="9803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D89039C-1608-4D10-AAA9-6E42735AF2E4}"/>
              </a:ext>
            </a:extLst>
          </p:cNvPr>
          <p:cNvCxnSpPr>
            <a:cxnSpLocks/>
            <a:stCxn id="19" idx="3"/>
            <a:endCxn id="21" idx="1"/>
          </p:cNvCxnSpPr>
          <p:nvPr/>
        </p:nvCxnSpPr>
        <p:spPr>
          <a:xfrm flipV="1">
            <a:off x="7985072" y="4254181"/>
            <a:ext cx="1487543" cy="11565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3147023-BD8E-4E85-A956-1D35821163A5}"/>
              </a:ext>
            </a:extLst>
          </p:cNvPr>
          <p:cNvSpPr txBox="1"/>
          <p:nvPr/>
        </p:nvSpPr>
        <p:spPr>
          <a:xfrm>
            <a:off x="5851359" y="2911716"/>
            <a:ext cx="1224356" cy="369332"/>
          </a:xfrm>
          <a:prstGeom prst="rect">
            <a:avLst/>
          </a:prstGeom>
          <a:noFill/>
        </p:spPr>
        <p:txBody>
          <a:bodyPr wrap="square" rtlCol="0">
            <a:spAutoFit/>
          </a:bodyPr>
          <a:lstStyle/>
          <a:p>
            <a:r>
              <a:rPr lang="en-US"/>
              <a:t>compile</a:t>
            </a:r>
          </a:p>
        </p:txBody>
      </p:sp>
      <p:sp>
        <p:nvSpPr>
          <p:cNvPr id="38" name="TextBox 37">
            <a:extLst>
              <a:ext uri="{FF2B5EF4-FFF2-40B4-BE49-F238E27FC236}">
                <a16:creationId xmlns:a16="http://schemas.microsoft.com/office/drawing/2014/main" id="{13B9DDC1-3C33-4916-B4B2-F603CE0A6B4D}"/>
              </a:ext>
            </a:extLst>
          </p:cNvPr>
          <p:cNvSpPr txBox="1"/>
          <p:nvPr/>
        </p:nvSpPr>
        <p:spPr>
          <a:xfrm>
            <a:off x="5851359" y="5034139"/>
            <a:ext cx="1224356" cy="369332"/>
          </a:xfrm>
          <a:prstGeom prst="rect">
            <a:avLst/>
          </a:prstGeom>
          <a:noFill/>
        </p:spPr>
        <p:txBody>
          <a:bodyPr wrap="square" rtlCol="0">
            <a:spAutoFit/>
          </a:bodyPr>
          <a:lstStyle/>
          <a:p>
            <a:r>
              <a:rPr lang="en-US"/>
              <a:t>compile</a:t>
            </a:r>
          </a:p>
        </p:txBody>
      </p:sp>
      <p:sp>
        <p:nvSpPr>
          <p:cNvPr id="39" name="TextBox 38">
            <a:extLst>
              <a:ext uri="{FF2B5EF4-FFF2-40B4-BE49-F238E27FC236}">
                <a16:creationId xmlns:a16="http://schemas.microsoft.com/office/drawing/2014/main" id="{56C21FC3-D544-48F5-A03A-F81655C955A3}"/>
              </a:ext>
            </a:extLst>
          </p:cNvPr>
          <p:cNvSpPr txBox="1"/>
          <p:nvPr/>
        </p:nvSpPr>
        <p:spPr>
          <a:xfrm>
            <a:off x="8728843" y="4083786"/>
            <a:ext cx="1224356" cy="369332"/>
          </a:xfrm>
          <a:prstGeom prst="rect">
            <a:avLst/>
          </a:prstGeom>
          <a:noFill/>
        </p:spPr>
        <p:txBody>
          <a:bodyPr wrap="square" rtlCol="0">
            <a:spAutoFit/>
          </a:bodyPr>
          <a:lstStyle/>
          <a:p>
            <a:r>
              <a:rPr lang="en-US"/>
              <a:t>link</a:t>
            </a:r>
          </a:p>
        </p:txBody>
      </p:sp>
      <p:sp>
        <p:nvSpPr>
          <p:cNvPr id="10" name="Footer Placeholder 9">
            <a:extLst>
              <a:ext uri="{FF2B5EF4-FFF2-40B4-BE49-F238E27FC236}">
                <a16:creationId xmlns:a16="http://schemas.microsoft.com/office/drawing/2014/main" id="{250E0648-12F6-4494-B8A1-2513AAF4D038}"/>
              </a:ext>
            </a:extLst>
          </p:cNvPr>
          <p:cNvSpPr>
            <a:spLocks noGrp="1"/>
          </p:cNvSpPr>
          <p:nvPr>
            <p:ph type="ftr" sz="quarter" idx="11"/>
          </p:nvPr>
        </p:nvSpPr>
        <p:spPr/>
        <p:txBody>
          <a:bodyPr/>
          <a:lstStyle/>
          <a:p>
            <a:r>
              <a:rPr lang="en-US"/>
              <a:t>CSSSKL-342 : Lab02</a:t>
            </a:r>
          </a:p>
        </p:txBody>
      </p:sp>
      <p:sp>
        <p:nvSpPr>
          <p:cNvPr id="13" name="Slide Number Placeholder 12">
            <a:extLst>
              <a:ext uri="{FF2B5EF4-FFF2-40B4-BE49-F238E27FC236}">
                <a16:creationId xmlns:a16="http://schemas.microsoft.com/office/drawing/2014/main" id="{E4C7C8C3-D867-4834-8661-A17CD18C0313}"/>
              </a:ext>
            </a:extLst>
          </p:cNvPr>
          <p:cNvSpPr>
            <a:spLocks noGrp="1"/>
          </p:cNvSpPr>
          <p:nvPr>
            <p:ph type="sldNum" sz="quarter" idx="12"/>
          </p:nvPr>
        </p:nvSpPr>
        <p:spPr/>
        <p:txBody>
          <a:bodyPr/>
          <a:lstStyle/>
          <a:p>
            <a:fld id="{2B0353FF-0177-4CA6-9FBB-ADCB198995C6}" type="slidenum">
              <a:rPr lang="en-US" smtClean="0"/>
              <a:t>9</a:t>
            </a:fld>
            <a:endParaRPr lang="en-US"/>
          </a:p>
        </p:txBody>
      </p:sp>
    </p:spTree>
    <p:extLst>
      <p:ext uri="{BB962C8B-B14F-4D97-AF65-F5344CB8AC3E}">
        <p14:creationId xmlns:p14="http://schemas.microsoft.com/office/powerpoint/2010/main" val="309934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8225</TotalTime>
  <Words>6685</Words>
  <Application>Microsoft Office PowerPoint</Application>
  <PresentationFormat>Widescreen</PresentationFormat>
  <Paragraphs>943</Paragraphs>
  <Slides>51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Calibri Light</vt:lpstr>
      <vt:lpstr>Consolas</vt:lpstr>
      <vt:lpstr>Office Theme</vt:lpstr>
      <vt:lpstr>Custom Design</vt:lpstr>
      <vt:lpstr>CSSSKL 342   Programming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332: Programming Issues With Object-Oriented Languages</dc:title>
  <dc:creator>Yang Peng</dc:creator>
  <cp:lastModifiedBy>Jim Hogg</cp:lastModifiedBy>
  <cp:revision>237</cp:revision>
  <dcterms:created xsi:type="dcterms:W3CDTF">2015-10-01T16:33:54Z</dcterms:created>
  <dcterms:modified xsi:type="dcterms:W3CDTF">2020-04-13T15:05:30Z</dcterms:modified>
</cp:coreProperties>
</file>