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embeddedFontLst>
    <p:embeddedFont>
      <p:font typeface="Jura" panose="020B0604020202020204" charset="0"/>
      <p:regular r:id="rId17"/>
      <p:bold r:id="rId18"/>
    </p:embeddedFont>
    <p:embeddedFont>
      <p:font typeface="Jura-medium" panose="020B0604020202020204" charset="0"/>
      <p:regular r:id="rId19"/>
    </p:embeddedFont>
    <p:embeddedFont>
      <p:font typeface="Lato" panose="020F0502020204030203" pitchFamily="34" charset="0"/>
      <p:regular r:id="rId20"/>
      <p:bold r:id="rId21"/>
    </p:embeddedFont>
    <p:embeddedFont>
      <p:font typeface="Raleway-demi_bold" panose="020B0604020202020204" charset="0"/>
      <p:regular r:id="rId22"/>
    </p:embeddedFont>
  </p:embeddedFontLst>
  <p:custDataLst>
    <p:tags r:id="rId2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50BBBCA4-786C-45CC-AD9F-4E01150A3C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7E0E8D-598B-4F31-A6B6-12C16F773038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0FB8EF67-DBAE-4E49-BBA7-5E1E2CF61A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462F27-303A-408B-9434-3AD35C48F1F2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1673F8E3-5A49-4821-8CE0-01915E6747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96652C-8C7E-42C1-9B3E-07C299771623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E8D34D1F-9CBE-4D5A-B3DE-671B7F1CE9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30FA8F-7972-49D8-940D-D7E634428EB6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76291D5C-C31C-4507-8D47-D4A02DAEC4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7CD3B9-532B-43A3-BC03-DAD4BD14FC5B}"/>
              </a:ext>
            </a:extLst>
          </p:cNvPr>
          <p:cNvSpPr/>
          <p:nvPr/>
        </p:nvSpPr>
        <p:spPr>
          <a:xfrm>
            <a:off x="4655169" y="-9525"/>
            <a:ext cx="4488830" cy="3931966"/>
          </a:xfrm>
          <a:custGeom>
            <a:avLst/>
            <a:gdLst/>
            <a:ahLst/>
            <a:cxnLst/>
            <a:rect l="0" t="0" r="r" b="b"/>
            <a:pathLst>
              <a:path w="4488831" h="3931967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3393C282-F10C-4D7D-8C1B-63D4166CDD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70A77A-DAA3-4B85-9954-41EB9C420B3D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7FCF846D-0A35-4049-A196-C1C8DB9447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87568A-52B4-4D4D-B6CE-854DD07196CC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5087900F-0582-44E3-BA2D-C85ECA3910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F94D1E-0752-4C80-8560-A39C6E9B5E5E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D58EA62C-9D34-4E55-999F-11B86B99687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9D27DC-0E64-4FA7-80B5-B2855F7A7C02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92ABD944-D689-470F-A9D1-C011EE781D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DE37C4-E8F5-4DF6-9C59-9389588FE06B}"/>
              </a:ext>
            </a:extLst>
          </p:cNvPr>
          <p:cNvSpPr/>
          <p:nvPr/>
        </p:nvSpPr>
        <p:spPr>
          <a:xfrm>
            <a:off x="4588969" y="4703"/>
            <a:ext cx="2427484" cy="2025625"/>
          </a:xfrm>
          <a:custGeom>
            <a:avLst/>
            <a:gdLst/>
            <a:ahLst/>
            <a:cxnLst/>
            <a:rect l="0" t="0" r="r" b="b"/>
            <a:pathLst>
              <a:path w="2427484" h="2025626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E9B0BD8B-C14C-4F2D-A1A0-E6E735A535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F018B1-A0E8-468A-A739-8B01449779E2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D7F1F0F7-5F0D-4BD3-B04D-FAADA296C7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28A1AD-51FE-4FB8-B46F-045C2194374C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68A4E196-0673-40F2-B969-9998AFDF46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6E9BA5-B8E9-4694-9CE2-7DD53E3E5439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A6D4CB81-27D0-4071-8DC5-46FB984A56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0824FD-8DBC-4E42-82F9-247FF873912E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546D1B5E-9F33-4DD9-ACAA-197D9C9868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1EB9E2-D966-483F-B44D-C90C959A28A1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2B4AE33F-8036-42E0-A43B-662622A05F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73CA7D-29C6-4920-B224-E5CD592CC49E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D3A4F07C-880B-4C54-8354-97AD6B7584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D8C721-76C1-40D7-87B2-3EEE96613F3D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0540720E-B604-4699-93EB-AC642FC18F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996740-44B5-42FA-A2F3-BE8D3BC03477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-Shape 19">
            <a:extLst>
              <a:ext uri="{1B8835C2-D580-4BEE-89A2-329360120C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A42FCC-2081-4B6A-A374-FAF8B3BAA135}"/>
              </a:ext>
            </a:extLst>
          </p:cNvPr>
          <p:cNvSpPr/>
          <p:nvPr/>
        </p:nvSpPr>
        <p:spPr>
          <a:xfrm rot="16200000">
            <a:off x="7540902" y="2878795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L-Shape 20">
            <a:extLst>
              <a:ext uri="{E0D4C11D-D26A-4163-B44A-48DBD89281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1558A3-CB6F-4F31-9D9B-EA0DCF9922E8}"/>
              </a:ext>
            </a:extLst>
          </p:cNvPr>
          <p:cNvSpPr/>
          <p:nvPr/>
        </p:nvSpPr>
        <p:spPr>
          <a:xfrm rot="5400000">
            <a:off x="1337383" y="1422590"/>
            <a:ext cx="260250" cy="298774"/>
          </a:xfrm>
          <a:prstGeom prst="corner">
            <a:avLst>
              <a:gd name="adj1" fmla="val 14261"/>
              <a:gd name="adj2" fmla="val 11512"/>
            </a:avLst>
          </a:prstGeom>
          <a:solidFill>
            <a:schemeClr val="bg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0265D590-33E8-4C5A-8CEA-BD9147A848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5EF7A9-74B7-4CD7-BE24-8E76B7B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3A42A8EC-F07C-4204-A81C-7496683C9A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5EF615-C7B2-4469-8089-6E231623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211" y="2987201"/>
            <a:ext cx="5903528" cy="320039"/>
          </a:xfrm>
          <a:prstGeom prst="rect">
            <a:avLst/>
          </a:prstGeom>
        </p:spPr>
        <p:txBody>
          <a:bodyPr lIns="91440" tIns="0" rtlCol="0" anchor="t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Slide Number Placeholder 5">
            <a:extLst>
              <a:ext uri="{8734DC7A-94A8-4709-9E73-CA843E733F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FD41EE-FCB6-425D-9047-C22DD659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5" name="Footer Placeholder 4">
            <a:extLst>
              <a:ext uri="{B18272D7-9199-4769-8F90-50E7662E6D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D1D277-086F-4B57-9BCF-AAFC0749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6" name="Date Placeholder 3">
            <a:extLst>
              <a:ext uri="{53C0FF78-9B73-498E-902D-73CCB9C37D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CD011F-2C45-4FA3-B99A-887A834A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C3BB8F81-3FEA-4A4C-AAF3-5E42E3EF3B9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08A067CC-DCDA-44C5-BBF9-5DA012F5E3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D3FE79-BDD6-422C-80E4-153A7E4D68AE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7D99CD74-6C5D-48A2-B88A-DF5B987D10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776EB8-5B88-4A9E-96E0-B3A2C14913CA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2F764D02-244C-46F1-9B26-A379E65EC26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EFE529-8BB1-4CAC-B351-5FA8041C2BC5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4CB9E68D-A41A-4C7F-A3B1-95C2868EAE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10D6E25-6938-4ADD-B087-63B512C34D8A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BFBAA55-DC85-4A26-8685-2DA7912BBA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681EC7-EF5C-4774-918B-0288D0B6C71B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C8EEB190-20DF-43F0-8E3D-F026BFD64F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E5CD08-3C2D-46BF-857C-DC4BF132A5D3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317622C0-3A4C-4E7D-8CB5-7E87A12F30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4F7565-BF9F-438A-9228-06451741235F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00AEC1AA-EFFC-4185-A0BD-B0F276EF59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52C147-616D-4F4D-84D2-6249C34E08AA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7FD4D146-98D0-4D60-ADE7-272EBD8BB2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6ED3EF-4112-4108-B197-FA8BFDF4FDC9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D4C10900-3CB2-446F-B6E2-199F86E89C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2C016A-FB33-4463-95A9-D815BACF2077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92E00695-BC6E-4E96-B634-3F64D66078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8FB704-C1C7-4ACD-AE76-D5E7D2478859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3D77243E-2392-43A1-9C57-68E648D235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F39F95-951C-431D-AC3F-20E723B65F7A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91CB104-1C60-4058-B84C-38E2A9B31A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A8F1BD3-E854-43AD-AE45-9DAB530D042A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18126302-FA57-4666-9A9D-2674A15773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2E2474-BF48-4EC4-92BA-43722F0456D1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27213103-E037-4B51-B1C1-C332C72FBE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BA6442-DFD1-404B-AAB9-3D7673C551B8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EED56AA8-CB94-4ED5-B2B5-8331A49182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4C22EB-C5A8-446F-A875-FE31BBDD6A0C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CD609750-C486-459A-B2E8-8FA858E3C2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51E024-EBC9-4A12-939C-D8A70EB1BD9B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D0C5958-F553-4EA4-9D1C-93956E4932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458D65-FDC4-4F13-A1BB-9C33174A132C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4B2904A1-7829-4A3D-87F9-4BE5D0C105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E7FFD3-70A1-4D30-8FB4-940D2BFCCFE1}"/>
              </a:ext>
            </a:extLst>
          </p:cNvPr>
          <p:cNvSpPr/>
          <p:nvPr/>
        </p:nvSpPr>
        <p:spPr>
          <a:xfrm>
            <a:off x="550157" y="1389464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1308996" h="981747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32DCC07A-E84E-4AE1-8339-DD5433D146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8934FA-28E3-45A4-95C4-011DBDFE2CB5}"/>
              </a:ext>
            </a:extLst>
          </p:cNvPr>
          <p:cNvSpPr/>
          <p:nvPr/>
        </p:nvSpPr>
        <p:spPr>
          <a:xfrm>
            <a:off x="3130839" y="3190124"/>
            <a:ext cx="1135938" cy="85195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40B02EAD-3F93-4A53-856B-DEC7BD9D2F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35F1D9-32F6-41E6-82C5-678FD4846A08}"/>
              </a:ext>
            </a:extLst>
          </p:cNvPr>
          <p:cNvSpPr/>
          <p:nvPr/>
        </p:nvSpPr>
        <p:spPr>
          <a:xfrm>
            <a:off x="3065232" y="3323711"/>
            <a:ext cx="387481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0F7BAFBD-871B-45E0-A9C9-48F40AE55E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C7FC52-7916-47D8-ADC7-31D282DFCC3C}"/>
              </a:ext>
            </a:extLst>
          </p:cNvPr>
          <p:cNvSpPr/>
          <p:nvPr/>
        </p:nvSpPr>
        <p:spPr>
          <a:xfrm>
            <a:off x="768323" y="2033528"/>
            <a:ext cx="285354" cy="178643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BDD42BA8-1CDF-4AF1-93D9-5245A9A940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8434CE-3B46-42B6-9191-42355D6EB97D}"/>
              </a:ext>
            </a:extLst>
          </p:cNvPr>
          <p:cNvSpPr/>
          <p:nvPr/>
        </p:nvSpPr>
        <p:spPr>
          <a:xfrm rot="480000">
            <a:off x="7657891" y="1362139"/>
            <a:ext cx="1056877" cy="1481734"/>
          </a:xfrm>
          <a:custGeom>
            <a:avLst/>
            <a:gdLst/>
            <a:ahLst/>
            <a:cxnLst/>
            <a:rect l="0" t="0" r="r" b="b"/>
            <a:pathLst>
              <a:path w="1111537" h="1290025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191D45BA-6A81-4E1E-82E9-3811D3C22D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00DD6C-A6B4-47E7-8192-48FBF472B107}"/>
              </a:ext>
            </a:extLst>
          </p:cNvPr>
          <p:cNvSpPr/>
          <p:nvPr/>
        </p:nvSpPr>
        <p:spPr>
          <a:xfrm>
            <a:off x="8285710" y="1668179"/>
            <a:ext cx="384343" cy="26480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1AD4765A-A283-42D1-BE9F-0102E231E3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35D751-7C2B-4070-8528-D1637DB28B35}"/>
              </a:ext>
            </a:extLst>
          </p:cNvPr>
          <p:cNvSpPr/>
          <p:nvPr/>
        </p:nvSpPr>
        <p:spPr>
          <a:xfrm>
            <a:off x="1935432" y="1463135"/>
            <a:ext cx="1384326" cy="2247979"/>
          </a:xfrm>
          <a:custGeom>
            <a:avLst/>
            <a:gdLst/>
            <a:ahLst/>
            <a:cxnLst/>
            <a:rect l="0" t="0" r="r" b="b"/>
            <a:pathLst>
              <a:path w="1384327" h="2247979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1271BEFE-E935-4690-B4F2-AF6B707468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4927D1-F5C8-4B0C-B932-B289BC34DDEF}"/>
              </a:ext>
            </a:extLst>
          </p:cNvPr>
          <p:cNvSpPr/>
          <p:nvPr/>
        </p:nvSpPr>
        <p:spPr>
          <a:xfrm rot="18840000">
            <a:off x="5048607" y="1257700"/>
            <a:ext cx="627068" cy="2375196"/>
          </a:xfrm>
          <a:custGeom>
            <a:avLst/>
            <a:gdLst/>
            <a:ahLst/>
            <a:cxnLst/>
            <a:rect l="0" t="0" r="r" b="b"/>
            <a:pathLst>
              <a:path w="627069" h="2375196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B3357F1F-AC3C-4523-AFD4-BE6B7C4CC7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F3AE67-9B84-46F6-8FC5-84C3811C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">
            <a:extLst>
              <a:ext uri="{D3220FA3-5589-4EEB-A327-791F0C2310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114BDD-E9C6-4D28-B56E-0ED9A9B0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577" y="3781155"/>
            <a:ext cx="1905000" cy="4070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>
            <a:extLst>
              <a:ext uri="{76075F92-2222-409A-9926-50043E3745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E80117-48BC-4BCF-A35A-93EED07CF562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82480" y="1454321"/>
            <a:ext cx="2559067" cy="2205195"/>
          </a:xfrm>
          <a:custGeom>
            <a:avLst/>
            <a:gdLst/>
            <a:ahLst/>
            <a:cxnLst/>
            <a:rect l="0" t="0" r="r" b="b"/>
            <a:pathLst>
              <a:path w="2559067" h="2205196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Content Placeholder 2">
            <a:extLst>
              <a:ext uri="{D440EA9C-D661-4796-9CC2-125323BE71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959DA5-0448-4BAF-87C5-AE7AD0F245C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58165" y="3781155"/>
            <a:ext cx="1905000" cy="4070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2">
            <a:extLst>
              <a:ext uri="{259C9457-07A1-4465-9DE6-03E34A174C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7CE003-8AA5-4915-9B37-A2766908DF92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254981" y="1444756"/>
            <a:ext cx="2833884" cy="2229601"/>
          </a:xfrm>
          <a:custGeom>
            <a:avLst/>
            <a:gdLst/>
            <a:ahLst/>
            <a:cxnLst/>
            <a:rect l="0" t="0" r="r" b="b"/>
            <a:pathLst>
              <a:path w="2833885" h="2229601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3" name="Content Placeholder 2">
            <a:extLst>
              <a:ext uri="{D942043E-8CA9-4B9F-911C-F4E3F34E75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44070C-0D6A-4E95-95F0-C0D9C6727A1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15463" y="3800741"/>
            <a:ext cx="1905000" cy="4070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2">
            <a:extLst>
              <a:ext uri="{29952E33-8113-48C9-ABA3-71F4A69CE0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186EE1-3FA6-4E24-846A-5AE7D6699E75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088944" y="1387804"/>
            <a:ext cx="2539203" cy="2290723"/>
          </a:xfrm>
          <a:custGeom>
            <a:avLst/>
            <a:gdLst/>
            <a:ahLst/>
            <a:cxnLst/>
            <a:rect l="0" t="0" r="r" b="b"/>
            <a:pathLst>
              <a:path w="2539204" h="2290723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Slide Number Placeholder 4">
            <a:extLst>
              <a:ext uri="{C26320A6-8617-4F14-B7E9-D18B3C4035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FCCEF9-B091-43BF-8999-FE467AE0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6" name="Footer Placeholder 3">
            <a:extLst>
              <a:ext uri="{C2EFDF44-4342-4E7C-A897-8A0E27DC0E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609134-3362-40DE-A5C6-4B1A228E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37" name="Date Placeholder 1">
            <a:extLst>
              <a:ext uri="{115427F1-6B11-4D6C-88ED-81A04E94EB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E21E1B-C50B-4E67-AE6F-7009C382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81DA5DEA-BAC6-413D-9BA8-9DB715CAF79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4B2CDE75-E42D-4A6B-9662-A34E2DD31C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971A31-D74B-4135-B8B4-07F26DA9115E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858D22C7-328F-47DF-AA94-3CDF5B1052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025FF2-A018-4CBF-81E5-9C6E93DD9A25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6E54000A-FF95-4582-9054-31937DE643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289B62-2904-4B0A-907E-9D8486DF6A8C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13AA0607-F813-4211-B9B0-F77AF5EBD1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CA0016-5CC3-4062-A8D9-A97CC8F1935A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1F9EBB30-7B68-4D3B-9B7F-341781D75D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9C85C6-8F18-49A5-93C9-30C531A03F84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43BB3583-7E5D-4E7A-AC59-B7009E858A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E5310B-3D61-4598-9DFE-3C8405BDC1CD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2D652C89-652F-4D95-B370-98FFB6DB2A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56AD33-7651-44B7-83C9-F5F86F648D73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6CE38587-9F42-4D7A-876D-C8E9FFA63C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1D3B45-024C-4D1A-BA8E-DE29DA9B59C6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40BB4EF3-35E1-4752-A735-35F26AD3D3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2E1889-765B-4B43-955A-075BE57F9B40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34249365-27DF-4C0E-ABCE-C6E1632B52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4ACEE5-1198-4792-AD40-771FCF823165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397E8C35-2841-4126-A166-B22C8DAB4F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BE89BC-C8CC-4277-BB02-776DD229C577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237B4A63-664F-407A-9344-72428CB1DE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625D-C936-4BE4-B289-1FC35103E7CF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1283574A-576A-448B-B28D-B4440D0F02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F336F0-0C12-4F69-A03F-551D5B850C2E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81CAA732-06BD-4295-9BB5-16329629FB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022C97-6E28-4FFF-B9B0-8B5B00F9F946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7D055915-6242-4360-94C7-F66300180A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2799F8-941A-4E38-AB1F-F48606D825C4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AB509EA5-8F8C-4C22-83A2-5A3AD731EC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A1FA82-9BD3-4C97-93FA-F034D80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2">
            <a:extLst>
              <a:ext uri="{E0B520E9-1370-45F7-9324-BA4034569A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8F6911-B9D9-4F5B-8692-A277E8BB6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99370" y="-4900"/>
            <a:ext cx="4133336" cy="3424613"/>
          </a:xfrm>
          <a:custGeom>
            <a:avLst/>
            <a:gdLst/>
            <a:ahLst/>
            <a:cxnLst/>
            <a:rect l="0" t="0" r="r" b="b"/>
            <a:pathLst>
              <a:path w="4133336" h="3424613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2D04FC20-E3E6-4CFC-849E-265D7148CA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EBB612-6534-47C4-97AF-63CDF499CD0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852876" y="4663"/>
            <a:ext cx="4731524" cy="5176778"/>
          </a:xfrm>
          <a:custGeom>
            <a:avLst/>
            <a:gdLst/>
            <a:ahLst/>
            <a:cxnLst/>
            <a:rect l="0" t="0" r="r" b="b"/>
            <a:pathLst>
              <a:path w="4731524" h="5176779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59A01C1C-C4D4-45CE-B833-8C25A655C3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EEF07F-2211-474D-8B6D-7168791CEFBD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887932" y="-23990"/>
            <a:ext cx="3274880" cy="3547924"/>
          </a:xfrm>
          <a:custGeom>
            <a:avLst/>
            <a:gdLst/>
            <a:ahLst/>
            <a:cxnLst/>
            <a:rect l="0" t="0" r="r" b="b"/>
            <a:pathLst>
              <a:path w="3274881" h="3547924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736B53AB-06AB-45A7-958E-CFD5270518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1FD767-B5FF-4930-A70C-37F6AA52A75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2890976" y="1920077"/>
            <a:ext cx="6253419" cy="3251800"/>
          </a:xfrm>
          <a:custGeom>
            <a:avLst/>
            <a:gdLst/>
            <a:ahLst/>
            <a:cxnLst/>
            <a:rect l="0" t="0" r="r" b="b"/>
            <a:pathLst>
              <a:path w="6253420" h="325180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Box 21">
            <a:extLst>
              <a:ext uri="{8F311286-2D67-426C-80EA-44AC4D1223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50C22F-724C-4754-B7FD-446B3F59D89E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23" name="Slide Number Placeholder 4">
            <a:extLst>
              <a:ext uri="{E6420F40-0753-4AFD-89BE-F244C45FED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A0417A-B2ED-4CA6-8897-F6523758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4" name="Footer Placeholder 3">
            <a:extLst>
              <a:ext uri="{2EE7D326-C2EF-4C67-8560-0D99B5990C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C46DA0-7244-491C-9C06-EE3B5C50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5" name="Date Placeholder 1">
            <a:extLst>
              <a:ext uri="{81BF527E-4C7A-43D9-A4DF-74D22B727B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103340-354B-4E3C-9EBB-6485EB3A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BD3AB838-125F-4ABC-9D9C-92367F3DEC3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72BA6A6-0FBD-4BBA-8F2C-1C878AB7E42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DC2FA2-A9EA-45E0-A0AD-49072153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EF6A41C-0C42-481A-82F0-1DA6D8B035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458C1E-3012-4D43-80F6-0DFC9AB3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7C1457AB-EAEB-4968-BE2A-CB9A5D37EC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9FC897-52EC-4E26-86C1-11F1BBAD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7AD87840-D33F-41F4-AAF5-9D67AE3E63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E9EF4F-194B-43C5-B86C-8665F254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F7D24E46-6DE3-4432-BDF3-64DD678627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C3B67D-261B-4D4A-A72F-24258CA4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0AD87CC6-2363-446F-A1E2-7D3B517ED3F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83A0B1DA-AA98-4852-BC74-A6CF8F506C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1D0928-3A49-46F6-A730-098611663693}"/>
              </a:ext>
            </a:extLst>
          </p:cNvPr>
          <p:cNvSpPr/>
          <p:nvPr/>
        </p:nvSpPr>
        <p:spPr>
          <a:xfrm>
            <a:off x="4676775" y="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B7815D2F-1C32-47A9-9E47-400B5F846B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D5EFA9-C60A-4822-808F-E812E87F328D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632B70C7-0954-4022-8A74-424872C552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CE9983-13A4-4835-8C48-8E57BB14205D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0DCD4FF6-95FE-465F-9433-E0AEE6917A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5ED6A1-53DD-4A1A-88E2-338604C2604D}"/>
              </a:ext>
            </a:extLst>
          </p:cNvPr>
          <p:cNvSpPr/>
          <p:nvPr/>
        </p:nvSpPr>
        <p:spPr>
          <a:xfrm>
            <a:off x="4636119" y="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8F2F8407-63C7-4806-A98F-9539C6EBA9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A8E7D5-CA40-498D-B33D-B2EF73BCCD8D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71B9675C-478B-4722-8EC9-50DF4B0ABC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94B51F-4A31-437C-8596-FD7AF0DD3BE7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AF19ED77-9134-47EC-A947-86A76464BA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5FC521-FE1D-43D4-BFB9-1F522B4A72C9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8DEC88FB-7220-465A-B368-835AB75706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19E291-2AF1-4788-9CF7-29FFC5007C25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4A3B6596-4B69-42C9-98CA-872124D51A2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11D716-D34A-4848-8B99-A1A3DB44005D}"/>
              </a:ext>
            </a:extLst>
          </p:cNvPr>
          <p:cNvSpPr/>
          <p:nvPr/>
        </p:nvSpPr>
        <p:spPr>
          <a:xfrm>
            <a:off x="4522294" y="4703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32DD518E-2B80-4C3B-8F5A-80397AA8BF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97DE94-E28A-494E-8A04-A727A1BD42E6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843305AF-6096-4151-8C22-A1BBF49D40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DCE8A3E-D52C-4164-BE54-D5A2FF2C7CEF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9DDA8D30-070D-4AFF-B391-3DEA4F7836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DFE854-555A-4EC9-9BE4-97E25F2A5F89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B958C2CD-44DB-45B7-8A21-586F9A521C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376BD8-1BFD-401B-84D1-715EDDFBB270}"/>
              </a:ext>
            </a:extLst>
          </p:cNvPr>
          <p:cNvSpPr/>
          <p:nvPr/>
        </p:nvSpPr>
        <p:spPr>
          <a:xfrm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671E5D3A-A15C-4249-864E-E7A858BBB7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63D35B-B4CE-4858-8EF2-DE5680A3B3A3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6E9096E-7C32-4AB3-9D48-58880162A6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13F651-BA57-4439-9875-6FE461359448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2369FE42-F458-4EA5-AC27-FA06AFEA1C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40FA3D-71C2-4C6F-8AC8-DBE8670465C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9415" y="-19050"/>
            <a:ext cx="9166837" cy="5171436"/>
          </a:xfrm>
          <a:custGeom>
            <a:avLst/>
            <a:gdLst/>
            <a:ahLst/>
            <a:cxnLst/>
            <a:rect l="0" t="0" r="r" b="b"/>
            <a:pathLst>
              <a:path w="9166838" h="5171437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8003BE5C-1CF8-4A2B-9D6A-C56FB94BE6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727F5E-42DD-4A2D-86D2-FCC0077C8FF9}"/>
              </a:ext>
            </a:extLst>
          </p:cNvPr>
          <p:cNvSpPr/>
          <p:nvPr/>
        </p:nvSpPr>
        <p:spPr>
          <a:xfrm rot="-10800000" flipH="1">
            <a:off x="791670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6AEBE3FA-5ADB-4895-ADDF-838A282992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E2FFC6-4C34-43B8-B250-DCE1FE6B2BA0}"/>
              </a:ext>
            </a:extLst>
          </p:cNvPr>
          <p:cNvSpPr/>
          <p:nvPr/>
        </p:nvSpPr>
        <p:spPr>
          <a:xfrm rot="-10800000" flipH="1">
            <a:off x="8419509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A3C3CBEA-E3CF-4AAD-97FD-D0655C82CB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349587-AEE0-4BAC-83F5-8D62F4D64AD0}"/>
              </a:ext>
            </a:extLst>
          </p:cNvPr>
          <p:cNvSpPr/>
          <p:nvPr/>
        </p:nvSpPr>
        <p:spPr>
          <a:xfrm rot="-10800000" flipH="1">
            <a:off x="7909314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3C3BF4A2-9A4E-41CD-A0C6-CF5D8CFDDD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9F4D10-E417-4360-9FEA-D7C3CCA49984}"/>
              </a:ext>
            </a:extLst>
          </p:cNvPr>
          <p:cNvSpPr/>
          <p:nvPr/>
        </p:nvSpPr>
        <p:spPr>
          <a:xfrm rot="-10800000" flipH="1">
            <a:off x="7343774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2997095" h="1423138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E3A46320-4C9E-47E8-8B4F-5166F52B18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E812D5-AA34-4F11-986F-BD01CD48D40B}"/>
              </a:ext>
            </a:extLst>
          </p:cNvPr>
          <p:cNvSpPr/>
          <p:nvPr/>
        </p:nvSpPr>
        <p:spPr>
          <a:xfrm rot="-10800000" flipH="1">
            <a:off x="7354024" y="-13962"/>
            <a:ext cx="886446" cy="502962"/>
          </a:xfrm>
          <a:custGeom>
            <a:avLst/>
            <a:gdLst/>
            <a:ahLst/>
            <a:cxnLst/>
            <a:rect l="0" t="0" r="r" b="b"/>
            <a:pathLst>
              <a:path w="886447" h="502963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2F6B881C-5C9B-4CC0-9CC5-37F0B78416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CCD458-A12D-4890-9D0B-59900869CE28}"/>
              </a:ext>
            </a:extLst>
          </p:cNvPr>
          <p:cNvSpPr/>
          <p:nvPr/>
        </p:nvSpPr>
        <p:spPr>
          <a:xfrm rot="-10800000" flipH="1">
            <a:off x="8221546" y="117385"/>
            <a:ext cx="504087" cy="372103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C0C681D-3C5B-4354-9041-7B92F6205A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53C2D8-C1E4-4B81-8817-57C8C2017C3C}"/>
              </a:ext>
            </a:extLst>
          </p:cNvPr>
          <p:cNvSpPr txBox="1">
            <a:spLocks noGrp="1"/>
          </p:cNvSpPr>
          <p:nvPr/>
        </p:nvSpPr>
        <p:spPr>
          <a:xfrm>
            <a:off x="6120892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  <a:latin typeface="Jura"/>
              </a:rPr>
              <a:t>&lt;#&gt;</a:t>
            </a:r>
          </a:p>
        </p:txBody>
      </p:sp>
      <p:sp>
        <p:nvSpPr>
          <p:cNvPr id="25" name="Title 1">
            <a:extLst>
              <a:ext uri="{01F9F703-279A-4CFB-B2FA-4B143536F8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122E2A-55EE-42FB-B6DF-06339B9E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199" y="1935562"/>
            <a:ext cx="6813154" cy="558890"/>
          </a:xfrm>
          <a:prstGeom prst="rect">
            <a:avLst/>
          </a:prstGeom>
        </p:spPr>
        <p:txBody>
          <a:bodyPr rtlCol="0" anchor="t"/>
          <a:lstStyle>
            <a:lvl1pPr lvl="0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C9B5F2C-AB78-4052-A844-0809FD4D03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58C7E3-1AEE-4DE7-9CFD-E1FAA2A3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118" y="1353859"/>
            <a:ext cx="6812235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 algn="l">
              <a:lnSpc>
                <a:spcPct val="100000"/>
              </a:lnSpc>
              <a:buNone/>
              <a:defRPr lang="en-US" sz="1800" i="0" dirty="0">
                <a:solidFill>
                  <a:schemeClr val="accent1"/>
                </a:solidFill>
                <a:latin typeface="Jura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5">
            <a:extLst>
              <a:ext uri="{38C8672B-C75A-426B-B97F-902DBFF0C7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082DA2-43B1-4D54-ADFF-94E548C7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4">
            <a:extLst>
              <a:ext uri="{3C6BBDA6-0C96-46E7-BAE6-6B72AF0DF8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AD1F74-2321-4BB5-8138-29ADC287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3">
            <a:extLst>
              <a:ext uri="{3DFC0D95-CA9A-4406-99D4-8DB83C18FF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E8F198-C544-49C2-A431-FCD7D956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DC66A436-88AE-4AA1-83F2-66E84540C8A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648A54A-25B8-4866-ABA5-CAF94EBD5E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F489D4-B30A-4FD1-B156-88401EFF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13DFB0D0-CF07-48B9-AC19-8314E7D0FB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3A7E1B-3AC3-4B38-A28D-6FB1475F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ED10C22-1F2C-4B5C-8929-E62D67DD10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82EBDD-7995-4C97-AE45-4F3BFF7630FA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FB5EF84B-DF5D-422C-8ED1-769729607C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6ACCC1-3FF0-4C84-A397-41F5C93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0187FD86-D611-46A2-9F6A-B80FD785BD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BD0ABA-330D-4E8D-B2EC-D663709B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C0EA9EF9-7E31-4BE4-8859-C9F175127B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3D9668-C5A4-4178-A610-AF67F230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7789E7D6-C9E7-4E8C-8A48-556B47A07A1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CC174D4-ACC7-4988-8170-9FF3E5E196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7BDFD0-2665-460F-BEDC-68C3372A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473F8EB3-4B29-4CBA-877F-F0F3464EE2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448407-6640-427C-89CB-C0E4D562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387285"/>
            <a:ext cx="3586112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E0CA8EE3-20DE-44FA-B1B6-84FBDC93A4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9F7364-EBF1-4FB4-86D4-1AAC6B81C6F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428D0343-F0E1-4C4F-868E-47F39118D1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D498FA-20FD-4131-8FA8-05129ED6D12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78517" y="1387285"/>
            <a:ext cx="3582834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021F8E0C-6E19-443B-925D-E534F4AAB4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FE9718-4E45-4DE9-9C57-FE4CEED8DAD9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55497FAA-38BC-4F67-AD4B-0D25161EFB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8DDF37-838E-4640-821D-48BF7286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BC90DDB0-628C-4C40-B932-8FD5857400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6365EC-4B48-4E17-ADDD-7CA0EE0B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4">
            <a:extLst>
              <a:ext uri="{BA71FE17-5F9F-41E6-B5A7-2CCFB1F210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DB6E62A-3B19-4A2B-982B-00290A1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5C0011F3-3A66-4E18-9479-962E9F8D728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CF9153E-7459-46CC-B968-7293829299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4D6806-670B-4883-9E79-F4780BA9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27" y="2228850"/>
            <a:ext cx="6942802" cy="676716"/>
          </a:xfrm>
          <a:prstGeom prst="rect">
            <a:avLst/>
          </a:prstGeom>
        </p:spPr>
        <p:txBody>
          <a:bodyPr rtlCol="0" anchor="ctr"/>
          <a:lstStyle>
            <a:lvl1pPr lvl="0" algn="ctr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EFEB5B38-A9F2-4EAE-B50B-06BDD3D75F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D544BA-CF15-446A-A41E-D4E604A1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4">
            <a:extLst>
              <a:ext uri="{7D9FDD36-C6A6-4152-825E-7FDA39117F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01DC66-84D7-463B-951F-AD232B57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3">
            <a:extLst>
              <a:ext uri="{8A1D2BD6-6918-4A7E-8862-2D169CCF86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3F076E-8B2F-48BB-9302-44DD9C45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B3AFAD7C-4681-4DC5-B280-CFE3BECF09A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337385BF-48F9-4996-99FC-EA25BDF538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F373A6-5E6A-4DCF-B272-7B3C02E5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2C23A2D6-FCFC-485F-A72A-3237548ED8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63C103-8C9E-45C2-9DC8-6698068F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58E101A4-51E6-40F3-BBC9-673E2011E2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51F5BE-D3C4-4949-8F6E-90514374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B16A8226-FC25-4EF0-8CC2-B539608815A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84DC51C-8592-4A8F-A27A-26F27CBFEC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A80929-42E9-499B-9BA8-D0753AF2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A4AD438-7165-4C9D-BF6C-C5DF2B0C34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83F2CF-D668-487D-9A22-3EFC892F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9AFCCDFF-7BEE-4F20-AA86-0202A7A4F2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24A620-BF14-45F3-B556-0AE29EBBB1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341600"/>
            <a:ext cx="2822399" cy="29844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19045E6F-1625-4534-8AAD-41B2D65FAF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148C7A-B532-440C-B718-823F74B8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5C6D0981-CD3D-4E66-A741-9727566631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B3FB63-C9B6-4EBB-A363-76A715AB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E185AB87-A477-49CD-BBE6-BD51DAEEEA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7EBAD4-3A1B-46CF-8EE3-A2C5D618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D48B83B1-2C8C-40BB-8D07-6BD6D28EFB0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0BA83A5F-7349-4D40-9834-C72A49C4EF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09B910-DAD1-476E-B9F6-C62070F8A2EC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&lt;#&gt;</a:t>
            </a:r>
          </a:p>
        </p:txBody>
      </p:sp>
      <p:sp>
        <p:nvSpPr>
          <p:cNvPr id="3" name="Rectangle 2">
            <a:extLst>
              <a:ext uri="{9BCE6B4A-BCF1-43E7-97FB-64FAE20EF7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CDA0BB-1AC6-4CAA-8595-709AA987AB31}"/>
              </a:ext>
            </a:extLst>
          </p:cNvPr>
          <p:cNvSpPr/>
          <p:nvPr/>
        </p:nvSpPr>
        <p:spPr>
          <a:xfrm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498E54F4-8E3A-4ED4-A499-8ADB9D1D40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58FA9B-BE40-4479-901E-1F99E88A2F1C}"/>
              </a:ext>
            </a:extLst>
          </p:cNvPr>
          <p:cNvSpPr/>
          <p:nvPr/>
        </p:nvSpPr>
        <p:spPr>
          <a:xfrm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8450474C-8DC1-4C38-99AA-18AA7983D7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6C3520-98B7-4AB8-A2F3-DD8D739C5721}"/>
              </a:ext>
            </a:extLst>
          </p:cNvPr>
          <p:cNvSpPr/>
          <p:nvPr/>
        </p:nvSpPr>
        <p:spPr>
          <a:xfrm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1B1CC69F-57F8-4AD2-B238-3703CB9541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CDFA27-D772-4405-BB90-5F25710BD2A7}"/>
              </a:ext>
            </a:extLst>
          </p:cNvPr>
          <p:cNvSpPr/>
          <p:nvPr/>
        </p:nvSpPr>
        <p:spPr>
          <a:xfrm rot="16200000">
            <a:off x="4725635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9FDB9407-0685-4717-B7B0-925E904931A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0AEC68-D42D-4350-97B3-C1EFE8DA2696}"/>
              </a:ext>
            </a:extLst>
          </p:cNvPr>
          <p:cNvSpPr/>
          <p:nvPr/>
        </p:nvSpPr>
        <p:spPr>
          <a:xfrm>
            <a:off x="4636119" y="-38100"/>
            <a:ext cx="4469780" cy="3884341"/>
          </a:xfrm>
          <a:custGeom>
            <a:avLst/>
            <a:gdLst/>
            <a:ahLst/>
            <a:cxnLst/>
            <a:rect l="0" t="0" r="r" b="b"/>
            <a:pathLst>
              <a:path w="5417635" h="3884341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B2C2B6B0-BDF4-4155-BBD1-F6BF384512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27B983-52A6-4244-B57A-BF963C5A2D46}"/>
              </a:ext>
            </a:extLst>
          </p:cNvPr>
          <p:cNvSpPr/>
          <p:nvPr/>
        </p:nvSpPr>
        <p:spPr>
          <a:xfrm rot="16200000">
            <a:off x="4744606" y="755732"/>
            <a:ext cx="4440973" cy="4362586"/>
          </a:xfrm>
          <a:custGeom>
            <a:avLst/>
            <a:gdLst/>
            <a:ahLst/>
            <a:cxnLst/>
            <a:rect l="0" t="0" r="r" b="b"/>
            <a:pathLst>
              <a:path w="2707994" h="1932410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DE62852F-B3B9-4AFD-924B-FBD93FDB3B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283623-F37D-4C35-B72F-84A31888063E}"/>
              </a:ext>
            </a:extLst>
          </p:cNvPr>
          <p:cNvSpPr/>
          <p:nvPr/>
        </p:nvSpPr>
        <p:spPr>
          <a:xfrm rot="5400000">
            <a:off x="1955108" y="-1983591"/>
            <a:ext cx="5169963" cy="9108091"/>
          </a:xfrm>
          <a:custGeom>
            <a:avLst/>
            <a:gdLst/>
            <a:ahLst/>
            <a:cxnLst/>
            <a:rect l="0" t="0" r="r" b="b"/>
            <a:pathLst>
              <a:path w="5169963" h="9108091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A0DF986A-E827-4975-B2A7-5C899AAC72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18B4CD-3058-46FA-A445-53B893C78305}"/>
              </a:ext>
            </a:extLst>
          </p:cNvPr>
          <p:cNvSpPr/>
          <p:nvPr/>
        </p:nvSpPr>
        <p:spPr>
          <a:xfrm rot="5400000">
            <a:off x="974448" y="-972261"/>
            <a:ext cx="5160099" cy="7114107"/>
          </a:xfrm>
          <a:custGeom>
            <a:avLst/>
            <a:gdLst/>
            <a:ahLst/>
            <a:cxnLst/>
            <a:rect l="0" t="0" r="r" b="b"/>
            <a:pathLst>
              <a:path w="5160100" h="7114108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2A2C13DD-9CB6-4BEC-A094-FD90C6A3E6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835F2E-DE81-4A79-8B3E-77E74EBB8204}"/>
              </a:ext>
            </a:extLst>
          </p:cNvPr>
          <p:cNvSpPr/>
          <p:nvPr/>
        </p:nvSpPr>
        <p:spPr>
          <a:xfrm rot="5400000">
            <a:off x="1069860" y="488982"/>
            <a:ext cx="4154797" cy="5083097"/>
          </a:xfrm>
          <a:custGeom>
            <a:avLst/>
            <a:gdLst/>
            <a:ahLst/>
            <a:cxnLst/>
            <a:rect l="0" t="0" r="r" b="b"/>
            <a:pathLst>
              <a:path w="4154797" h="5083098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EA84847D-1591-4CAC-B43A-893CD2AB83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9D0D64-061C-4CB2-BACA-F1B1EEA93ECC}"/>
              </a:ext>
            </a:extLst>
          </p:cNvPr>
          <p:cNvSpPr/>
          <p:nvPr/>
        </p:nvSpPr>
        <p:spPr>
          <a:xfrm>
            <a:off x="4484194" y="-33396"/>
            <a:ext cx="2494159" cy="2025625"/>
          </a:xfrm>
          <a:custGeom>
            <a:avLst/>
            <a:gdLst/>
            <a:ahLst/>
            <a:cxnLst/>
            <a:rect l="0" t="0" r="r" b="b"/>
            <a:pathLst>
              <a:path w="2494160" h="2025626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5E4F7657-5C32-4FD0-9B1E-E186616E98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F7B421-B701-4AE0-8CFE-17E0378BB68B}"/>
              </a:ext>
            </a:extLst>
          </p:cNvPr>
          <p:cNvSpPr/>
          <p:nvPr/>
        </p:nvSpPr>
        <p:spPr>
          <a:xfrm>
            <a:off x="-12238" y="-14228"/>
            <a:ext cx="7199675" cy="4069269"/>
          </a:xfrm>
          <a:custGeom>
            <a:avLst/>
            <a:gdLst/>
            <a:ahLst/>
            <a:cxnLst/>
            <a:rect l="0" t="0" r="r" b="b"/>
            <a:pathLst>
              <a:path w="7199675" h="4069270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C382AF3-307A-4EEC-BEBE-F3B4B602F7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F2F2C0-56D9-477B-95D2-5012E4C65790}"/>
              </a:ext>
            </a:extLst>
          </p:cNvPr>
          <p:cNvSpPr/>
          <p:nvPr/>
        </p:nvSpPr>
        <p:spPr>
          <a:xfrm>
            <a:off x="16415" y="2803116"/>
            <a:ext cx="2864614" cy="777651"/>
          </a:xfrm>
          <a:custGeom>
            <a:avLst/>
            <a:gdLst/>
            <a:ahLst/>
            <a:cxnLst/>
            <a:rect l="0" t="0" r="r" b="b"/>
            <a:pathLst>
              <a:path w="2864614" h="777651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3F21774E-3474-4669-A137-F6E837C3B9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27F4A8-6939-436F-A8F0-479DBA9FA4F2}"/>
              </a:ext>
            </a:extLst>
          </p:cNvPr>
          <p:cNvSpPr/>
          <p:nvPr/>
        </p:nvSpPr>
        <p:spPr>
          <a:xfrm flipH="1">
            <a:off x="2956913" y="4742"/>
            <a:ext cx="2067834" cy="2371369"/>
          </a:xfrm>
          <a:custGeom>
            <a:avLst/>
            <a:gdLst/>
            <a:ahLst/>
            <a:cxnLst/>
            <a:rect l="0" t="0" r="r" b="b"/>
            <a:pathLst>
              <a:path w="2067834" h="2371370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CD8139CA-E56E-49B9-B291-ED47F491CE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1FB38B-DEAC-4EC3-8FD0-050A63DA61CC}"/>
              </a:ext>
            </a:extLst>
          </p:cNvPr>
          <p:cNvSpPr/>
          <p:nvPr/>
        </p:nvSpPr>
        <p:spPr>
          <a:xfrm>
            <a:off x="6419112" y="2451996"/>
            <a:ext cx="2712846" cy="2703400"/>
          </a:xfrm>
          <a:custGeom>
            <a:avLst/>
            <a:gdLst/>
            <a:ahLst/>
            <a:cxnLst/>
            <a:rect l="0" t="0" r="r" b="b"/>
            <a:pathLst>
              <a:path w="2712846" h="2703400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820C2C3B-A8FA-4CA1-BC65-41CEEBD90C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AB0E7E-8E01-4DD1-A5CB-8A910488BBDB}"/>
              </a:ext>
            </a:extLst>
          </p:cNvPr>
          <p:cNvSpPr/>
          <p:nvPr/>
        </p:nvSpPr>
        <p:spPr>
          <a:xfrm>
            <a:off x="-12040" y="2871728"/>
            <a:ext cx="2248058" cy="2264657"/>
          </a:xfrm>
          <a:custGeom>
            <a:avLst/>
            <a:gdLst/>
            <a:ahLst/>
            <a:cxnLst/>
            <a:rect l="0" t="0" r="r" b="b"/>
            <a:pathLst>
              <a:path w="1764299" h="1875753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2F62BB7E-F970-4F09-B590-48AE350F36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A7C89E-792E-4593-8AF9-3479F56B508A}"/>
              </a:ext>
            </a:extLst>
          </p:cNvPr>
          <p:cNvSpPr/>
          <p:nvPr/>
        </p:nvSpPr>
        <p:spPr>
          <a:xfrm>
            <a:off x="2805027" y="3656651"/>
            <a:ext cx="2219720" cy="1470367"/>
          </a:xfrm>
          <a:custGeom>
            <a:avLst/>
            <a:gdLst/>
            <a:ahLst/>
            <a:cxnLst/>
            <a:rect l="0" t="0" r="r" b="b"/>
            <a:pathLst>
              <a:path w="2219720" h="1470368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36302B3-29F7-4384-96FB-F9AF5E7280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A32D8E-F1F3-465E-930A-A3B24CA28CC8}"/>
              </a:ext>
            </a:extLst>
          </p:cNvPr>
          <p:cNvSpPr/>
          <p:nvPr/>
        </p:nvSpPr>
        <p:spPr>
          <a:xfrm>
            <a:off x="1230556" y="3457456"/>
            <a:ext cx="1603045" cy="1669444"/>
          </a:xfrm>
          <a:custGeom>
            <a:avLst/>
            <a:gdLst/>
            <a:ahLst/>
            <a:cxnLst/>
            <a:rect l="0" t="0" r="r" b="b"/>
            <a:pathLst>
              <a:path w="1603046" h="1669444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C6F1015C-3F86-4A99-A182-37C4A00C3F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78B9C8-96FA-4297-A48D-2AD936C8540D}"/>
              </a:ext>
            </a:extLst>
          </p:cNvPr>
          <p:cNvSpPr/>
          <p:nvPr/>
        </p:nvSpPr>
        <p:spPr>
          <a:xfrm rot="480000">
            <a:off x="7390638" y="2043194"/>
            <a:ext cx="827551" cy="1116592"/>
          </a:xfrm>
          <a:custGeom>
            <a:avLst/>
            <a:gdLst/>
            <a:ahLst/>
            <a:cxnLst/>
            <a:rect l="0" t="0" r="r" b="b"/>
            <a:pathLst>
              <a:path w="827551" h="1116592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99701E57-E80F-4893-9B38-327C04A2D9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C1CE6D-572B-4381-9640-F659189D84A0}"/>
              </a:ext>
            </a:extLst>
          </p:cNvPr>
          <p:cNvSpPr/>
          <p:nvPr/>
        </p:nvSpPr>
        <p:spPr>
          <a:xfrm rot="2100000">
            <a:off x="6335469" y="2190549"/>
            <a:ext cx="1402654" cy="2427026"/>
          </a:xfrm>
          <a:custGeom>
            <a:avLst/>
            <a:gdLst/>
            <a:ahLst/>
            <a:cxnLst/>
            <a:rect l="0" t="0" r="r" b="b"/>
            <a:pathLst>
              <a:path w="1402655" h="2427027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76A99A56-61D1-4340-8A73-C83DFD6D66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50DFFD-ACF7-4B1F-B53C-65FD1AD0465C}"/>
              </a:ext>
            </a:extLst>
          </p:cNvPr>
          <p:cNvSpPr/>
          <p:nvPr/>
        </p:nvSpPr>
        <p:spPr>
          <a:xfrm>
            <a:off x="4791425" y="1344822"/>
            <a:ext cx="1308995" cy="981746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7920AD11-0901-4D8C-A758-579FA8196E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16BC13-8B3D-4920-A5BD-5748B088D0B6}"/>
              </a:ext>
            </a:extLst>
          </p:cNvPr>
          <p:cNvSpPr/>
          <p:nvPr/>
        </p:nvSpPr>
        <p:spPr>
          <a:xfrm>
            <a:off x="4879941" y="1783209"/>
            <a:ext cx="328079" cy="257372"/>
          </a:xfrm>
          <a:custGeom>
            <a:avLst/>
            <a:gdLst/>
            <a:ahLst/>
            <a:cxnLst/>
            <a:rect l="0" t="0" r="r" b="b"/>
            <a:pathLst>
              <a:path w="2210116" h="1574589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D919D3D1-FDA2-44EA-BA66-CF565B293E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017FB1-3DC8-406B-B247-7B6FAB48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">
            <a:extLst>
              <a:ext uri="{E1C0ABE1-3119-48F3-B6AE-E6DDA61733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EA3D0C-E6C4-4D2F-B588-B81683658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27302" y="1352550"/>
            <a:ext cx="3243934" cy="2964824"/>
          </a:xfrm>
          <a:custGeom>
            <a:avLst/>
            <a:gdLst/>
            <a:ahLst/>
            <a:cxnLst/>
            <a:rect l="0" t="0" r="r" b="b"/>
            <a:pathLst>
              <a:path w="3243935" h="2964824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8B210EB9-C365-4163-AD14-4FF69F6022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D9F49D-03E4-411A-BCC5-14C8ABBD77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85825" y="1291329"/>
            <a:ext cx="3598171" cy="295275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7" name="Slide Number Placeholder 4">
            <a:extLst>
              <a:ext uri="{7DBE29BC-030A-4309-A463-C7AD66810B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4D6D1D-84E1-4CED-B5B7-ADD70878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28" name="Footer Placeholder 3">
            <a:extLst>
              <a:ext uri="{D7DC3EEB-2280-4065-9556-1F2FE2694A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3D3C7F-7875-4414-A8B6-12A75DFB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29" name="Date Placeholder 1">
            <a:extLst>
              <a:ext uri="{AD6B18D3-182B-4BA4-BD24-6D5C8AB479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175E73-3C81-4F2D-A248-3522BF5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1FB85CDA-4EE0-4F7A-A11A-32A629A6DCC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1AAC90A8-7AB1-4081-9690-4D808CF96BD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851840-8478-45D4-AB94-4FEC0F02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96645"/>
            <a:ext cx="7381874" cy="999612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5774FE67-78C6-4611-9F8F-8690CFEAF2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863EC8-403E-4FAB-9027-E067BF06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5" y="1408593"/>
            <a:ext cx="7381874" cy="3084206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C8A5CF15-91EC-403B-89C5-BBE85E8A3B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FEB18A-FDAA-4EBD-BD33-932EFFD1A3F7}"/>
              </a:ext>
            </a:extLst>
          </p:cNvPr>
          <p:cNvSpPr/>
          <p:nvPr/>
        </p:nvSpPr>
        <p:spPr>
          <a:xfrm>
            <a:off x="4391775" y="-33199"/>
            <a:ext cx="4752224" cy="3016382"/>
          </a:xfrm>
          <a:custGeom>
            <a:avLst/>
            <a:gdLst/>
            <a:ahLst/>
            <a:cxnLst/>
            <a:rect l="0" t="0" r="r" b="b"/>
            <a:pathLst>
              <a:path w="4752224" h="3016382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07D0EC0F-0BB3-48FC-9CE6-6585908691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DF9F8B-46F6-482C-BF4C-F1EEDA73886D}"/>
              </a:ext>
            </a:extLst>
          </p:cNvPr>
          <p:cNvSpPr/>
          <p:nvPr/>
        </p:nvSpPr>
        <p:spPr>
          <a:xfrm>
            <a:off x="6249279" y="0"/>
            <a:ext cx="2732044" cy="2229087"/>
          </a:xfrm>
          <a:custGeom>
            <a:avLst/>
            <a:gdLst/>
            <a:ahLst/>
            <a:cxnLst/>
            <a:rect l="0" t="0" r="r" b="b"/>
            <a:pathLst>
              <a:path w="2732045" h="2229087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DE43666D-7584-4AF4-B5E3-1842BE50DF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6E64D3-EE6A-4E27-A4AC-0F9A7D7235B8}"/>
              </a:ext>
            </a:extLst>
          </p:cNvPr>
          <p:cNvSpPr/>
          <p:nvPr/>
        </p:nvSpPr>
        <p:spPr>
          <a:xfrm rot="10800000">
            <a:off x="-7517" y="-6287"/>
            <a:ext cx="1208210" cy="815323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0575C5F6-A584-405F-B924-1B7B32399E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F07F42-AF75-4C49-8C35-CFF01D23D9EC}"/>
              </a:ext>
            </a:extLst>
          </p:cNvPr>
          <p:cNvSpPr/>
          <p:nvPr/>
        </p:nvSpPr>
        <p:spPr>
          <a:xfrm rot="10800000">
            <a:off x="3881" y="-10467"/>
            <a:ext cx="694011" cy="257548"/>
          </a:xfrm>
          <a:custGeom>
            <a:avLst/>
            <a:gdLst/>
            <a:ahLst/>
            <a:cxnLst/>
            <a:rect l="0" t="0" r="r" b="b"/>
            <a:pathLst>
              <a:path w="949205" h="352251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CACB22EB-EDF0-423D-A346-394A74085B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C1E879-A9CE-4F60-839F-0A6053812AC5}"/>
              </a:ext>
            </a:extLst>
          </p:cNvPr>
          <p:cNvSpPr/>
          <p:nvPr/>
        </p:nvSpPr>
        <p:spPr>
          <a:xfrm rot="10800000">
            <a:off x="-8245" y="-621"/>
            <a:ext cx="1216332" cy="817050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1D8B751B-6A1E-499E-B497-19DD4909D7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CC94ED-E811-48EE-AA64-8BA8CA17A7E0}"/>
              </a:ext>
            </a:extLst>
          </p:cNvPr>
          <p:cNvSpPr/>
          <p:nvPr/>
        </p:nvSpPr>
        <p:spPr>
          <a:xfrm rot="10800000">
            <a:off x="-29418" y="-19367"/>
            <a:ext cx="1841145" cy="874247"/>
          </a:xfrm>
          <a:custGeom>
            <a:avLst/>
            <a:gdLst/>
            <a:ahLst/>
            <a:cxnLst/>
            <a:rect l="0" t="0" r="r" b="b"/>
            <a:pathLst>
              <a:path w="1841145" h="874248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C3884834-C66C-4EC5-AF16-12FB02A3D8F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73CB28-96FD-4F9C-A617-972A82A43421}"/>
              </a:ext>
            </a:extLst>
          </p:cNvPr>
          <p:cNvSpPr/>
          <p:nvPr/>
        </p:nvSpPr>
        <p:spPr>
          <a:xfrm rot="10800000">
            <a:off x="892831" y="33701"/>
            <a:ext cx="673148" cy="483912"/>
          </a:xfrm>
          <a:custGeom>
            <a:avLst/>
            <a:gdLst/>
            <a:ahLst/>
            <a:cxnLst/>
            <a:rect l="0" t="0" r="r" b="b"/>
            <a:pathLst>
              <a:path w="673149" h="483913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E4D2036B-F6F1-443F-ACE7-9DAF01CEC5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A225D3-A89A-430D-9BFF-F9BABF50E81F}"/>
              </a:ext>
            </a:extLst>
          </p:cNvPr>
          <p:cNvSpPr/>
          <p:nvPr/>
        </p:nvSpPr>
        <p:spPr>
          <a:xfrm rot="10800000">
            <a:off x="391768" y="90449"/>
            <a:ext cx="572328" cy="437139"/>
          </a:xfrm>
          <a:custGeom>
            <a:avLst/>
            <a:gdLst/>
            <a:ahLst/>
            <a:cxnLst/>
            <a:rect l="0" t="0" r="r" b="b"/>
            <a:pathLst>
              <a:path w="572328" h="437139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A416DE4A-E3D3-4D2D-BDC1-04AEA1A24F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F32BF2-9B3B-4073-A2AD-FC4863AE0126}"/>
              </a:ext>
            </a:extLst>
          </p:cNvPr>
          <p:cNvSpPr/>
          <p:nvPr/>
        </p:nvSpPr>
        <p:spPr>
          <a:xfrm>
            <a:off x="6783108" y="3562778"/>
            <a:ext cx="2361821" cy="1593800"/>
          </a:xfrm>
          <a:custGeom>
            <a:avLst/>
            <a:gdLst/>
            <a:ahLst/>
            <a:cxnLst/>
            <a:rect l="0" t="0" r="r" b="b"/>
            <a:pathLst>
              <a:path w="3012445" h="2036181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8170A9ED-FFC5-4DCB-9C20-A187866E3D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726DB1-D04D-4AE2-90EB-DD68A3821FDB}"/>
              </a:ext>
            </a:extLst>
          </p:cNvPr>
          <p:cNvSpPr/>
          <p:nvPr/>
        </p:nvSpPr>
        <p:spPr>
          <a:xfrm>
            <a:off x="7765986" y="4661289"/>
            <a:ext cx="1381016" cy="498015"/>
          </a:xfrm>
          <a:custGeom>
            <a:avLst/>
            <a:gdLst/>
            <a:ahLst/>
            <a:cxnLst/>
            <a:rect l="0" t="0" r="r" b="b"/>
            <a:pathLst>
              <a:path w="1381016" h="498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4024292C-EA67-49A7-994E-3B40E1CA4D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65AFC9-DFF3-47FB-9999-FA7C5BA241C5}"/>
              </a:ext>
            </a:extLst>
          </p:cNvPr>
          <p:cNvSpPr/>
          <p:nvPr/>
        </p:nvSpPr>
        <p:spPr>
          <a:xfrm>
            <a:off x="6768654" y="3548324"/>
            <a:ext cx="2377698" cy="1597177"/>
          </a:xfrm>
          <a:custGeom>
            <a:avLst/>
            <a:gdLst/>
            <a:ahLst/>
            <a:cxnLst/>
            <a:rect l="0" t="0" r="r" b="b"/>
            <a:pathLst>
              <a:path w="2377699" h="1597177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2CF066DE-85E0-4F8F-AE84-4DD99B8F93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1EE3EB-CC6F-4354-B245-0B2D76BF7F35}"/>
              </a:ext>
            </a:extLst>
          </p:cNvPr>
          <p:cNvSpPr/>
          <p:nvPr/>
        </p:nvSpPr>
        <p:spPr>
          <a:xfrm>
            <a:off x="6051734" y="3722733"/>
            <a:ext cx="2997094" cy="1423177"/>
          </a:xfrm>
          <a:custGeom>
            <a:avLst/>
            <a:gdLst/>
            <a:ahLst/>
            <a:cxnLst/>
            <a:rect l="0" t="0" r="r" b="b"/>
            <a:pathLst>
              <a:path w="2997095" h="1423177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248DF343-58B7-4948-99FF-CF25783242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EFF589-4F98-4FE5-9451-AEA0596DE6DD}"/>
              </a:ext>
            </a:extLst>
          </p:cNvPr>
          <p:cNvSpPr/>
          <p:nvPr/>
        </p:nvSpPr>
        <p:spPr>
          <a:xfrm>
            <a:off x="7542629" y="4255513"/>
            <a:ext cx="820574" cy="605726"/>
          </a:xfrm>
          <a:custGeom>
            <a:avLst/>
            <a:gdLst/>
            <a:ahLst/>
            <a:cxnLst/>
            <a:rect l="0" t="0" r="r" b="b"/>
            <a:pathLst>
              <a:path w="820575" h="605726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6E12EE6D-08C0-4C30-9954-BAB9CE1900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443F78-96D1-4D4A-93B2-EC94199FEDCA}"/>
              </a:ext>
            </a:extLst>
          </p:cNvPr>
          <p:cNvSpPr/>
          <p:nvPr/>
        </p:nvSpPr>
        <p:spPr>
          <a:xfrm>
            <a:off x="6451768" y="4265833"/>
            <a:ext cx="1121664" cy="769792"/>
          </a:xfrm>
          <a:custGeom>
            <a:avLst/>
            <a:gdLst/>
            <a:ahLst/>
            <a:cxnLst/>
            <a:rect l="0" t="0" r="r" b="b"/>
            <a:pathLst>
              <a:path w="1121665" h="769793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Slide Number Placeholder 5">
            <a:extLst>
              <a:ext uri="{557E6908-09F8-4DA1-955F-0B30E6AAC5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FCCE55-6AD9-4DC0-A198-661BED41E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62500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9" name="Footer Placeholder 4">
            <a:extLst>
              <a:ext uri="{61EDDB10-8741-4B48-A7E0-05C994E236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60FE21-665C-4654-B836-D2A35DF4C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2500"/>
            <a:ext cx="2895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0" name="Date Placeholder 3">
            <a:extLst>
              <a:ext uri="{D76A0176-C677-4679-A90B-5FEE77B466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512737-A938-422B-925D-16651DC66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62500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✧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EFF7484-0B1E-4862-9864-0C884D7791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7235A4-7752-4487-B21F-736BFF6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Diabetes detection through eyes</a:t>
            </a:r>
          </a:p>
        </p:txBody>
      </p:sp>
      <p:sp>
        <p:nvSpPr>
          <p:cNvPr id="3" name="Subtitle 2">
            <a:extLst>
              <a:ext uri="{497D79CA-21EE-416F-9481-D438B89746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689637E-8BFD-4FC5-B076-116CFF917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>
                <a:latin typeface="Lato"/>
              </a:rPr>
              <a:t>A Non-Invasive Approach Using AI and Retinal Imaging</a:t>
            </a:r>
          </a:p>
        </p:txBody>
      </p:sp>
    </p:spTree>
    <p:extLst>
      <p:ext uri="{B3994C58-8470-41E3-90A5-638DFC88003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B23471E-DA7E-4281-8F37-D7D468AB23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31A650-ABB2-4410-B4D4-95121A07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60" y="-70485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Future Perspectives</a:t>
            </a:r>
          </a:p>
        </p:txBody>
      </p:sp>
      <p:sp>
        <p:nvSpPr>
          <p:cNvPr id="3" name="Content Placeholder 2">
            <a:extLst>
              <a:ext uri="{3A1FB229-57F6-4C5B-95DE-364F72FFDD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1C56C7-65C2-4617-9B1D-38B9FC02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945" y="8953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2400" b="1" dirty="0">
                <a:latin typeface="Lato"/>
              </a:rPr>
              <a:t>Advancements in AI: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Improved algorithms for better detection accuracy.</a:t>
            </a:r>
          </a:p>
          <a:p>
            <a:r>
              <a:rPr lang="en-US" sz="2400" b="1" dirty="0">
                <a:latin typeface="Lato"/>
              </a:rPr>
              <a:t>Integration with Telemedicine: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Remote consultations and diagnosis.</a:t>
            </a:r>
          </a:p>
          <a:p>
            <a:r>
              <a:rPr lang="en-US" sz="2400" b="1" dirty="0">
                <a:latin typeface="Lato"/>
              </a:rPr>
              <a:t>Wearable Technology: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Smart contact lenses for glucose monitoring.</a:t>
            </a:r>
          </a:p>
          <a:p>
            <a:r>
              <a:rPr lang="en-US" sz="2400" b="1" dirty="0">
                <a:latin typeface="Lato"/>
              </a:rPr>
              <a:t>Global Initiatives: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AI-based screening programs to combat diabetes in developing countries.</a:t>
            </a:r>
          </a:p>
        </p:txBody>
      </p:sp>
    </p:spTree>
    <p:extLst>
      <p:ext uri="{C742E25A-0D71-4222-8858-3AE4818A9EC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00BC28A-2909-41F1-84EC-1E90856CBA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2BEBD2-88A7-4DF6-84AA-016ACB28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77724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 Conclusion</a:t>
            </a:r>
          </a:p>
        </p:txBody>
      </p:sp>
      <p:sp>
        <p:nvSpPr>
          <p:cNvPr id="3" name="Content Placeholder 2">
            <a:extLst>
              <a:ext uri="{0AB96184-3972-4A20-A226-70EFC63E91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24FCAE-5A10-4E74-8C7D-60474EB8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8953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2400" b="1" dirty="0">
                <a:latin typeface="Lato"/>
              </a:rPr>
              <a:t>Summary: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Diabetes can cause severe eye damage if undetected.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AI modules provide a revolutionary approach to early and accurate diagnosis.</a:t>
            </a:r>
          </a:p>
          <a:p>
            <a:r>
              <a:rPr lang="en-US" sz="2400" b="1" dirty="0">
                <a:latin typeface="Lato"/>
              </a:rPr>
              <a:t>Call to Action: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Encourage regular screenings and adoption of AI-based diagnostics.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Increase awareness and investment in AI healthcare solutions.</a:t>
            </a:r>
          </a:p>
        </p:txBody>
      </p:sp>
    </p:spTree>
    <p:extLst>
      <p:ext uri="{5B6A45C2-6951-4498-A08C-D4FA0FF4C6E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51CBD0D-3DE3-44E0-9712-7920405937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E68A6C-98D0-4226-88EB-AD7CF638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59" y="-77724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References</a:t>
            </a:r>
          </a:p>
        </p:txBody>
      </p:sp>
      <p:sp>
        <p:nvSpPr>
          <p:cNvPr id="3" name="Content Placeholder 2">
            <a:extLst>
              <a:ext uri="{71D8B15D-A381-4907-926C-10DE45B6EB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C7C358-F92D-4034-919B-91A06AAEA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36" y="8953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1800" dirty="0">
                <a:latin typeface="Lato"/>
              </a:rPr>
              <a:t>Retinal Imaging</a:t>
            </a:r>
          </a:p>
          <a:p>
            <a:r>
              <a:rPr lang="en-US" sz="1800" dirty="0">
                <a:latin typeface="Lato"/>
              </a:rPr>
              <a:t>Artificial Intelligence (AI) Models</a:t>
            </a:r>
          </a:p>
          <a:p>
            <a:r>
              <a:rPr lang="en-US" sz="1800" dirty="0">
                <a:latin typeface="Lato"/>
              </a:rPr>
              <a:t>Eye Bio markers</a:t>
            </a:r>
          </a:p>
          <a:p>
            <a:r>
              <a:rPr lang="en-US" sz="1800" dirty="0">
                <a:latin typeface="Lato"/>
              </a:rPr>
              <a:t>Tear Analysis</a:t>
            </a:r>
          </a:p>
          <a:p>
            <a:r>
              <a:rPr lang="en-US" sz="1800" dirty="0">
                <a:latin typeface="Lato"/>
              </a:rPr>
              <a:t>Vascular Changes</a:t>
            </a:r>
          </a:p>
          <a:p>
            <a:endParaRPr lang="en-US" sz="1800" dirty="0">
              <a:latin typeface="Lato"/>
            </a:endParaRPr>
          </a:p>
          <a:p>
            <a:r>
              <a:rPr lang="en-US" sz="1800" b="1" dirty="0">
                <a:latin typeface="Lato"/>
              </a:rPr>
              <a:t>References to Explore</a:t>
            </a:r>
          </a:p>
          <a:p>
            <a:pPr>
              <a:buAutoNum type="arabicPeriod"/>
            </a:pPr>
            <a:r>
              <a:rPr lang="en-US" sz="1800" b="1" dirty="0">
                <a:latin typeface="Lato"/>
              </a:rPr>
              <a:t>Research Articles</a:t>
            </a:r>
            <a:r>
              <a:rPr lang="en-US" sz="1800" dirty="0">
                <a:latin typeface="Lato"/>
              </a:rPr>
              <a:t>:</a:t>
            </a:r>
          </a:p>
          <a:p>
            <a:pPr>
              <a:buAutoNum type="arabicPeriod"/>
            </a:pPr>
            <a:r>
              <a:rPr lang="en-US" sz="1800" b="1" dirty="0">
                <a:latin typeface="Lato"/>
              </a:rPr>
              <a:t>Organizations</a:t>
            </a:r>
            <a:r>
              <a:rPr lang="en-US" sz="1800" dirty="0">
                <a:latin typeface="Lato"/>
              </a:rPr>
              <a:t>:</a:t>
            </a:r>
          </a:p>
        </p:txBody>
      </p:sp>
    </p:spTree>
    <p:extLst>
      <p:ext uri="{251C56C0-08E2-422C-9C95-5053DA5091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9F848A6-2707-43EB-AED5-1AEB2EBD95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20C6AF-9CF3-48E5-8D9B-F27D5953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Screenshot of working project </a:t>
            </a:r>
          </a:p>
        </p:txBody>
      </p:sp>
      <p:pic>
        <p:nvPicPr>
          <p:cNvPr id="3" name="Content Placeholder 2">
            <a:extLst>
              <a:ext uri="{E028D3F0-E5CD-4AEC-B9BE-6539DADD90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DA6EAE-9F91-452C-8E16-E6EF6975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878" b="23878"/>
          <a:stretch>
            <a:fillRect/>
          </a:stretch>
        </p:blipFill>
        <p:spPr/>
      </p:pic>
    </p:spTree>
    <p:extLst>
      <p:ext uri="{22422E36-F74A-4551-81AA-5279DF58DB7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53E-45A7-AF31-9536-467101A2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-366456"/>
            <a:ext cx="7381874" cy="999612"/>
          </a:xfrm>
        </p:spPr>
        <p:txBody>
          <a:bodyPr/>
          <a:lstStyle/>
          <a:p>
            <a:pPr algn="ctr"/>
            <a:r>
              <a:rPr lang="en-US" dirty="0"/>
              <a:t>Graph distribution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E2E4C-3908-D868-A954-5911AE12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3156"/>
            <a:ext cx="9067800" cy="4376994"/>
          </a:xfrm>
        </p:spPr>
      </p:pic>
    </p:spTree>
    <p:extLst>
      <p:ext uri="{BB962C8B-B14F-4D97-AF65-F5344CB8AC3E}">
        <p14:creationId xmlns:p14="http://schemas.microsoft.com/office/powerpoint/2010/main" val="375005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EAE4049-60EA-4587-907C-A7E7217C16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4AD8F6-0714-421C-A9BA-081A2450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60" y="-323850"/>
            <a:ext cx="5899280" cy="1554480"/>
          </a:xfrm>
        </p:spPr>
        <p:txBody>
          <a:bodyPr rtlCol="0"/>
          <a:lstStyle/>
          <a:p>
            <a:r>
              <a:rPr lang="en-US" dirty="0"/>
              <a:t>Presenters names</a:t>
            </a:r>
          </a:p>
        </p:txBody>
      </p:sp>
      <p:sp>
        <p:nvSpPr>
          <p:cNvPr id="3" name="Content Placeholder 2">
            <a:extLst>
              <a:ext uri="{F5EAFAB4-93AC-4EFD-B605-3982633848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84661B-52AD-4648-920C-160E64898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r>
              <a:rPr lang="en-US" sz="1800" dirty="0"/>
              <a:t>Sanskar Saxena - partial coding and ppt Developer</a:t>
            </a:r>
          </a:p>
          <a:p>
            <a:r>
              <a:rPr lang="en-US" sz="1800" dirty="0"/>
              <a:t>Rishabh Kumar - co developer and report writing   </a:t>
            </a:r>
          </a:p>
          <a:p>
            <a:r>
              <a:rPr lang="en-US" sz="1800" dirty="0"/>
              <a:t>Rishi Jain - Project Developer(frontend and backend)</a:t>
            </a:r>
          </a:p>
        </p:txBody>
      </p:sp>
    </p:spTree>
    <p:extLst>
      <p:ext uri="{40A020D3-EEE9-4661-BD5F-4A63B6393C2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04A3E2A-565F-4781-894D-07ACC845D5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9CD9D3-25E1-4FA8-8540-7385996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60" y="-77724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Introduction</a:t>
            </a:r>
          </a:p>
        </p:txBody>
      </p:sp>
      <p:sp>
        <p:nvSpPr>
          <p:cNvPr id="3" name="Content Placeholder 2">
            <a:extLst>
              <a:ext uri="{BD06CDD4-95C4-4500-A94D-FD1EE792C1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E1E0A5-88AD-42BE-BE6E-60D6E557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12" y="1123950"/>
            <a:ext cx="5903528" cy="320039"/>
          </a:xfrm>
        </p:spPr>
        <p:txBody>
          <a:bodyPr rtlCol="0">
            <a:normAutofit fontScale="25000" lnSpcReduction="20000"/>
          </a:bodyPr>
          <a:lstStyle/>
          <a:p>
            <a:r>
              <a:rPr lang="en-US" sz="9000" b="1" dirty="0">
                <a:latin typeface="Lato"/>
              </a:rPr>
              <a:t>What is Diabetes?</a:t>
            </a:r>
          </a:p>
          <a:p>
            <a:pPr>
              <a:buChar char="✧"/>
            </a:pPr>
            <a:r>
              <a:rPr lang="en-US" sz="9000" dirty="0">
                <a:latin typeface="Lato"/>
              </a:rPr>
              <a:t>A chronic condition affecting millions worldwide.</a:t>
            </a:r>
          </a:p>
          <a:p>
            <a:pPr>
              <a:buChar char="✧"/>
            </a:pPr>
            <a:r>
              <a:rPr lang="en-US" sz="9000" dirty="0">
                <a:latin typeface="Lato"/>
              </a:rPr>
              <a:t>Types: Type 1, Type 2, and gestational diabetes.</a:t>
            </a:r>
          </a:p>
          <a:p>
            <a:r>
              <a:rPr lang="en-US" sz="9000" b="1" dirty="0">
                <a:latin typeface="Lato"/>
              </a:rPr>
              <a:t>Why Early Detection Matters:</a:t>
            </a:r>
          </a:p>
          <a:p>
            <a:pPr>
              <a:buChar char="✧"/>
            </a:pPr>
            <a:r>
              <a:rPr lang="en-US" sz="9000" dirty="0">
                <a:latin typeface="Lato"/>
              </a:rPr>
              <a:t>Prevents complications like vision loss, heart disease, and organ failure.</a:t>
            </a:r>
          </a:p>
          <a:p>
            <a:r>
              <a:rPr lang="en-US" sz="9000" b="1" dirty="0">
                <a:latin typeface="Lato"/>
              </a:rPr>
              <a:t>Overview of the Presentation:</a:t>
            </a:r>
          </a:p>
          <a:p>
            <a:pPr>
              <a:buChar char="✧"/>
            </a:pPr>
            <a:r>
              <a:rPr lang="en-US" sz="9000" dirty="0">
                <a:latin typeface="Lato"/>
              </a:rPr>
              <a:t>The role of AI in detecting diabetes through retinal images.</a:t>
            </a:r>
          </a:p>
        </p:txBody>
      </p:sp>
    </p:spTree>
    <p:extLst>
      <p:ext uri="{C13755FA-273B-484C-9E2C-CF30E37DFA0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B991626-4C05-46E6-BFC7-3950878D7A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6F0399-0FAA-4872-B35B-A9CB8136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60" y="-17145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 Traditional Detection Methods</a:t>
            </a:r>
          </a:p>
        </p:txBody>
      </p:sp>
      <p:sp>
        <p:nvSpPr>
          <p:cNvPr id="3" name="Content Placeholder 2">
            <a:extLst>
              <a:ext uri="{6948E983-D791-4DE3-870D-117469C18A6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75F507-2D9F-47B1-BB79-652CC3588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19" y="15049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2400" b="1" dirty="0">
                <a:latin typeface="Lato"/>
              </a:rPr>
              <a:t>Current Diagnostic Techniques: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Fundus photography.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Optical Coherence Tomography (OCT).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Fluorescein angiography.</a:t>
            </a:r>
          </a:p>
          <a:p>
            <a:r>
              <a:rPr lang="en-US" sz="2400" b="1" dirty="0">
                <a:latin typeface="Lato"/>
              </a:rPr>
              <a:t>Limitations: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Costly equipment.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Requires specialized expertise.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Limited availability in remote areas.</a:t>
            </a:r>
          </a:p>
        </p:txBody>
      </p:sp>
    </p:spTree>
    <p:extLst>
      <p:ext uri="{E09FEACD-C452-40B0-9575-B65D5159502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5B702AD-D298-4C77-9B33-E05C628A0E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2D6E83-0A03-47A1-8E7C-86687CAD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145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Role of Artificial Intelligence (AI)</a:t>
            </a:r>
          </a:p>
        </p:txBody>
      </p:sp>
      <p:sp>
        <p:nvSpPr>
          <p:cNvPr id="3" name="Content Placeholder 2">
            <a:extLst>
              <a:ext uri="{357E344F-C3F5-48CC-8A4D-FAD7B4D2CD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EF3EF4-1ABA-4AA8-B617-58FF5046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36" y="1581150"/>
            <a:ext cx="5903528" cy="3200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z="1400" b="1" dirty="0">
                <a:latin typeface="Lato"/>
              </a:rPr>
              <a:t>Why Use AI?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Automates detection and diagnosis.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Reduces reliance on specialists.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Scalable and accessible for remote areas.</a:t>
            </a:r>
          </a:p>
          <a:p>
            <a:r>
              <a:rPr lang="en-US" sz="1400" b="1" dirty="0">
                <a:latin typeface="Lato"/>
              </a:rPr>
              <a:t>How AI Works in Retinal Analysis: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AI analyzes images for abnormalities like: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Microaneurysms -  </a:t>
            </a:r>
            <a:r>
              <a:rPr lang="en-US" sz="1400" b="1" dirty="0">
                <a:latin typeface="Lato"/>
              </a:rPr>
              <a:t>small, saccular outpouchings in the walls of retinal capillaries that are a sign of Diabetic retinopathy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Hemorrhages -  A hemorrhage is a medical term for </a:t>
            </a:r>
            <a:r>
              <a:rPr lang="en-US" sz="1400" b="1" dirty="0">
                <a:solidFill>
                  <a:srgbClr val="000000"/>
                </a:solidFill>
                <a:latin typeface="Lato"/>
              </a:rPr>
              <a:t>excessive bleeding from a damaged blood vessel</a:t>
            </a:r>
            <a:r>
              <a:rPr lang="en-US" sz="1400" dirty="0">
                <a:latin typeface="Lato"/>
              </a:rPr>
              <a:t>.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Exudates - Exudate is </a:t>
            </a:r>
            <a:r>
              <a:rPr lang="en-US" sz="1400" b="1" dirty="0">
                <a:solidFill>
                  <a:srgbClr val="000000"/>
                </a:solidFill>
                <a:latin typeface="Lato"/>
              </a:rPr>
              <a:t>a fluid, cells, or other cellular substances that leak out of blood vessels and into nearby tissues</a:t>
            </a:r>
            <a:r>
              <a:rPr lang="en-US" sz="1400" dirty="0">
                <a:latin typeface="Lato"/>
              </a:rPr>
              <a:t>.</a:t>
            </a:r>
          </a:p>
          <a:p>
            <a:pPr>
              <a:buChar char="✧"/>
            </a:pPr>
            <a:r>
              <a:rPr lang="en-US" sz="1400" dirty="0">
                <a:latin typeface="Lato"/>
              </a:rPr>
              <a:t>Neovascularization - Neovascularization is </a:t>
            </a:r>
            <a:r>
              <a:rPr lang="en-US" sz="1400" b="1" dirty="0">
                <a:solidFill>
                  <a:srgbClr val="000000"/>
                </a:solidFill>
                <a:latin typeface="Lato"/>
              </a:rPr>
              <a:t>the process of new blood vessels forming in the body, usually in response to poor perfusion or ischemia</a:t>
            </a:r>
          </a:p>
        </p:txBody>
      </p:sp>
    </p:spTree>
    <p:extLst>
      <p:ext uri="{235C14D6-BC64-48CF-89E8-7BD4C169CAB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1F21E63-31E5-4470-8531-3AD79D8FE2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883F24-4524-4B4A-9403-65324DA9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-17145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 AI Modules for Diabetes Detection</a:t>
            </a:r>
          </a:p>
        </p:txBody>
      </p:sp>
      <p:sp>
        <p:nvSpPr>
          <p:cNvPr id="3" name="Content Placeholder 2">
            <a:extLst>
              <a:ext uri="{06DE84CB-C112-4BBD-8E75-9DE7BDA016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F17724-4722-4382-9CB0-B3947C05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4950"/>
            <a:ext cx="5903528" cy="320039"/>
          </a:xfrm>
        </p:spPr>
        <p:txBody>
          <a:bodyPr rtlCol="0">
            <a:normAutofit fontScale="25000" lnSpcReduction="20000"/>
          </a:bodyPr>
          <a:lstStyle/>
          <a:p>
            <a:r>
              <a:rPr lang="en-US" sz="8000" b="1" dirty="0">
                <a:latin typeface="Lato"/>
              </a:rPr>
              <a:t>Deep Learning Models:</a:t>
            </a:r>
          </a:p>
          <a:p>
            <a:r>
              <a:rPr lang="en-US" sz="8000" dirty="0">
                <a:latin typeface="Lato"/>
              </a:rPr>
              <a:t>Use Convolutional neural networks (CNN) for image recognition.</a:t>
            </a:r>
          </a:p>
          <a:p>
            <a:r>
              <a:rPr lang="en-US" sz="8000" dirty="0">
                <a:latin typeface="Lato"/>
              </a:rPr>
              <a:t>Train on large datasets of retinal images.</a:t>
            </a:r>
          </a:p>
          <a:p>
            <a:r>
              <a:rPr lang="en-US" sz="8000" b="1" dirty="0">
                <a:latin typeface="Lato"/>
              </a:rPr>
              <a:t>Examples of AI Modules:</a:t>
            </a:r>
          </a:p>
          <a:p>
            <a:r>
              <a:rPr lang="en-US" sz="8000" dirty="0">
                <a:latin typeface="Lato"/>
              </a:rPr>
              <a:t>Google’s DeepMind: Detects diabetic retinopathy with high accuracy.</a:t>
            </a:r>
          </a:p>
          <a:p>
            <a:r>
              <a:rPr lang="en-US" sz="8000" dirty="0">
                <a:latin typeface="Lato"/>
              </a:rPr>
              <a:t>IDx-DR: FDA-approved AI system for retinal screening.</a:t>
            </a:r>
          </a:p>
          <a:p>
            <a:r>
              <a:rPr lang="en-US" sz="8000" b="1" dirty="0">
                <a:latin typeface="Lato"/>
              </a:rPr>
              <a:t>Steps in AI Workflow:</a:t>
            </a:r>
          </a:p>
          <a:p>
            <a:r>
              <a:rPr lang="en-US" sz="8000" dirty="0">
                <a:latin typeface="Lato"/>
              </a:rPr>
              <a:t>Image preprocessing.</a:t>
            </a:r>
          </a:p>
          <a:p>
            <a:r>
              <a:rPr lang="en-US" sz="8000" dirty="0">
                <a:latin typeface="Lato"/>
              </a:rPr>
              <a:t>Feature extraction.</a:t>
            </a:r>
          </a:p>
          <a:p>
            <a:r>
              <a:rPr lang="en-US" sz="8000" dirty="0">
                <a:latin typeface="Lato"/>
              </a:rPr>
              <a:t>Abnormality detection.</a:t>
            </a:r>
          </a:p>
          <a:p>
            <a:r>
              <a:rPr lang="en-US" sz="8000" dirty="0">
                <a:latin typeface="Lato"/>
              </a:rPr>
              <a:t>Diagnosis report generation.</a:t>
            </a:r>
          </a:p>
        </p:txBody>
      </p:sp>
    </p:spTree>
    <p:extLst>
      <p:ext uri="{6A7422B5-EE35-49C3-B7EC-489050AC691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8787780-C435-40FA-BE6C-E314D7E0EF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A5D2EB-B60D-4C03-B28E-3D9CCCE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11" y="-17145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Advantages of AI in Detection</a:t>
            </a:r>
          </a:p>
        </p:txBody>
      </p:sp>
      <p:sp>
        <p:nvSpPr>
          <p:cNvPr id="3" name="Content Placeholder 2">
            <a:extLst>
              <a:ext uri="{649DE95E-106B-4B1E-A638-2869AB4D65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5CED7A-1BFC-44C0-A923-3CBE05DB2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36" y="15811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2000" b="1" dirty="0">
                <a:latin typeface="Lato"/>
              </a:rPr>
              <a:t>Non-Invasive and Fast: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Requires only retinal images.</a:t>
            </a:r>
          </a:p>
          <a:p>
            <a:r>
              <a:rPr lang="en-US" sz="2000" b="1" dirty="0">
                <a:latin typeface="Lato"/>
              </a:rPr>
              <a:t>Cost-Effective: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Reduces the need for expensive diagnostic procedures.</a:t>
            </a:r>
          </a:p>
          <a:p>
            <a:r>
              <a:rPr lang="en-US" sz="2000" b="1" dirty="0">
                <a:latin typeface="Lato"/>
              </a:rPr>
              <a:t>Accessibility: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Portable devices for use in rural or underserved areas.</a:t>
            </a:r>
          </a:p>
          <a:p>
            <a:r>
              <a:rPr lang="en-US" sz="2000" b="1" dirty="0">
                <a:latin typeface="Lato"/>
              </a:rPr>
              <a:t>Accuracy and Efficiency: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Detects subtle patterns missed by the human eye.</a:t>
            </a:r>
          </a:p>
        </p:txBody>
      </p:sp>
    </p:spTree>
    <p:extLst>
      <p:ext uri="{53FA6DB7-C3AD-4C6B-9D2A-86D6B43FE52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1A5BD18-F849-4BF0-A118-58D52A20A9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25E671-75EE-427B-BC13-FB777031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-171450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Challenges and Limitations</a:t>
            </a:r>
          </a:p>
        </p:txBody>
      </p:sp>
      <p:sp>
        <p:nvSpPr>
          <p:cNvPr id="3" name="Content Placeholder 2">
            <a:extLst>
              <a:ext uri="{F558F745-95CC-4A3F-9173-31A77AC56C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2CE280-AFE4-4CBD-8004-05D219E6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36" y="15049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2000" b="1" dirty="0">
                <a:latin typeface="Lato"/>
              </a:rPr>
              <a:t>Data Requirements: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AI needs a large and diverse dataset to perform well.</a:t>
            </a:r>
          </a:p>
          <a:p>
            <a:r>
              <a:rPr lang="en-US" sz="2000" b="1" dirty="0">
                <a:latin typeface="Lato"/>
              </a:rPr>
              <a:t>Ethical Concerns: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Data privacy and security.</a:t>
            </a:r>
          </a:p>
          <a:p>
            <a:r>
              <a:rPr lang="en-US" sz="2000" b="1" dirty="0">
                <a:latin typeface="Lato"/>
              </a:rPr>
              <a:t>Interpretability: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Black-box nature of AI models.</a:t>
            </a:r>
          </a:p>
          <a:p>
            <a:r>
              <a:rPr lang="en-US" sz="2000" b="1" dirty="0">
                <a:latin typeface="Lato"/>
              </a:rPr>
              <a:t>Equipment Costs:</a:t>
            </a:r>
          </a:p>
          <a:p>
            <a:pPr>
              <a:buChar char="✧"/>
            </a:pPr>
            <a:r>
              <a:rPr lang="en-US" sz="2000" dirty="0">
                <a:latin typeface="Lato"/>
              </a:rPr>
              <a:t>High initial cost for acquiring AI-enabled diagnostic tools.</a:t>
            </a:r>
          </a:p>
        </p:txBody>
      </p:sp>
    </p:spTree>
    <p:extLst>
      <p:ext uri="{C6415E07-D795-4FB3-8505-3BEC09BEBB3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AC5E3F7-1BA0-47E3-BF66-3C249E6692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744D30-D511-444E-B4DC-DC13C634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87" y="-1326"/>
            <a:ext cx="5899280" cy="1554480"/>
          </a:xfrm>
        </p:spPr>
        <p:txBody>
          <a:bodyPr rtlCol="0"/>
          <a:lstStyle/>
          <a:p>
            <a:r>
              <a:rPr lang="en-US" dirty="0">
                <a:latin typeface="Lato"/>
              </a:rPr>
              <a:t>Case Studies and Real-World Applications</a:t>
            </a:r>
          </a:p>
        </p:txBody>
      </p:sp>
      <p:sp>
        <p:nvSpPr>
          <p:cNvPr id="3" name="Content Placeholder 2">
            <a:extLst>
              <a:ext uri="{CF69913D-4576-4521-81F7-5D9DE26090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9D4BD3-21D9-40AC-A522-5DEC7EFE9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36" y="1733550"/>
            <a:ext cx="5903528" cy="320039"/>
          </a:xfrm>
        </p:spPr>
        <p:txBody>
          <a:bodyPr rtlCol="0">
            <a:noAutofit/>
          </a:bodyPr>
          <a:lstStyle/>
          <a:p>
            <a:r>
              <a:rPr lang="en-US" sz="2400" b="1" dirty="0">
                <a:latin typeface="Lato"/>
              </a:rPr>
              <a:t>Successful Implementations: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Google's AI model achieving over 90% accuracy in detecting retinopathy.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Screening programs in rural India using portable AI devices.</a:t>
            </a:r>
          </a:p>
          <a:p>
            <a:r>
              <a:rPr lang="en-US" sz="2400" b="1" dirty="0">
                <a:latin typeface="Lato"/>
              </a:rPr>
              <a:t>Results: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Early diagnosis rates improved by 40%.</a:t>
            </a:r>
          </a:p>
          <a:p>
            <a:pPr>
              <a:buChar char="✧"/>
            </a:pPr>
            <a:r>
              <a:rPr lang="en-US" sz="2400" dirty="0">
                <a:latin typeface="Lato"/>
              </a:rPr>
              <a:t>Reduced burden on healthcare systems.</a:t>
            </a:r>
          </a:p>
        </p:txBody>
      </p:sp>
    </p:spTree>
    <p:extLst>
      <p:ext uri="{C51E04BE-B4DD-4656-A4D4-B93C75D37BC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216670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Raleway-demi_bold"/>
  <p:tag name="WEBFONT8" val="Jura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6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TTERNROTATE" val="45"/>
  <p:tag name="PATTERNFILL" val="{&#10;  &quot;foreground&quot;: [{&#10;    &quot;dim&quot;: {&#10;      &quot;width&quot;: 2.0,&#10;      &quot;height&quot;: 2.0&#10;    },&#10;    &quot;fill&quot;: {&#10;      &quot;type&quot;: &quot;SOLID&quot;,&#10;      &quot;solid&quot;: {&#10;        &quot;color&quot;: {&#10;          &quot;type&quot;: &quot;BG2&quot;,&#10;          &quot;rgb&quot;: [255, 245, 247]&#10;        }&#10;      }&#10;    },&#10;    &quot;geom&quot;: {&#10;      &quot;type&quot;: &quot;PRESET&quot;,&#10;      &quot;preset&quot;: {&#10;        &quot;type&quot;: &quot;RECT&quot;&#10;      }&#10;    }&#10;  }],&#10;  &quot;background&quot;: {&#10;    &quot;type&quot;: &quot;SOLID&quot;,&#10;    &quot;solid&quot;: {&#10;      &quot;color&quot;: {&#10;        &quot;type&quot;: &quot;BG1&quot;,&#10;        &quot;rgb&quot;: [255, 255, 255]&#10;      }&#10;    }&#10;  },&#10;  &quot;distance&quot;: {&#10;    &quot;left&quot;: 12.0,&#10;    &quot;top&quot;: 12.0&#10;  },&#10;  &quot;preset&quot;: &quot;pct5&quot;,&#10;  &quot;rotate&quot;: 45&#10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atrical">
  <a:themeElements>
    <a:clrScheme name="Monochrome">
      <a:dk1>
        <a:srgbClr val="000000"/>
      </a:dk1>
      <a:lt1>
        <a:srgbClr val="FFFFFF"/>
      </a:lt1>
      <a:dk2>
        <a:srgbClr val="212B35"/>
      </a:dk2>
      <a:lt2>
        <a:srgbClr val="F9FCFE"/>
      </a:lt2>
      <a:accent1>
        <a:srgbClr val="414E59"/>
      </a:accent1>
      <a:accent2>
        <a:srgbClr val="616F79"/>
      </a:accent2>
      <a:accent3>
        <a:srgbClr val="7C8690"/>
      </a:accent3>
      <a:accent4>
        <a:srgbClr val="9CA4AC"/>
      </a:accent4>
      <a:accent5>
        <a:srgbClr val="B4BCC6"/>
      </a:accent5>
      <a:accent6>
        <a:srgbClr val="C4D1D9"/>
      </a:accent6>
      <a:hlink>
        <a:srgbClr val="0070C0"/>
      </a:hlink>
      <a:folHlink>
        <a:srgbClr val="ED4F39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Theatrical">
  <a:themeElements>
    <a:clrScheme name="Monochrome">
      <a:dk1>
        <a:srgbClr val="000000"/>
      </a:dk1>
      <a:lt1>
        <a:srgbClr val="FFFFFF"/>
      </a:lt1>
      <a:dk2>
        <a:srgbClr val="212B35"/>
      </a:dk2>
      <a:lt2>
        <a:srgbClr val="F9FCFE"/>
      </a:lt2>
      <a:accent1>
        <a:srgbClr val="414E59"/>
      </a:accent1>
      <a:accent2>
        <a:srgbClr val="616F79"/>
      </a:accent2>
      <a:accent3>
        <a:srgbClr val="7C8690"/>
      </a:accent3>
      <a:accent4>
        <a:srgbClr val="9CA4AC"/>
      </a:accent4>
      <a:accent5>
        <a:srgbClr val="B4BCC6"/>
      </a:accent5>
      <a:accent6>
        <a:srgbClr val="C4D1D9"/>
      </a:accent6>
      <a:hlink>
        <a:srgbClr val="0070C0"/>
      </a:hlink>
      <a:folHlink>
        <a:srgbClr val="ED4F39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590</Words>
  <Application>Microsoft Office PowerPoint</Application>
  <PresentationFormat>On-screen Show (16:9)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Lato</vt:lpstr>
      <vt:lpstr>Raleway-demi_bold</vt:lpstr>
      <vt:lpstr>Source Sans Pro</vt:lpstr>
      <vt:lpstr>Jura-medium</vt:lpstr>
      <vt:lpstr>Arial</vt:lpstr>
      <vt:lpstr>Jura</vt:lpstr>
      <vt:lpstr>Theatrical</vt:lpstr>
      <vt:lpstr>Diabetes detection through eyes</vt:lpstr>
      <vt:lpstr>Presenters names</vt:lpstr>
      <vt:lpstr>Introduction</vt:lpstr>
      <vt:lpstr> Traditional Detection Methods</vt:lpstr>
      <vt:lpstr>Role of Artificial Intelligence (AI)</vt:lpstr>
      <vt:lpstr> AI Modules for Diabetes Detection</vt:lpstr>
      <vt:lpstr>Advantages of AI in Detection</vt:lpstr>
      <vt:lpstr>Challenges and Limitations</vt:lpstr>
      <vt:lpstr>Case Studies and Real-World Applications</vt:lpstr>
      <vt:lpstr>Future Perspectives</vt:lpstr>
      <vt:lpstr> Conclusion</vt:lpstr>
      <vt:lpstr>References</vt:lpstr>
      <vt:lpstr>Screenshot of working project </vt:lpstr>
      <vt:lpstr>Graph distribution 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Sanskar</dc:creator>
  <cp:lastModifiedBy>Sanskar Saxena</cp:lastModifiedBy>
  <cp:revision>2</cp:revision>
  <dcterms:created xsi:type="dcterms:W3CDTF">2024-11-21T09:31:34Z</dcterms:created>
  <dcterms:modified xsi:type="dcterms:W3CDTF">2024-11-21T06:13:03Z</dcterms:modified>
</cp:coreProperties>
</file>