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B458B5-4777-48C5-981F-B39324B343B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96D9B-1FBB-4641-8209-1812801C8B83}" type="slidenum">
              <a:rPr lang="en-US" smtClean="0"/>
              <a:t>‹#›</a:t>
            </a:fld>
            <a:endParaRPr lang="en-US"/>
          </a:p>
        </p:txBody>
      </p:sp>
    </p:spTree>
    <p:extLst>
      <p:ext uri="{BB962C8B-B14F-4D97-AF65-F5344CB8AC3E}">
        <p14:creationId xmlns:p14="http://schemas.microsoft.com/office/powerpoint/2010/main" val="3971821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B458B5-4777-48C5-981F-B39324B343B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96D9B-1FBB-4641-8209-1812801C8B83}" type="slidenum">
              <a:rPr lang="en-US" smtClean="0"/>
              <a:t>‹#›</a:t>
            </a:fld>
            <a:endParaRPr lang="en-US"/>
          </a:p>
        </p:txBody>
      </p:sp>
    </p:spTree>
    <p:extLst>
      <p:ext uri="{BB962C8B-B14F-4D97-AF65-F5344CB8AC3E}">
        <p14:creationId xmlns:p14="http://schemas.microsoft.com/office/powerpoint/2010/main" val="264209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B458B5-4777-48C5-981F-B39324B343B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96D9B-1FBB-4641-8209-1812801C8B83}" type="slidenum">
              <a:rPr lang="en-US" smtClean="0"/>
              <a:t>‹#›</a:t>
            </a:fld>
            <a:endParaRPr lang="en-US"/>
          </a:p>
        </p:txBody>
      </p:sp>
    </p:spTree>
    <p:extLst>
      <p:ext uri="{BB962C8B-B14F-4D97-AF65-F5344CB8AC3E}">
        <p14:creationId xmlns:p14="http://schemas.microsoft.com/office/powerpoint/2010/main" val="145293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B458B5-4777-48C5-981F-B39324B343B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96D9B-1FBB-4641-8209-1812801C8B83}" type="slidenum">
              <a:rPr lang="en-US" smtClean="0"/>
              <a:t>‹#›</a:t>
            </a:fld>
            <a:endParaRPr lang="en-US"/>
          </a:p>
        </p:txBody>
      </p:sp>
    </p:spTree>
    <p:extLst>
      <p:ext uri="{BB962C8B-B14F-4D97-AF65-F5344CB8AC3E}">
        <p14:creationId xmlns:p14="http://schemas.microsoft.com/office/powerpoint/2010/main" val="135007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458B5-4777-48C5-981F-B39324B343B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96D9B-1FBB-4641-8209-1812801C8B83}" type="slidenum">
              <a:rPr lang="en-US" smtClean="0"/>
              <a:t>‹#›</a:t>
            </a:fld>
            <a:endParaRPr lang="en-US"/>
          </a:p>
        </p:txBody>
      </p:sp>
    </p:spTree>
    <p:extLst>
      <p:ext uri="{BB962C8B-B14F-4D97-AF65-F5344CB8AC3E}">
        <p14:creationId xmlns:p14="http://schemas.microsoft.com/office/powerpoint/2010/main" val="110623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B458B5-4777-48C5-981F-B39324B343BD}"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96D9B-1FBB-4641-8209-1812801C8B83}" type="slidenum">
              <a:rPr lang="en-US" smtClean="0"/>
              <a:t>‹#›</a:t>
            </a:fld>
            <a:endParaRPr lang="en-US"/>
          </a:p>
        </p:txBody>
      </p:sp>
    </p:spTree>
    <p:extLst>
      <p:ext uri="{BB962C8B-B14F-4D97-AF65-F5344CB8AC3E}">
        <p14:creationId xmlns:p14="http://schemas.microsoft.com/office/powerpoint/2010/main" val="54151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B458B5-4777-48C5-981F-B39324B343BD}"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96D9B-1FBB-4641-8209-1812801C8B83}" type="slidenum">
              <a:rPr lang="en-US" smtClean="0"/>
              <a:t>‹#›</a:t>
            </a:fld>
            <a:endParaRPr lang="en-US"/>
          </a:p>
        </p:txBody>
      </p:sp>
    </p:spTree>
    <p:extLst>
      <p:ext uri="{BB962C8B-B14F-4D97-AF65-F5344CB8AC3E}">
        <p14:creationId xmlns:p14="http://schemas.microsoft.com/office/powerpoint/2010/main" val="215485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B458B5-4777-48C5-981F-B39324B343BD}"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F96D9B-1FBB-4641-8209-1812801C8B83}" type="slidenum">
              <a:rPr lang="en-US" smtClean="0"/>
              <a:t>‹#›</a:t>
            </a:fld>
            <a:endParaRPr lang="en-US"/>
          </a:p>
        </p:txBody>
      </p:sp>
    </p:spTree>
    <p:extLst>
      <p:ext uri="{BB962C8B-B14F-4D97-AF65-F5344CB8AC3E}">
        <p14:creationId xmlns:p14="http://schemas.microsoft.com/office/powerpoint/2010/main" val="320182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458B5-4777-48C5-981F-B39324B343BD}"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F96D9B-1FBB-4641-8209-1812801C8B83}" type="slidenum">
              <a:rPr lang="en-US" smtClean="0"/>
              <a:t>‹#›</a:t>
            </a:fld>
            <a:endParaRPr lang="en-US"/>
          </a:p>
        </p:txBody>
      </p:sp>
    </p:spTree>
    <p:extLst>
      <p:ext uri="{BB962C8B-B14F-4D97-AF65-F5344CB8AC3E}">
        <p14:creationId xmlns:p14="http://schemas.microsoft.com/office/powerpoint/2010/main" val="234634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458B5-4777-48C5-981F-B39324B343BD}"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96D9B-1FBB-4641-8209-1812801C8B83}" type="slidenum">
              <a:rPr lang="en-US" smtClean="0"/>
              <a:t>‹#›</a:t>
            </a:fld>
            <a:endParaRPr lang="en-US"/>
          </a:p>
        </p:txBody>
      </p:sp>
    </p:spTree>
    <p:extLst>
      <p:ext uri="{BB962C8B-B14F-4D97-AF65-F5344CB8AC3E}">
        <p14:creationId xmlns:p14="http://schemas.microsoft.com/office/powerpoint/2010/main" val="46109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458B5-4777-48C5-981F-B39324B343BD}"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96D9B-1FBB-4641-8209-1812801C8B83}" type="slidenum">
              <a:rPr lang="en-US" smtClean="0"/>
              <a:t>‹#›</a:t>
            </a:fld>
            <a:endParaRPr lang="en-US"/>
          </a:p>
        </p:txBody>
      </p:sp>
    </p:spTree>
    <p:extLst>
      <p:ext uri="{BB962C8B-B14F-4D97-AF65-F5344CB8AC3E}">
        <p14:creationId xmlns:p14="http://schemas.microsoft.com/office/powerpoint/2010/main" val="12692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458B5-4777-48C5-981F-B39324B343BD}" type="datetimeFigureOut">
              <a:rPr lang="en-US" smtClean="0"/>
              <a:t>4/9/2024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96D9B-1FBB-4641-8209-1812801C8B83}" type="slidenum">
              <a:rPr lang="en-US" smtClean="0"/>
              <a:t>‹#›</a:t>
            </a:fld>
            <a:endParaRPr lang="en-US"/>
          </a:p>
        </p:txBody>
      </p:sp>
    </p:spTree>
    <p:extLst>
      <p:ext uri="{BB962C8B-B14F-4D97-AF65-F5344CB8AC3E}">
        <p14:creationId xmlns:p14="http://schemas.microsoft.com/office/powerpoint/2010/main" val="3127770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afumetto/3dprint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7882"/>
            <a:ext cx="9144000" cy="1442433"/>
          </a:xfrm>
        </p:spPr>
        <p:txBody>
          <a:bodyPr>
            <a:normAutofit/>
          </a:bodyPr>
          <a:lstStyle/>
          <a:p>
            <a:r>
              <a:rPr lang="en-US" sz="4400" b="1" dirty="0" smtClean="0">
                <a:solidFill>
                  <a:srgbClr val="FF0000"/>
                </a:solidFill>
                <a:latin typeface="Times New Roman" panose="02020603050405020304" pitchFamily="18" charset="0"/>
                <a:cs typeface="Times New Roman" panose="02020603050405020304" pitchFamily="18" charset="0"/>
              </a:rPr>
              <a:t>PALMER ARCHIPELAGO PENGUIN DATA</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524259"/>
            <a:ext cx="9144000" cy="2733541"/>
          </a:xfrm>
        </p:spPr>
        <p:txBody>
          <a:bodyPr>
            <a:normAutofit/>
          </a:bodyPr>
          <a:lstStyle/>
          <a:p>
            <a:pPr>
              <a:lnSpc>
                <a:spcPct val="150000"/>
              </a:lnSpc>
            </a:pPr>
            <a:r>
              <a:rPr lang="en-US" b="1" dirty="0" smtClean="0">
                <a:latin typeface="Times New Roman" pitchFamily="18" charset="0"/>
                <a:cs typeface="Times New Roman" pitchFamily="18" charset="0"/>
              </a:rPr>
              <a:t>Presented By:</a:t>
            </a:r>
          </a:p>
          <a:p>
            <a:pPr>
              <a:lnSpc>
                <a:spcPct val="150000"/>
              </a:lnSpc>
            </a:pPr>
            <a:r>
              <a:rPr lang="en-US" b="1" dirty="0" smtClean="0">
                <a:latin typeface="Times New Roman" pitchFamily="18" charset="0"/>
                <a:cs typeface="Times New Roman" pitchFamily="18" charset="0"/>
              </a:rPr>
              <a:t>S.RAJARAJESWARAN-SOLMALAI COLLEGE ENGINEERING-CIVIL</a:t>
            </a:r>
          </a:p>
          <a:p>
            <a:endParaRPr lang="en-US" dirty="0"/>
          </a:p>
        </p:txBody>
      </p:sp>
    </p:spTree>
    <p:extLst>
      <p:ext uri="{BB962C8B-B14F-4D97-AF65-F5344CB8AC3E}">
        <p14:creationId xmlns:p14="http://schemas.microsoft.com/office/powerpoint/2010/main" val="423061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2154" y="3244334"/>
            <a:ext cx="3507692" cy="769441"/>
          </a:xfrm>
          <a:prstGeom prst="rect">
            <a:avLst/>
          </a:prstGeom>
        </p:spPr>
        <p:txBody>
          <a:bodyPr wrap="none">
            <a:spAutoFit/>
          </a:bodyPr>
          <a:lstStyle/>
          <a:p>
            <a:pPr algn="ctr"/>
            <a:r>
              <a:rPr lang="en-US" sz="4400" b="1" dirty="0" smtClean="0">
                <a:solidFill>
                  <a:srgbClr val="FF0000"/>
                </a:solidFill>
                <a:latin typeface="Times New Roman" pitchFamily="18" charset="0"/>
                <a:cs typeface="Times New Roman" pitchFamily="18" charset="0"/>
              </a:rPr>
              <a:t>THANKYOU</a:t>
            </a:r>
            <a:endParaRPr lang="en-US" sz="4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2888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OUTLINE</a:t>
            </a:r>
            <a:endParaRPr lang="en-US"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b="1" dirty="0" smtClean="0">
                <a:latin typeface="Times New Roman" pitchFamily="18" charset="0"/>
                <a:cs typeface="Times New Roman" pitchFamily="18" charset="0"/>
              </a:rPr>
              <a:t>Problem Statement</a:t>
            </a:r>
          </a:p>
          <a:p>
            <a:pPr>
              <a:lnSpc>
                <a:spcPct val="150000"/>
              </a:lnSpc>
            </a:pPr>
            <a:r>
              <a:rPr lang="en-US" b="1" dirty="0" smtClean="0">
                <a:latin typeface="Times New Roman" pitchFamily="18" charset="0"/>
                <a:cs typeface="Times New Roman" pitchFamily="18" charset="0"/>
              </a:rPr>
              <a:t>Proposed Solution</a:t>
            </a:r>
          </a:p>
          <a:p>
            <a:pPr>
              <a:lnSpc>
                <a:spcPct val="150000"/>
              </a:lnSpc>
            </a:pPr>
            <a:r>
              <a:rPr lang="en-US" b="1" dirty="0" smtClean="0">
                <a:latin typeface="Times New Roman" pitchFamily="18" charset="0"/>
                <a:cs typeface="Times New Roman" pitchFamily="18" charset="0"/>
              </a:rPr>
              <a:t>System Approach </a:t>
            </a:r>
          </a:p>
          <a:p>
            <a:pPr>
              <a:lnSpc>
                <a:spcPct val="150000"/>
              </a:lnSpc>
            </a:pPr>
            <a:r>
              <a:rPr lang="en-US" b="1" dirty="0" smtClean="0">
                <a:latin typeface="Times New Roman" pitchFamily="18" charset="0"/>
                <a:cs typeface="Times New Roman" pitchFamily="18" charset="0"/>
              </a:rPr>
              <a:t>Algorithm &amp; Deployment</a:t>
            </a:r>
          </a:p>
          <a:p>
            <a:pPr>
              <a:lnSpc>
                <a:spcPct val="150000"/>
              </a:lnSpc>
            </a:pPr>
            <a:r>
              <a:rPr lang="en-US" b="1" dirty="0" smtClean="0">
                <a:latin typeface="Times New Roman" pitchFamily="18" charset="0"/>
                <a:cs typeface="Times New Roman" pitchFamily="18" charset="0"/>
              </a:rPr>
              <a:t>Result</a:t>
            </a:r>
          </a:p>
          <a:p>
            <a:pPr>
              <a:lnSpc>
                <a:spcPct val="150000"/>
              </a:lnSpc>
            </a:pPr>
            <a:r>
              <a:rPr lang="en-US" b="1" dirty="0" smtClean="0">
                <a:latin typeface="Times New Roman" pitchFamily="18" charset="0"/>
                <a:cs typeface="Times New Roman" pitchFamily="18" charset="0"/>
              </a:rPr>
              <a:t>Conclusion</a:t>
            </a:r>
          </a:p>
          <a:p>
            <a:pPr>
              <a:lnSpc>
                <a:spcPct val="150000"/>
              </a:lnSpc>
            </a:pPr>
            <a:r>
              <a:rPr lang="en-US" b="1" dirty="0" smtClean="0">
                <a:latin typeface="Times New Roman" pitchFamily="18" charset="0"/>
                <a:cs typeface="Times New Roman" pitchFamily="18" charset="0"/>
              </a:rPr>
              <a:t>Future Scope</a:t>
            </a:r>
          </a:p>
          <a:p>
            <a:pPr>
              <a:lnSpc>
                <a:spcPct val="150000"/>
              </a:lnSpc>
            </a:pPr>
            <a:r>
              <a:rPr lang="en-US" b="1" dirty="0" smtClean="0">
                <a:latin typeface="Times New Roman" pitchFamily="18" charset="0"/>
                <a:cs typeface="Times New Roman" pitchFamily="18" charset="0"/>
              </a:rPr>
              <a:t>References</a:t>
            </a:r>
          </a:p>
          <a:p>
            <a:pPr>
              <a:lnSpc>
                <a:spcPct val="150000"/>
              </a:lnSpc>
              <a:buNone/>
            </a:pPr>
            <a:endParaRPr lang="en-US" b="1"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54328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PROBLEM STATEMENT</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The problem statement of the Palmer Archipelago Penguin Data project is to analyze and understand the population dynamics, breeding patterns, and ecological factors affecting penguin colonies in the Palmer Archipelago, Antarctica. This involves collecting and analyzing data on various penguin species, including </a:t>
            </a:r>
            <a:r>
              <a:rPr lang="en-US" sz="2000" b="1" dirty="0" err="1">
                <a:latin typeface="Times New Roman" panose="02020603050405020304" pitchFamily="18" charset="0"/>
                <a:cs typeface="Times New Roman" panose="02020603050405020304" pitchFamily="18" charset="0"/>
              </a:rPr>
              <a:t>Adélie</a:t>
            </a:r>
            <a:r>
              <a:rPr lang="en-US" sz="2000" b="1" dirty="0">
                <a:latin typeface="Times New Roman" panose="02020603050405020304" pitchFamily="18" charset="0"/>
                <a:cs typeface="Times New Roman" panose="02020603050405020304" pitchFamily="18" charset="0"/>
              </a:rPr>
              <a:t>, Chinstrap, and Gentoo penguins, to assess their population trends, breeding success, environmental factors, and potential impacts of climate change. The aim is to gain insights into the health and resilience of penguin populations in the region and to inform conservation efforts.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10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PROPOSED SOLUTION</a:t>
            </a:r>
            <a:endParaRPr lang="en-US" dirty="0"/>
          </a:p>
        </p:txBody>
      </p:sp>
      <p:sp>
        <p:nvSpPr>
          <p:cNvPr id="3" name="Content Placeholder 2"/>
          <p:cNvSpPr>
            <a:spLocks noGrp="1"/>
          </p:cNvSpPr>
          <p:nvPr>
            <p:ph idx="1"/>
          </p:nvPr>
        </p:nvSpPr>
        <p:spPr/>
        <p:txBody>
          <a:bodyPr>
            <a:normAutofit/>
          </a:bodyPr>
          <a:lstStyle/>
          <a:p>
            <a:pPr marL="457200" indent="-457200">
              <a:lnSpc>
                <a:spcPct val="150000"/>
              </a:lnSpc>
              <a:buAutoNum type="arabicPeriod"/>
            </a:pPr>
            <a:r>
              <a:rPr lang="en-US" sz="2000" b="1" dirty="0" smtClean="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Collection: Gather comprehensive data on penguin populations, including species distribution, breeding behavior, chick growth, environmental factors, and climate data</a:t>
            </a:r>
            <a:r>
              <a:rPr lang="en-US" sz="2000" b="1" dirty="0" smtClean="0">
                <a:latin typeface="Times New Roman" panose="02020603050405020304" pitchFamily="18" charset="0"/>
                <a:cs typeface="Times New Roman" panose="02020603050405020304" pitchFamily="18" charset="0"/>
              </a:rPr>
              <a:t>.</a:t>
            </a:r>
          </a:p>
          <a:p>
            <a:pPr marL="457200" indent="-457200">
              <a:lnSpc>
                <a:spcPct val="150000"/>
              </a:lnSpc>
              <a:buAutoNum type="arabicPeriod"/>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 Preprocessing: Clean and preprocess the collected data to handle missing values, outliers, and inconsistencies to ensure its quality and reliability for analysis</a:t>
            </a:r>
            <a:r>
              <a:rPr lang="en-US" sz="2000" b="1" dirty="0" smtClean="0">
                <a:latin typeface="Times New Roman" panose="02020603050405020304" pitchFamily="18" charset="0"/>
                <a:cs typeface="Times New Roman" panose="02020603050405020304" pitchFamily="18" charset="0"/>
              </a:rPr>
              <a:t>.</a:t>
            </a:r>
          </a:p>
          <a:p>
            <a:pPr marL="457200" indent="-457200">
              <a:lnSpc>
                <a:spcPct val="150000"/>
              </a:lnSpc>
              <a:buAutoNum type="arabicPeriod"/>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Exploratory Data Analysis (EDA): Perform exploratory data analysis to understand the distribution, patterns, and relationships within the dataset. This involves statistical summaries, visualizations, and correlation analyses to uncover insights and identify potential factors influencing penguin populations.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08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SYSTEM APPROACH</a:t>
            </a:r>
            <a:endParaRPr lang="en-US" dirty="0"/>
          </a:p>
        </p:txBody>
      </p:sp>
      <p:sp>
        <p:nvSpPr>
          <p:cNvPr id="3" name="Content Placeholder 2"/>
          <p:cNvSpPr>
            <a:spLocks noGrp="1"/>
          </p:cNvSpPr>
          <p:nvPr>
            <p:ph idx="1"/>
          </p:nvPr>
        </p:nvSpPr>
        <p:spPr/>
        <p:txBody>
          <a:bodyPr>
            <a:normAutofit/>
          </a:bodyPr>
          <a:lstStyle/>
          <a:p>
            <a:pPr marL="457200" indent="-457200">
              <a:lnSpc>
                <a:spcPct val="150000"/>
              </a:lnSpc>
              <a:buAutoNum type="arabicPeriod"/>
            </a:pP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Identifying Components*: Recognizing the various components of the system, including penguin species, environmental factors (such as sea ice extent, ocean temperature, prey availability), other wildlife, human activities (research stations, tourism), and climate change</a:t>
            </a:r>
            <a:r>
              <a:rPr lang="en-US" sz="2000" b="1" dirty="0" smtClean="0">
                <a:latin typeface="Times New Roman" panose="02020603050405020304" pitchFamily="18" charset="0"/>
                <a:cs typeface="Times New Roman" panose="02020603050405020304" pitchFamily="18" charset="0"/>
              </a:rPr>
              <a:t>.</a:t>
            </a:r>
          </a:p>
          <a:p>
            <a:pPr marL="457200" indent="-457200">
              <a:lnSpc>
                <a:spcPct val="150000"/>
              </a:lnSpc>
              <a:buAutoNum type="arabicPeriod"/>
            </a:pPr>
            <a:r>
              <a:rPr lang="en-US" sz="2000" b="1" dirty="0" smtClean="0">
                <a:latin typeface="Times New Roman" panose="02020603050405020304" pitchFamily="18" charset="0"/>
                <a:cs typeface="Times New Roman" panose="02020603050405020304" pitchFamily="18" charset="0"/>
              </a:rPr>
              <a:t>*Understanding </a:t>
            </a:r>
            <a:r>
              <a:rPr lang="en-US" sz="2000" b="1" dirty="0">
                <a:latin typeface="Times New Roman" panose="02020603050405020304" pitchFamily="18" charset="0"/>
                <a:cs typeface="Times New Roman" panose="02020603050405020304" pitchFamily="18" charset="0"/>
              </a:rPr>
              <a:t>Interactions*: Analyzing the interactions among these components, such as how changes in environmental conditions affect penguin breeding success, how fluctuations in prey populations impact penguin foraging behavior, and how human activities may disturb penguin colonies.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11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pPr algn="ctr"/>
            <a:r>
              <a:rPr lang="en-US" b="1" dirty="0" smtClean="0">
                <a:solidFill>
                  <a:srgbClr val="FF0000"/>
                </a:solidFill>
                <a:latin typeface="Times New Roman" pitchFamily="18" charset="0"/>
                <a:cs typeface="Times New Roman" pitchFamily="18" charset="0"/>
              </a:rPr>
              <a:t>ALGORITHM  &amp; DEPLOYMENT</a:t>
            </a:r>
            <a:endParaRPr lang="en-US" dirty="0"/>
          </a:p>
        </p:txBody>
      </p:sp>
      <p:sp>
        <p:nvSpPr>
          <p:cNvPr id="3" name="Content Placeholder 2"/>
          <p:cNvSpPr>
            <a:spLocks noGrp="1"/>
          </p:cNvSpPr>
          <p:nvPr>
            <p:ph idx="1"/>
          </p:nvPr>
        </p:nvSpPr>
        <p:spPr>
          <a:xfrm>
            <a:off x="838200" y="1390918"/>
            <a:ext cx="10515600" cy="5280338"/>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*Algorithm Selection</a:t>
            </a:r>
            <a:r>
              <a:rPr lang="en-US" sz="2400" b="1"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Choose appropriate algorithms based on the project's objectives, data characteristics, and desired outcomes. This could involve using machine learning algorithms such as regression, classification, clustering, or time series analysis, depending on the specific </a:t>
            </a:r>
            <a:r>
              <a:rPr lang="en-US" sz="2000" b="1" dirty="0" smtClean="0">
                <a:latin typeface="Times New Roman" panose="02020603050405020304" pitchFamily="18" charset="0"/>
                <a:cs typeface="Times New Roman" panose="02020603050405020304" pitchFamily="18" charset="0"/>
              </a:rPr>
              <a:t>tasks </a:t>
            </a:r>
            <a:r>
              <a:rPr lang="en-US" sz="2000" b="1" dirty="0">
                <a:latin typeface="Times New Roman" panose="02020603050405020304" pitchFamily="18" charset="0"/>
                <a:cs typeface="Times New Roman" panose="02020603050405020304" pitchFamily="18" charset="0"/>
              </a:rPr>
              <a:t>such as predicting population trends, breeding success, or environmental impacts</a:t>
            </a:r>
            <a:r>
              <a:rPr lang="en-US" sz="2000" b="1"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b="1" dirty="0">
                <a:latin typeface="Times New Roman" panose="02020603050405020304" pitchFamily="18" charset="0"/>
                <a:cs typeface="Times New Roman" panose="02020603050405020304" pitchFamily="18" charset="0"/>
              </a:rPr>
              <a:t>*Deployment</a:t>
            </a:r>
            <a:r>
              <a:rPr lang="en-US" sz="2400" b="1"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Once the model is trained and validated, deploy it into production. This could involve integrating the algorithm into a software application, web service, or data pipeline where it can be accessed and utilized by stakeholders.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92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RESULT</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244788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COCLUSION</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2000" b="1" dirty="0" smtClean="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conclusion, the Palmer Archipelago Penguin Data project represents a significant effort to understand and conserve penguin populations in the Antarctic region. By collecting and analyzing comprehensive data on penguin species, environmental factors, and ecosystem dynamics, the project aims to uncover insights into population trends, breeding patterns, and the impacts of climate change.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14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REFERENCE</a:t>
            </a:r>
            <a:endParaRPr lang="en-US" dirty="0"/>
          </a:p>
        </p:txBody>
      </p:sp>
      <p:sp>
        <p:nvSpPr>
          <p:cNvPr id="3" name="Content Placeholder 2"/>
          <p:cNvSpPr>
            <a:spLocks noGrp="1"/>
          </p:cNvSpPr>
          <p:nvPr>
            <p:ph idx="1"/>
          </p:nvPr>
        </p:nvSpPr>
        <p:spPr>
          <a:xfrm>
            <a:off x="838200" y="1825625"/>
            <a:ext cx="10515600" cy="659998"/>
          </a:xfrm>
        </p:spPr>
        <p:txBody>
          <a:bodyPr/>
          <a:lstStyle/>
          <a:p>
            <a:pPr>
              <a:buNone/>
            </a:pPr>
            <a:r>
              <a:rPr lang="en-US" b="1" dirty="0" smtClean="0">
                <a:latin typeface="Times New Roman" pitchFamily="18" charset="0"/>
                <a:cs typeface="Times New Roman" pitchFamily="18" charset="0"/>
                <a:hlinkClick r:id="rId2"/>
              </a:rPr>
              <a:t>https://www.kaggle.com/datasets/afumetto/3dprinter</a:t>
            </a:r>
            <a:endParaRPr lang="en-US" b="1" dirty="0" smtClean="0">
              <a:latin typeface="Times New Roman" pitchFamily="18" charset="0"/>
              <a:cs typeface="Times New Roman" pitchFamily="18" charset="0"/>
            </a:endParaRPr>
          </a:p>
          <a:p>
            <a:pPr>
              <a:buNone/>
            </a:pPr>
            <a:endParaRPr lang="en-US" dirty="0" smtClean="0"/>
          </a:p>
          <a:p>
            <a:pPr marL="0" indent="0">
              <a:buNone/>
            </a:pPr>
            <a:endParaRPr lang="en-US" dirty="0"/>
          </a:p>
        </p:txBody>
      </p:sp>
    </p:spTree>
    <p:extLst>
      <p:ext uri="{BB962C8B-B14F-4D97-AF65-F5344CB8AC3E}">
        <p14:creationId xmlns:p14="http://schemas.microsoft.com/office/powerpoint/2010/main" val="3879762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490</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PALMER ARCHIPELAGO PENGUIN DATA</vt:lpstr>
      <vt:lpstr>OUTLINE</vt:lpstr>
      <vt:lpstr>PROBLEM STATEMENT</vt:lpstr>
      <vt:lpstr>PROPOSED SOLUTION</vt:lpstr>
      <vt:lpstr>SYSTEM APPROACH</vt:lpstr>
      <vt:lpstr>ALGORITHM  &amp; DEPLOYMENT</vt:lpstr>
      <vt:lpstr>RESULT</vt:lpstr>
      <vt:lpstr>COCLUSION</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 DINESH</dc:creator>
  <cp:lastModifiedBy>AK DINESH</cp:lastModifiedBy>
  <cp:revision>11</cp:revision>
  <dcterms:created xsi:type="dcterms:W3CDTF">2024-04-09T05:59:16Z</dcterms:created>
  <dcterms:modified xsi:type="dcterms:W3CDTF">2024-04-09T09:52:51Z</dcterms:modified>
</cp:coreProperties>
</file>