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B062-41A8-4C07-9FFB-9ADF13BCCB7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D66C-6088-4131-BAE9-5D9E911D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19"/>
            <a:ext cx="10515600" cy="539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013"/>
            <a:ext cx="10515600" cy="542695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&lt;!DOCTYPE html&gt; : indicate html5</a:t>
            </a:r>
          </a:p>
          <a:p>
            <a:r>
              <a:rPr lang="en-US" sz="1600" dirty="0" smtClean="0"/>
              <a:t>&lt;html&gt; &lt;/html&gt; : Complete document bundled with in these tags</a:t>
            </a:r>
          </a:p>
          <a:p>
            <a:r>
              <a:rPr lang="en-US" sz="1600" dirty="0" smtClean="0"/>
              <a:t>&lt;body&gt; &lt;/body&gt; : </a:t>
            </a:r>
            <a:r>
              <a:rPr lang="en-US" sz="1600" dirty="0" smtClean="0"/>
              <a:t>document body, content </a:t>
            </a:r>
            <a:r>
              <a:rPr lang="en-US" sz="1600" dirty="0" smtClean="0"/>
              <a:t>of html will reside with in these tags. </a:t>
            </a:r>
          </a:p>
          <a:p>
            <a:r>
              <a:rPr lang="en-US" sz="1600" dirty="0" smtClean="0"/>
              <a:t>&lt;h[1..6]&gt; &lt;/h[1..6]&gt; : html headings, there are 6 type of heading supported.</a:t>
            </a:r>
          </a:p>
          <a:p>
            <a:r>
              <a:rPr lang="en-US" sz="1600" dirty="0" smtClean="0"/>
              <a:t>&lt;p&gt;&lt;/p&gt; : A paragraph section is kept in between these tags</a:t>
            </a:r>
          </a:p>
          <a:p>
            <a:r>
              <a:rPr lang="en-US" sz="1600" dirty="0" smtClean="0"/>
              <a:t>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</a:t>
            </a:r>
            <a:r>
              <a:rPr lang="en-US" sz="1600" dirty="0" err="1" smtClean="0"/>
              <a:t>url</a:t>
            </a:r>
            <a:r>
              <a:rPr lang="en-US" sz="1600" dirty="0" smtClean="0"/>
              <a:t>”&gt; &lt;/a&gt; : html link is defiled in these tags.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=“” alt=“” width=“” height=“”&gt; : tag is used to display the image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 : called as empty element.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388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819"/>
            <a:ext cx="10515600" cy="539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0013"/>
            <a:ext cx="10515600" cy="5426950"/>
          </a:xfrm>
        </p:spPr>
        <p:txBody>
          <a:bodyPr>
            <a:normAutofit/>
          </a:bodyPr>
          <a:lstStyle/>
          <a:p>
            <a:r>
              <a:rPr lang="en-US" sz="1600" dirty="0"/>
              <a:t>HTML elements can have </a:t>
            </a:r>
            <a:r>
              <a:rPr lang="en-US" sz="1600" b="1" dirty="0"/>
              <a:t>attributes</a:t>
            </a:r>
            <a:endParaRPr lang="en-US" sz="1600" dirty="0"/>
          </a:p>
          <a:p>
            <a:r>
              <a:rPr lang="en-US" sz="1600" dirty="0"/>
              <a:t>Attributes provide </a:t>
            </a:r>
            <a:r>
              <a:rPr lang="en-US" sz="1600" b="1" dirty="0"/>
              <a:t>additional information</a:t>
            </a:r>
            <a:r>
              <a:rPr lang="en-US" sz="1600" dirty="0"/>
              <a:t> about an element</a:t>
            </a:r>
          </a:p>
          <a:p>
            <a:r>
              <a:rPr lang="en-US" sz="1600" dirty="0"/>
              <a:t>Attributes are always specified in </a:t>
            </a:r>
            <a:r>
              <a:rPr lang="en-US" sz="1600" b="1" dirty="0"/>
              <a:t>the start tag</a:t>
            </a:r>
            <a:endParaRPr lang="en-US" sz="1600" dirty="0"/>
          </a:p>
          <a:p>
            <a:r>
              <a:rPr lang="en-US" sz="1600" dirty="0"/>
              <a:t>Attributes come in name/value pairs like: </a:t>
            </a:r>
            <a:r>
              <a:rPr lang="en-US" sz="1600" b="1" dirty="0"/>
              <a:t>name="</a:t>
            </a:r>
            <a:r>
              <a:rPr lang="en-US" sz="1600" b="1" dirty="0" smtClean="0"/>
              <a:t>value“</a:t>
            </a:r>
          </a:p>
          <a:p>
            <a:r>
              <a:rPr lang="en-US" sz="1600" dirty="0" smtClean="0"/>
              <a:t>&lt;html&gt; : &lt;html </a:t>
            </a:r>
            <a:r>
              <a:rPr lang="en-US" sz="1600" dirty="0" err="1" smtClean="0">
                <a:solidFill>
                  <a:srgbClr val="00B0F0"/>
                </a:solidFill>
              </a:rPr>
              <a:t>lang</a:t>
            </a:r>
            <a:r>
              <a:rPr lang="en-US" sz="1600" dirty="0" smtClean="0">
                <a:solidFill>
                  <a:srgbClr val="00B0F0"/>
                </a:solidFill>
              </a:rPr>
              <a:t>=“</a:t>
            </a:r>
            <a:r>
              <a:rPr lang="en-US" sz="1600" dirty="0" err="1" smtClean="0">
                <a:solidFill>
                  <a:srgbClr val="00B0F0"/>
                </a:solidFill>
              </a:rPr>
              <a:t>en</a:t>
            </a:r>
            <a:r>
              <a:rPr lang="en-US" sz="1600" dirty="0" smtClean="0">
                <a:solidFill>
                  <a:srgbClr val="00B0F0"/>
                </a:solidFill>
              </a:rPr>
              <a:t>-US”</a:t>
            </a:r>
            <a:r>
              <a:rPr lang="en-US" sz="1600" dirty="0" smtClean="0"/>
              <a:t>&gt; : use language pack </a:t>
            </a:r>
            <a:r>
              <a:rPr lang="en-US" sz="1600" dirty="0" err="1" smtClean="0"/>
              <a:t>en</a:t>
            </a:r>
            <a:r>
              <a:rPr lang="en-US" sz="1600" dirty="0" smtClean="0"/>
              <a:t>-US</a:t>
            </a:r>
            <a:endParaRPr lang="en-US" sz="1600" dirty="0"/>
          </a:p>
          <a:p>
            <a:r>
              <a:rPr lang="en-US" sz="1600" dirty="0" smtClean="0"/>
              <a:t>&lt;p&gt; : &lt;p </a:t>
            </a:r>
            <a:r>
              <a:rPr lang="en-US" sz="1600" dirty="0" smtClean="0">
                <a:solidFill>
                  <a:srgbClr val="00B0F0"/>
                </a:solidFill>
              </a:rPr>
              <a:t>title=“About the paragraph”</a:t>
            </a:r>
            <a:r>
              <a:rPr lang="en-US" sz="1600" dirty="0" smtClean="0"/>
              <a:t>&gt; : Set the title as mentioned.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389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HTML Tags</vt:lpstr>
      <vt:lpstr>HTML Attributes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Suansia</dc:creator>
  <cp:lastModifiedBy>Soumya Suansia</cp:lastModifiedBy>
  <cp:revision>8</cp:revision>
  <dcterms:created xsi:type="dcterms:W3CDTF">2015-11-20T04:46:28Z</dcterms:created>
  <dcterms:modified xsi:type="dcterms:W3CDTF">2015-11-20T09:23:51Z</dcterms:modified>
</cp:coreProperties>
</file>