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B062-41A8-4C07-9FFB-9ADF13BCCB78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D66C-6088-4131-BAE9-5D9E911D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8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B062-41A8-4C07-9FFB-9ADF13BCCB78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D66C-6088-4131-BAE9-5D9E911D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5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B062-41A8-4C07-9FFB-9ADF13BCCB78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D66C-6088-4131-BAE9-5D9E911D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1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B062-41A8-4C07-9FFB-9ADF13BCCB78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D66C-6088-4131-BAE9-5D9E911D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B062-41A8-4C07-9FFB-9ADF13BCCB78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D66C-6088-4131-BAE9-5D9E911D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9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B062-41A8-4C07-9FFB-9ADF13BCCB78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D66C-6088-4131-BAE9-5D9E911D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4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B062-41A8-4C07-9FFB-9ADF13BCCB78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D66C-6088-4131-BAE9-5D9E911D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B062-41A8-4C07-9FFB-9ADF13BCCB78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D66C-6088-4131-BAE9-5D9E911D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7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B062-41A8-4C07-9FFB-9ADF13BCCB78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D66C-6088-4131-BAE9-5D9E911D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6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B062-41A8-4C07-9FFB-9ADF13BCCB78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D66C-6088-4131-BAE9-5D9E911D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7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B062-41A8-4C07-9FFB-9ADF13BCCB78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D66C-6088-4131-BAE9-5D9E911D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8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B062-41A8-4C07-9FFB-9ADF13BCCB78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7D66C-6088-4131-BAE9-5D9E911D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5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6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819"/>
            <a:ext cx="10515600" cy="5390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0013"/>
            <a:ext cx="10515600" cy="54269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&lt;!DOCTYPE html&gt; : indicate html5</a:t>
            </a:r>
          </a:p>
          <a:p>
            <a:r>
              <a:rPr lang="en-US" sz="2000" dirty="0" smtClean="0"/>
              <a:t>&lt;html&gt; &lt;/html&gt; : Complete document bundled with in these tags</a:t>
            </a:r>
          </a:p>
          <a:p>
            <a:r>
              <a:rPr lang="en-US" sz="2000" dirty="0" smtClean="0"/>
              <a:t>&lt;body&gt; &lt;/body&gt; : content of html will reside with in these tags. </a:t>
            </a:r>
          </a:p>
          <a:p>
            <a:r>
              <a:rPr lang="en-US" sz="2000" dirty="0" smtClean="0"/>
              <a:t>&lt;h[1..6]&gt; &lt;/h[1..6]&gt; : html headings, there are 6 type of heading supported.</a:t>
            </a:r>
          </a:p>
          <a:p>
            <a:r>
              <a:rPr lang="en-US" sz="2000" dirty="0" smtClean="0"/>
              <a:t>&lt;p&gt;&lt;/p&gt; : A paragraph section is kept in between these tags</a:t>
            </a:r>
          </a:p>
          <a:p>
            <a:r>
              <a:rPr lang="en-US" sz="2000" dirty="0" smtClean="0"/>
              <a:t>&lt;a </a:t>
            </a:r>
            <a:r>
              <a:rPr lang="en-US" sz="2000" dirty="0" err="1" smtClean="0"/>
              <a:t>href</a:t>
            </a:r>
            <a:r>
              <a:rPr lang="en-US" sz="2000" dirty="0" smtClean="0"/>
              <a:t>=“</a:t>
            </a:r>
            <a:r>
              <a:rPr lang="en-US" sz="2000" dirty="0" err="1" smtClean="0"/>
              <a:t>url</a:t>
            </a:r>
            <a:r>
              <a:rPr lang="en-US" sz="2000" dirty="0" smtClean="0"/>
              <a:t>”&gt; &lt;/a&gt; : html link is defiled in these tags.</a:t>
            </a:r>
          </a:p>
          <a:p>
            <a:r>
              <a:rPr lang="en-US" sz="2000" dirty="0" smtClean="0"/>
              <a:t>&lt;</a:t>
            </a:r>
            <a:r>
              <a:rPr lang="en-US" sz="2000" dirty="0" err="1" smtClean="0"/>
              <a:t>img</a:t>
            </a:r>
            <a:r>
              <a:rPr lang="en-US" sz="2000" dirty="0" smtClean="0"/>
              <a:t> </a:t>
            </a:r>
            <a:r>
              <a:rPr lang="en-US" sz="2000" dirty="0" err="1" smtClean="0"/>
              <a:t>src</a:t>
            </a:r>
            <a:r>
              <a:rPr lang="en-US" sz="2000" dirty="0" smtClean="0"/>
              <a:t>=“” alt=“” width=“” height=“”&gt; : tag is used to display the image.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3885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HTML Tags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 Suansia</dc:creator>
  <cp:lastModifiedBy>Soumya Suansia</cp:lastModifiedBy>
  <cp:revision>3</cp:revision>
  <dcterms:created xsi:type="dcterms:W3CDTF">2015-11-20T04:46:28Z</dcterms:created>
  <dcterms:modified xsi:type="dcterms:W3CDTF">2015-11-20T05:03:03Z</dcterms:modified>
</cp:coreProperties>
</file>