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9B09D-0A29-4634-B6AC-81849A061DED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C3B8-F909-4288-B312-491908BF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0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C3B8-F909-4288-B312-491908BF1D7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61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3B2A-7B8E-4E86-610D-C3D900B7F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38A82-DF5C-8F59-1F02-5DBA40B92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972-8E06-382C-1A93-35CCAB39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1413-0A60-4A9F-28FB-6F6391DC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E8FC-D022-6A7B-AC06-31E968C6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72F4-FE6E-2DBD-A4DC-667955DC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C3713-0CA6-A50F-84AE-687106C79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C2E5-EAC1-7F8D-9D0F-D19107F8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7792-4682-E913-0D44-B68E21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14E2-0E70-E111-39E3-7BEA4F0A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2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79800-FDBC-A73B-1A75-CEB7301DD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74975-15D6-DA78-F4A7-EC42DC58C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B2C7-D46B-7D17-B639-1B3A5724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C522-EAC9-CF99-3557-337EE09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2A35-4749-49F7-471B-DF29F1BE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4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3AB8-2DD7-B68D-0782-E708078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5AB6-3A66-4704-39FE-E5D0D281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C7A9-03A3-6FD4-754A-092F2CF9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DA4C-2E4C-A9C3-9477-01B1140D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0AD1-39A9-C21C-B271-8A7F864B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3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D6F6-1CCF-0903-F2A8-A1D561A2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A0F8-29F6-DD36-4896-53A766ED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7CBE-2464-291A-5133-81278FC7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4219-2496-E722-9640-284B99D5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9291-69E5-0BB3-F29C-03C62AA9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C4B8-2502-E95F-1476-68D8D698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7FF7-0F47-89A2-3EB7-C98A7443C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317CB-D256-72D1-2767-7F0F59562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B56B-467D-21B7-8367-0E77EC7D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DCA6-3ACD-9976-670F-7706579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89CD6-6F3D-DAD8-5ACF-E1BD7AB0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B581-7D01-6A4F-766A-075798AD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C429E-05B6-F4B4-B6D3-FAA93AC0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67BAE-7B49-21CA-F072-C25AFC07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43E19-40F0-A648-071A-28533BE04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B0668-EB85-8B8F-82F4-AFAE6472E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4F0F2-F042-1172-7CBD-7D32B17C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9E9B2-9E0C-4DA1-C4BB-AB0F5283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02A65-6DC1-936F-84E9-F7B7BB8F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4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26CF-342E-2CB7-A98F-D1407987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BA070-5749-4F45-5F4B-626BE9D3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0641B-C5A7-215D-093F-8C39B17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7B7F6-7654-47D0-EAE3-FD07DFE0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7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654BB-EA5F-7CE7-36EC-DF7093CC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023FC-6163-F686-9D7F-4168B76B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18DF5-7CCD-1258-2FC3-71DE0DE5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05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581-A03D-CC2C-5AA4-346EB207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14AC-81DE-CC11-CDFE-CD49A279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53A1E-0376-5925-0361-286378DB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97B33-4B77-C0A7-D3AA-84B34BBF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76C9A-BE50-B464-A0CE-F749AD57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EA245-B0F4-8017-E8E1-662ACEC9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4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E2CE-7F1B-3F00-EDDC-1E4964C7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167DB-63CE-95A3-DAB9-A133252A6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3B3A8-235F-CB10-2EA0-4E3B833CF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BF0E8-2356-9CD0-03F4-042D4DD3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5244-7B57-AAD9-44A5-95866BCF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55400-18F0-DB9A-747F-02070388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E821B-35BC-54BF-A75C-8CB39469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067C0-7991-07F6-03E7-7742D259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6799-7225-D7BA-AFF0-5ECD1C0AD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C8CB-1444-4AD3-959A-6F9B5B4C203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88DE-4CF3-0330-1FF9-ED4515344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DF7B-55F7-7B13-2D4B-8022945E9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8267-F607-4F30-94F0-783EA19D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C4BA-1A31-B608-1CF7-1A1ADFB81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62FC2-4199-A618-C1B1-5FD51BF5C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NEXT HIKE IT SOLUTIONS</a:t>
            </a:r>
          </a:p>
          <a:p>
            <a:r>
              <a:rPr lang="en-IN" dirty="0"/>
              <a:t>NAME:-SUMIT SAHA</a:t>
            </a:r>
          </a:p>
        </p:txBody>
      </p:sp>
    </p:spTree>
    <p:extLst>
      <p:ext uri="{BB962C8B-B14F-4D97-AF65-F5344CB8AC3E}">
        <p14:creationId xmlns:p14="http://schemas.microsoft.com/office/powerpoint/2010/main" val="27720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D2CD-378B-FBA8-F075-1D3115D6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CDC4-B463-155E-FF5A-D56ED7A7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:-In this project three data are analysed thoroughly and merged and conclusion are drawn with graphs.</a:t>
            </a:r>
          </a:p>
        </p:txBody>
      </p:sp>
    </p:spTree>
    <p:extLst>
      <p:ext uri="{BB962C8B-B14F-4D97-AF65-F5344CB8AC3E}">
        <p14:creationId xmlns:p14="http://schemas.microsoft.com/office/powerpoint/2010/main" val="379880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7F26-3CED-4E5A-541E-43EC7CD9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7744-41BB-E475-21B7-975F73B3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:-In this project mainly two python library are used that is pandas and matplotlib.</a:t>
            </a:r>
          </a:p>
          <a:p>
            <a:r>
              <a:rPr lang="en-IN" dirty="0"/>
              <a:t>:-This project is made in </a:t>
            </a:r>
            <a:r>
              <a:rPr lang="en-IN" dirty="0" err="1"/>
              <a:t>jupyter</a:t>
            </a:r>
            <a:r>
              <a:rPr lang="en-IN" dirty="0"/>
              <a:t> notebook.</a:t>
            </a:r>
          </a:p>
          <a:p>
            <a:r>
              <a:rPr lang="en-IN" dirty="0"/>
              <a:t>:-Excel has also been used to see the data. </a:t>
            </a:r>
          </a:p>
        </p:txBody>
      </p:sp>
    </p:spTree>
    <p:extLst>
      <p:ext uri="{BB962C8B-B14F-4D97-AF65-F5344CB8AC3E}">
        <p14:creationId xmlns:p14="http://schemas.microsoft.com/office/powerpoint/2010/main" val="320306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0003-8436-9338-BBC3-51076CE3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9C0B-A48B-912B-84BC-C3904A10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:-Various problem faced related to coding and merging the data.</a:t>
            </a:r>
          </a:p>
          <a:p>
            <a:r>
              <a:rPr lang="en-IN" dirty="0"/>
              <a:t>:-Analysing the data and finding the various relations between the data and also finding the null values and outliers is also difficult .</a:t>
            </a:r>
          </a:p>
          <a:p>
            <a:r>
              <a:rPr lang="en-IN" dirty="0"/>
              <a:t>:-main problem faced is to plot the graph, that which values are to be taken into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186324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12AC-1709-A192-BC1A-7C7A7C52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BF7C-FFC7-2591-D181-4F04AB68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:-Reference provide by next hike it solutions for merging the data.</a:t>
            </a:r>
          </a:p>
          <a:p>
            <a:r>
              <a:rPr lang="en-IN" dirty="0"/>
              <a:t>:-Took some reference from </a:t>
            </a:r>
            <a:r>
              <a:rPr lang="en-IN" dirty="0" err="1"/>
              <a:t>Youtube</a:t>
            </a:r>
            <a:r>
              <a:rPr lang="en-IN" dirty="0"/>
              <a:t> about data cleaning.</a:t>
            </a:r>
          </a:p>
          <a:p>
            <a:r>
              <a:rPr lang="en-IN" dirty="0"/>
              <a:t>:-Took some guide from python  learning website.</a:t>
            </a:r>
          </a:p>
        </p:txBody>
      </p:sp>
    </p:spTree>
    <p:extLst>
      <p:ext uri="{BB962C8B-B14F-4D97-AF65-F5344CB8AC3E}">
        <p14:creationId xmlns:p14="http://schemas.microsoft.com/office/powerpoint/2010/main" val="180545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92A2-80C0-DA84-BD36-0FE2B49C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54F2-67AE-72F6-D105-3AA1C752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:-There is a lot that I have learned in this project mainly about data analysis:-1.-observing the data.    							         2.-write code with panda library and matplotlib.			         3.- how to arrange the data.						         4.-data wrangling.								         5.-import and export of data.						         6.-ploting the graph for data.	                                                                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4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BFD6-9C79-D328-99C0-657CEC82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A6C7-65B6-1500-00D7-A5BC42B1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16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2056-A84F-2F17-C26A-54289605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THANKU</a:t>
            </a:r>
          </a:p>
        </p:txBody>
      </p:sp>
    </p:spTree>
    <p:extLst>
      <p:ext uri="{BB962C8B-B14F-4D97-AF65-F5344CB8AC3E}">
        <p14:creationId xmlns:p14="http://schemas.microsoft.com/office/powerpoint/2010/main" val="318070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260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ANALYSIS</vt:lpstr>
      <vt:lpstr>INTRODUCTIONS</vt:lpstr>
      <vt:lpstr>SPECIFICATIONS</vt:lpstr>
      <vt:lpstr>PROBLEM FACED</vt:lpstr>
      <vt:lpstr>SOLUTIONS</vt:lpstr>
      <vt:lpstr>LEARNING</vt:lpstr>
      <vt:lpstr>PowerPoint Presentation</vt:lpstr>
      <vt:lpstr>THANKU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saha</dc:creator>
  <cp:lastModifiedBy>Sumit saha</cp:lastModifiedBy>
  <cp:revision>2</cp:revision>
  <dcterms:created xsi:type="dcterms:W3CDTF">2025-06-10T09:19:33Z</dcterms:created>
  <dcterms:modified xsi:type="dcterms:W3CDTF">2025-06-10T09:55:53Z</dcterms:modified>
</cp:coreProperties>
</file>