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5D8F-2CEC-0025-1BBF-74BFC3A2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8355-DCD9-B19B-1F29-F10B9025F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58B4-CF36-0D9D-3910-C251F699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C7BD-3A9E-AC61-0AD0-DC442EB6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5B75-BB6B-03CD-8FA5-E7C400B7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7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FA39-EC5E-278E-5B4B-EF3399CB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EB29D-6161-43FA-AEF8-4B12968C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66DE-2702-562F-51AC-F27F13C7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9F96-4604-6172-FB68-76541F9A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7CFD-504E-B6DB-D177-E7202891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5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04389-951A-7565-DC8D-95AE4773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93DB0-A828-A2CA-100F-1FE1D0019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BFAF-C013-4467-3FF8-C3F9BBF9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6793-C269-9F56-7976-8338375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91D6-FF21-0821-FD24-77B1741F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4CB4-A430-9CDB-7671-B04E2474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C26B-F886-3578-4095-328CC0ED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3293-07B3-4924-A9CC-D1F71912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0CCD-AE85-AE66-B53C-5AC55D2C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DBC2-DD6A-8B10-2226-620E427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6047-3193-3CA3-375C-2B51159F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BA6E5-903F-7400-E1E8-168B333B3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60B8-C4C9-0E5B-3F0F-8D3723B9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0438-8E28-40C5-7AF1-0D2E796C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73D97-40C4-7FAA-4C86-639A9236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8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BE46-CBB8-C0B1-050A-C4261B9F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1206-44C5-9452-2225-F8F5A96FC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75740-0D3E-1993-23FD-BF0311E88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8D7D-EFCA-6577-CA71-D732EA20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75679-8996-975D-8374-C8B6CD6F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6C674-88AC-2604-DB8F-9BCBFDC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5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92DF-109B-A42A-A267-A83ECD2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9E9B-DDB7-3746-01E9-8DCAD833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5842-4C01-861A-F0C7-3A5AC06D6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60D53-2DF1-2501-E2E4-FDBDB443E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E70CD-5C2A-AB32-290F-5579DE5F3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A6270-94E6-0F47-675D-147ADAB2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A9AC2-5C0A-669B-BFE2-4921080F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F3DBA-42D3-3E87-B7FC-84E19A0F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C907-4D01-3C94-DBA9-24372409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1302E-D86C-C38A-CE57-85187D11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59D9-4D55-A895-3212-700951A2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94770-12E9-F393-84CE-8BD1B675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6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EED9D-6DB0-7769-0FF7-4B7867B1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A1244-7AD8-97E0-9AFB-D522908D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CB339-FD58-A6A9-7319-D2099180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9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24C8-F8F5-F2E8-1C8A-7700E4BB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B33C-25EC-AB24-E628-71D0CA16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902C8-E55D-501F-CB77-B7AF65452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F7BF-66FA-B8C2-B7E0-110C3F75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8E01-D348-783D-CD1A-5A7A4BF9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6AAC5-491C-3EF3-34E8-5B9C0AB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7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B669-988E-A229-7EA8-40AE9E58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90E99-D11F-94B9-540D-CCAC50B2A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2AF32-F6C0-D7FE-4090-F55359C5C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FE2E8-EDAD-9C74-A4DC-7BBE16D2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348A5-F3A0-B2EB-CC46-41D55952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B76D2-8BA9-323F-C764-10F07E27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36BB0-7D2C-5841-1B35-22B15D3A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58A3-C052-B1A8-E94F-226C781F0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6E1A-C845-2061-6471-EE543196C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AE68-D194-4723-8CCC-B4CAA280648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F8500-BEED-5B75-5300-2855A7D14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BC5C-A67D-D237-F955-865EB39DF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4B40-C154-4AFD-BAE0-FE9C6450E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37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2FEE-6AF4-D3CA-154A-0E90AEAC4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REAL ESTATE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17B13-A31C-CAF1-3EAE-4B9E13823A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NEXT HIKE IT SOLUTIONS</a:t>
            </a:r>
          </a:p>
          <a:p>
            <a:r>
              <a:rPr lang="en-IN" dirty="0"/>
              <a:t>NAME:-SUMIT SAHA</a:t>
            </a:r>
          </a:p>
        </p:txBody>
      </p:sp>
    </p:spTree>
    <p:extLst>
      <p:ext uri="{BB962C8B-B14F-4D97-AF65-F5344CB8AC3E}">
        <p14:creationId xmlns:p14="http://schemas.microsoft.com/office/powerpoint/2010/main" val="90968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8484-3C91-AC2F-5F00-E769767F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C8E1-9E30-0399-B557-5A3AA45F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shows the exploratory data analysis of real state pricing.</a:t>
            </a:r>
          </a:p>
          <a:p>
            <a:r>
              <a:rPr lang="en-IN" dirty="0"/>
              <a:t>A comprehensive analysis to identify and understand the myriad variables that significantly influence the house pricing.</a:t>
            </a:r>
          </a:p>
        </p:txBody>
      </p:sp>
    </p:spTree>
    <p:extLst>
      <p:ext uri="{BB962C8B-B14F-4D97-AF65-F5344CB8AC3E}">
        <p14:creationId xmlns:p14="http://schemas.microsoft.com/office/powerpoint/2010/main" val="41509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2FAE-ED37-0AE6-C915-B83FDED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F86C-40A0-8A02-6E8D-E423C4C8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four library has been used pandas, </a:t>
            </a:r>
            <a:r>
              <a:rPr lang="en-IN" dirty="0" err="1"/>
              <a:t>numpy</a:t>
            </a:r>
            <a:r>
              <a:rPr lang="en-IN" dirty="0"/>
              <a:t>, matplotlib, seaborn.</a:t>
            </a:r>
          </a:p>
          <a:p>
            <a:r>
              <a:rPr lang="en-IN" dirty="0"/>
              <a:t>I have used excel also to analyse the data.</a:t>
            </a:r>
          </a:p>
          <a:p>
            <a:r>
              <a:rPr lang="en-IN" dirty="0"/>
              <a:t>This project is in vs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94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4396-20D2-AED7-A3CF-C23286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2835-70DA-DF10-EF63-21B56B34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project was very challenging as this data was very big and to get the analysis from this data was a task.</a:t>
            </a:r>
          </a:p>
          <a:p>
            <a:r>
              <a:rPr lang="en-IN" dirty="0"/>
              <a:t>The main problem was to find the relation between sale price with other columns.</a:t>
            </a:r>
          </a:p>
          <a:p>
            <a:r>
              <a:rPr lang="en-IN" dirty="0"/>
              <a:t>There was 81 columns and in this I have to build the relation between sale price and all the rest 80 columns . To find the factors affecting the price rise of the property it was really  difficult to select the main columns which are really affecting the price rise of the property.</a:t>
            </a:r>
          </a:p>
          <a:p>
            <a:r>
              <a:rPr lang="en-IN" dirty="0"/>
              <a:t>Last problem was to plot the appropriate diagram which exactly describe the relations between the rise in the sale price throughout the time and other amenities provided within it.</a:t>
            </a:r>
          </a:p>
          <a:p>
            <a:r>
              <a:rPr lang="en-IN" dirty="0"/>
              <a:t>To summarise this big data and to find the meaningful insights from it was a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22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EE6-3E57-8B28-68EB-9F6A7699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D3AF-76EB-0295-46CB-32FA3B35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found solutions from various source as seaborn documents and pandas documents.</a:t>
            </a:r>
          </a:p>
          <a:p>
            <a:r>
              <a:rPr lang="en-IN" dirty="0"/>
              <a:t>I have referred to various projects to see the findings of these kind of datasets.</a:t>
            </a:r>
          </a:p>
          <a:p>
            <a:r>
              <a:rPr lang="en-IN" dirty="0"/>
              <a:t>And various tutorials.</a:t>
            </a:r>
          </a:p>
        </p:txBody>
      </p:sp>
    </p:spTree>
    <p:extLst>
      <p:ext uri="{BB962C8B-B14F-4D97-AF65-F5344CB8AC3E}">
        <p14:creationId xmlns:p14="http://schemas.microsoft.com/office/powerpoint/2010/main" val="243819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F1A8-8AA5-B580-9FC6-D4B8A14A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CA63-E934-5D66-77CA-6630BD4B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taught me immensely on how to work with big data , how to consolidate it and get the meaningful insights .</a:t>
            </a:r>
          </a:p>
          <a:p>
            <a:r>
              <a:rPr lang="en-IN" dirty="0"/>
              <a:t>I have learned to work with seaborn library more immensely.</a:t>
            </a:r>
          </a:p>
          <a:p>
            <a:r>
              <a:rPr lang="en-IN" dirty="0"/>
              <a:t>The main learning was to analyse the data and find relations among 81 columns and 1460 rows which was difficult.</a:t>
            </a:r>
          </a:p>
        </p:txBody>
      </p:sp>
    </p:spTree>
    <p:extLst>
      <p:ext uri="{BB962C8B-B14F-4D97-AF65-F5344CB8AC3E}">
        <p14:creationId xmlns:p14="http://schemas.microsoft.com/office/powerpoint/2010/main" val="128307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EBEC-B18F-30D1-94C3-62D9227F0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85D4F-800C-36FF-5E2D-548CB7415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4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REAL ESTATE PRICING</vt:lpstr>
      <vt:lpstr>INTRODUCTIONS</vt:lpstr>
      <vt:lpstr>SPECIFICATION</vt:lpstr>
      <vt:lpstr>PROBLEM FACED</vt:lpstr>
      <vt:lpstr>SOLUTIONS</vt:lpstr>
      <vt:lpstr>LEARNINGS</vt:lpstr>
      <vt:lpstr>THANKU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saha</dc:creator>
  <cp:lastModifiedBy>Sumit saha</cp:lastModifiedBy>
  <cp:revision>1</cp:revision>
  <dcterms:created xsi:type="dcterms:W3CDTF">2025-07-11T04:11:24Z</dcterms:created>
  <dcterms:modified xsi:type="dcterms:W3CDTF">2025-07-11T04:12:08Z</dcterms:modified>
</cp:coreProperties>
</file>