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Old Standard TT" pitchFamily="2" charset="77"/>
      <p:regular r:id="rId13"/>
      <p:bold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/>
    <p:restoredTop sz="94696"/>
  </p:normalViewPr>
  <p:slideViewPr>
    <p:cSldViewPr snapToGrid="0">
      <p:cViewPr>
        <p:scale>
          <a:sx n="120" d="100"/>
          <a:sy n="120" d="100"/>
        </p:scale>
        <p:origin x="888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854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7c06265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7c06265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7c06265a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7c06265a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7c06265a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7c06265a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Adjusting for confounders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Tyler Tuan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Machine Learning is incorporated?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Google Shape;103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Estimate Propensity Score: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Estimate IP-weighted response: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along with IP weights info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Estimate G-formula: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Note that, IP-weighting requires two ML models while G-formula requires only one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Does overfitting and underfitting matter? It might be true that overfitting is good…</a:t>
                </a:r>
                <a:endParaRPr dirty="0"/>
              </a:p>
            </p:txBody>
          </p:sp>
        </mc:Choice>
        <mc:Fallback>
          <p:sp>
            <p:nvSpPr>
              <p:cNvPr id="103" name="Google Shape;103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prstGeom prst="rect">
                <a:avLst/>
              </a:prstGeom>
              <a:blipFill>
                <a:blip r:embed="rId3"/>
                <a:stretch>
                  <a:fillRect l="-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Without the needs for intervention, we can infer causality by adjusting for confounders.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Propensity-based methods</a:t>
            </a:r>
            <a:endParaRPr sz="360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Mechanism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Randomized (intervention)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Propensity (observation)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Propensity grouping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IP-weighting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G-formula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Mechanism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Intervention</a:t>
            </a:r>
            <a:endParaRPr sz="1600"/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Randomized trials</a:t>
            </a:r>
            <a:endParaRPr sz="1600"/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Independent from confounders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Observation </a:t>
            </a:r>
            <a:endParaRPr sz="1600"/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Propensity</a:t>
            </a:r>
            <a:endParaRPr sz="1600"/>
          </a:p>
          <a:p>
            <a:pPr marL="914400" lvl="1" indent="-330200" algn="l" rtl="0">
              <a:spcBef>
                <a:spcPts val="1600"/>
              </a:spcBef>
              <a:spcAft>
                <a:spcPts val="1600"/>
              </a:spcAft>
              <a:buSzPts val="1600"/>
              <a:buAutoNum type="alphaLcPeriod"/>
            </a:pPr>
            <a:r>
              <a:rPr lang="en" sz="1600"/>
              <a:t>Depend on confounders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649534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Data of choice:</a:t>
            </a:r>
            <a:br>
              <a:rPr lang="en" sz="4800" dirty="0"/>
            </a:br>
            <a:br>
              <a:rPr lang="en" sz="4800" dirty="0"/>
            </a:br>
            <a:r>
              <a:rPr lang="en" sz="4800" dirty="0"/>
              <a:t>1) Set of treatments A</a:t>
            </a:r>
            <a:br>
              <a:rPr lang="en" sz="4800" dirty="0"/>
            </a:br>
            <a:r>
              <a:rPr lang="en" sz="4800" dirty="0"/>
              <a:t>2) Set of responses Y</a:t>
            </a:r>
            <a:br>
              <a:rPr lang="en" sz="4800" dirty="0"/>
            </a:br>
            <a:r>
              <a:rPr lang="en" sz="4800" dirty="0"/>
              <a:t>3) Find all possible causal relationships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418775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FAAD10-DCE6-0A46-9B90-DC73EF1BE0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ar-AE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ar-AE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FAAD10-DCE6-0A46-9B90-DC73EF1BE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87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Propensity grouping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Google Shape;8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71675"/>
                <a:ext cx="3999900" cy="3397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dirty="0"/>
                  <a:t>Treatment is independent from confounders given propensity score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=1|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By stratifying on propensity score, we are approximating a randomized trial within the subpopulation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, confounders are adjusted within the strata of propensity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ar-AE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Problem: Continuous treatments… Move to IP-weighting and G-formula, which use the propensity score as numerical value instead of stratification</a:t>
                </a:r>
                <a:endParaRPr dirty="0"/>
              </a:p>
            </p:txBody>
          </p:sp>
        </mc:Choice>
        <mc:Fallback>
          <p:sp>
            <p:nvSpPr>
              <p:cNvPr id="83" name="Google Shape;8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75"/>
                <a:ext cx="3999900" cy="3397200"/>
              </a:xfrm>
              <a:prstGeom prst="rect">
                <a:avLst/>
              </a:prstGeom>
              <a:blipFill>
                <a:blip r:embed="rId3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IP-weighting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Google Shape;89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71675"/>
                <a:ext cx="3999900" cy="3397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Create pseudo-population, which adjusted for confounders, through the use of numerical value of propensity score instead of stratification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Mean of Y reweighted by the IP-weight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Fit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with weighted linear regression with weight being IP weight</a:t>
                </a:r>
              </a:p>
              <a:p>
                <a:pPr lvl="0"/>
                <a:r>
                  <a:rPr lang="en-US" dirty="0"/>
                  <a:t>Such model is estimation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Weighted non-linear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?</a:t>
                </a:r>
                <a:endParaRPr dirty="0"/>
              </a:p>
            </p:txBody>
          </p:sp>
        </mc:Choice>
        <mc:Fallback>
          <p:sp>
            <p:nvSpPr>
              <p:cNvPr id="89" name="Google Shape;89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75"/>
                <a:ext cx="3999900" cy="339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G-formula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Google Shape;96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71675"/>
                <a:ext cx="3999900" cy="3397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dirty="0"/>
                  <a:t>Standardization: Counterfactual distribution given confounders is the same as response distribution given confounders and treatment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The real work here is to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dirty="0"/>
                  <a:t> through a ML model of choice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0"/>
                <a:endParaRPr lang="en-US" dirty="0"/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endParaRPr lang="en-US" dirty="0"/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endParaRPr dirty="0"/>
              </a:p>
            </p:txBody>
          </p:sp>
        </mc:Choice>
        <mc:Fallback>
          <p:sp>
            <p:nvSpPr>
              <p:cNvPr id="96" name="Google Shape;96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75"/>
                <a:ext cx="3999900" cy="3397200"/>
              </a:xfrm>
              <a:prstGeom prst="rect">
                <a:avLst/>
              </a:prstGeom>
              <a:blipFill>
                <a:blip r:embed="rId3"/>
                <a:stretch>
                  <a:fillRect b="-2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7680</TotalTime>
  <Words>300</Words>
  <Application>Microsoft Macintosh PowerPoint</Application>
  <PresentationFormat>On-screen Show (16:9)</PresentationFormat>
  <Paragraphs>44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Old Standard TT</vt:lpstr>
      <vt:lpstr>Cambria Math</vt:lpstr>
      <vt:lpstr>Arial</vt:lpstr>
      <vt:lpstr>Paperback</vt:lpstr>
      <vt:lpstr>Adjusting for confounders</vt:lpstr>
      <vt:lpstr>Without the needs for intervention, we can infer causality by adjusting for confounders.</vt:lpstr>
      <vt:lpstr>Propensity-based methods</vt:lpstr>
      <vt:lpstr>Assignment Mechanism</vt:lpstr>
      <vt:lpstr>Data of choice:  1) Set of treatments A 2) Set of responses Y 3) Find all possible causal relationships</vt:lpstr>
      <vt:lpstr>E[Y^(A=a)]</vt:lpstr>
      <vt:lpstr>Propensity grouping</vt:lpstr>
      <vt:lpstr>IP-weighting </vt:lpstr>
      <vt:lpstr>G-formula</vt:lpstr>
      <vt:lpstr>How Machine Learning is incorporated?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Adjusting for confounders</dc:title>
  <cp:lastModifiedBy>Tuan Huy Nguyen</cp:lastModifiedBy>
  <cp:revision>32</cp:revision>
  <dcterms:modified xsi:type="dcterms:W3CDTF">2018-11-15T05:01:33Z</dcterms:modified>
</cp:coreProperties>
</file>