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2" autoAdjust="0"/>
    <p:restoredTop sz="91727" autoAdjust="0"/>
  </p:normalViewPr>
  <p:slideViewPr>
    <p:cSldViewPr snapToGrid="0">
      <p:cViewPr varScale="1">
        <p:scale>
          <a:sx n="56" d="100"/>
          <a:sy n="56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8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7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521FD7-3F9D-486A-904A-902010D032D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3D6C29E-5E7E-4FFA-AA68-D5AF8FB1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TAKSANDE SANDEEP RAVINDRA</a:t>
            </a:r>
          </a:p>
          <a:p>
            <a:r>
              <a:rPr lang="en-US" dirty="0" smtClean="0"/>
              <a:t>			PRN: 20020845030</a:t>
            </a:r>
          </a:p>
        </p:txBody>
      </p:sp>
    </p:spTree>
    <p:extLst>
      <p:ext uri="{BB962C8B-B14F-4D97-AF65-F5344CB8AC3E}">
        <p14:creationId xmlns:p14="http://schemas.microsoft.com/office/powerpoint/2010/main" val="19734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610" y="434340"/>
            <a:ext cx="3699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28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65" y="0"/>
            <a:ext cx="685983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5332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TITANIC</a:t>
            </a:r>
            <a:endParaRPr lang="en-US" sz="6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150" y="1305341"/>
            <a:ext cx="475377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Royal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Ship (RMS) Titanic was a British Passenger Liner Operated by White Star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Registry Liverpool, UK. Length 269.1 m, Beam 28.2 m, Draught 10.5, 35 stories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ship afloat at the time she entered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Maiden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Voyage on April 10, 1912 from Southampton, England to New York, United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– 2224 and crew onboard</a:t>
            </a:r>
          </a:p>
        </p:txBody>
      </p:sp>
    </p:spTree>
    <p:extLst>
      <p:ext uri="{BB962C8B-B14F-4D97-AF65-F5344CB8AC3E}">
        <p14:creationId xmlns:p14="http://schemas.microsoft.com/office/powerpoint/2010/main" val="2154660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76" y="0"/>
            <a:ext cx="71132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507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SINKING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911183"/>
            <a:ext cx="50787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with the massive iceberg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night of April 14, Wireless operators received several ice warning for other ships in the area, Titanic continued to rush at nearly full steam.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time the 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avigation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fficer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watch noticed, iceberg was quarter a mile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Engines were immediately thrown 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rudder to hard port (Left side).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sideswiped the iceberg damaging nearly 100 meters of the starboard (Right)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7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4990" y="0"/>
            <a:ext cx="6557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990" y="1213009"/>
            <a:ext cx="65570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allowed water to flow into six of the sixteen major water tight compartments.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rushed into starboard side of the ship’s bow, ship began to tilt down in front right.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ship was almost 45 degrees, stress in the mid-section increased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 broke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middle.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less than 3 hours to sink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1500 deaths, Only 705 passengers survived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34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35" y="415498"/>
            <a:ext cx="645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CONCERN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39951"/>
            <a:ext cx="66265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Hull – only 16 hatches – 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steel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Life Boats : 20 (Sufficient for 1178 people only) – 14 standard lifeboats having capacity of 65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Boats, manual operated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Water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Doors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Engine spaces.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proper Escape/ Evacuation Plan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ower Backup”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78" y="830997"/>
            <a:ext cx="5565422" cy="53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01768"/>
            <a:ext cx="6389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2645596"/>
            <a:ext cx="63897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ulkheads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made higher so water could not get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Hull Design – No of Hatches depends on the size and design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Water/ Bilge Level Sensors for every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hatch.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82" y="564444"/>
            <a:ext cx="5508002" cy="371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82" y="4283354"/>
            <a:ext cx="2571044" cy="25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02217" y="1503741"/>
            <a:ext cx="6389783" cy="4702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Lifeboats as per the capacity    (100% capacity on both port and starboard lifeboats).</a:t>
            </a: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Semi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nclosed/ Closed Life Boats with sprinkler system, Diesel Engine Operated,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equipped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Food and pyro techniques.</a:t>
            </a: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 Tight Doors in Engine spaces operating from both Engine room and the Wheelhouse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663"/>
            <a:ext cx="5802216" cy="2363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5025"/>
            <a:ext cx="5802218" cy="3002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912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601569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370" y="1413063"/>
            <a:ext cx="6945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CO2 extinguisher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Engine/ Steering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Room/ Generators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Evacuation Plans (Ships plan near both lifeboats)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(located at the upper deck, accessible to anyone, source for all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like fire pump/ GMDSS/ GPS/ Emergence Steering/ Gyroscope)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063"/>
            <a:ext cx="5246370" cy="2536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9761"/>
            <a:ext cx="5246370" cy="256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169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9400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571"/>
            <a:ext cx="5875020" cy="6564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020" y="2021513"/>
            <a:ext cx="63169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Man Overboard/ Abandon Ship Drills are carried out at regular intervals.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passengers/ fresh crew to be familiarized with the vessel safety/ evacuation routes within 48 hours of the ship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enroute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record to be kept by the Master.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5020" y="742044"/>
            <a:ext cx="6316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FIRST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382</TotalTime>
  <Words>494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Sandeep</dc:creator>
  <cp:lastModifiedBy>Sandeep</cp:lastModifiedBy>
  <cp:revision>45</cp:revision>
  <dcterms:created xsi:type="dcterms:W3CDTF">2021-03-18T14:51:15Z</dcterms:created>
  <dcterms:modified xsi:type="dcterms:W3CDTF">2021-04-06T07:40:13Z</dcterms:modified>
</cp:coreProperties>
</file>