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1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5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49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24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51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12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0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7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2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BEAA80-038B-4D0D-84F2-61F361543D7A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1CAD-686A-4AA1-9671-E283CC007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2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CAD1B-9FAD-4985-A150-F6AF540E0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2748"/>
            <a:ext cx="9144000" cy="2387600"/>
          </a:xfrm>
        </p:spPr>
        <p:txBody>
          <a:bodyPr/>
          <a:lstStyle/>
          <a:p>
            <a:pPr algn="ctr"/>
            <a:r>
              <a:rPr lang="en-US" sz="5400" dirty="0"/>
              <a:t>Atlas Football Club Dataset Analysis using JASP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73D68C-69AD-4C70-A06E-528C9A4D0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31" y="3930163"/>
            <a:ext cx="9331569" cy="194310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Submitted by</a:t>
            </a:r>
          </a:p>
          <a:p>
            <a:r>
              <a:rPr lang="en-US" sz="1400" dirty="0"/>
              <a:t>Group: 4</a:t>
            </a:r>
          </a:p>
          <a:p>
            <a:r>
              <a:rPr lang="en-US" sz="1400" dirty="0"/>
              <a:t>Aastha Joshi : 20020845001</a:t>
            </a:r>
          </a:p>
          <a:p>
            <a:r>
              <a:rPr lang="en-US" sz="1400" dirty="0"/>
              <a:t>Agnihotri Ghosh : 20020845003</a:t>
            </a:r>
          </a:p>
          <a:p>
            <a:r>
              <a:rPr lang="en-US" sz="1400" dirty="0"/>
              <a:t>Mohit Tiwari : 20020845017</a:t>
            </a:r>
          </a:p>
          <a:p>
            <a:r>
              <a:rPr lang="en-US" sz="1400" dirty="0" smtClean="0"/>
              <a:t>Taksande Sandeep ravindra : </a:t>
            </a:r>
            <a:r>
              <a:rPr lang="en-US" sz="1400" dirty="0"/>
              <a:t>20020845030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224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4803C-41F9-4E5B-AC34-9D2D2DB2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82380"/>
            <a:ext cx="9404723" cy="1400530"/>
          </a:xfrm>
        </p:spPr>
        <p:txBody>
          <a:bodyPr/>
          <a:lstStyle/>
          <a:p>
            <a:pPr algn="ctr"/>
            <a:r>
              <a:rPr lang="en-US" sz="3600" u="sng" dirty="0"/>
              <a:t>Data Cleaning &amp; Data Pre-processing</a:t>
            </a: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CC83CF-0987-44A9-A48E-E512F2A8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2257382"/>
            <a:ext cx="8946541" cy="2343236"/>
          </a:xfrm>
        </p:spPr>
        <p:txBody>
          <a:bodyPr>
            <a:normAutofit/>
          </a:bodyPr>
          <a:lstStyle/>
          <a:p>
            <a:r>
              <a:rPr lang="en-US" b="1" dirty="0"/>
              <a:t>The dataset was manually cleaned by deleting the rows containing the “in” responses.</a:t>
            </a:r>
          </a:p>
          <a:p>
            <a:r>
              <a:rPr lang="en-US" b="1" dirty="0"/>
              <a:t>The float numbers were also deleted manually by using filtering method.</a:t>
            </a:r>
          </a:p>
          <a:p>
            <a:r>
              <a:rPr lang="en-US" b="1" dirty="0"/>
              <a:t>Then, in JASP, the category of the variables were changed to Scale for analysis.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77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C4BEC0-DB10-4ACC-90BD-EAB2BE8EC646}"/>
              </a:ext>
            </a:extLst>
          </p:cNvPr>
          <p:cNvSpPr txBox="1"/>
          <p:nvPr/>
        </p:nvSpPr>
        <p:spPr>
          <a:xfrm>
            <a:off x="564026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50A219-E4FD-470F-8F0A-ED1D68E18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" t="9231" r="8059" b="5042"/>
          <a:stretch/>
        </p:blipFill>
        <p:spPr>
          <a:xfrm>
            <a:off x="609055" y="0"/>
            <a:ext cx="10976820" cy="5559136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3829C4-DE41-4403-B1D6-A2355EB9461E}"/>
              </a:ext>
            </a:extLst>
          </p:cNvPr>
          <p:cNvSpPr txBox="1"/>
          <p:nvPr/>
        </p:nvSpPr>
        <p:spPr>
          <a:xfrm>
            <a:off x="3546097" y="5652655"/>
            <a:ext cx="41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Factor 1</a:t>
            </a:r>
            <a:r>
              <a:rPr lang="en-US" sz="1600" b="1" dirty="0" smtClean="0"/>
              <a:t>: Sentiments towards Atlas Club</a:t>
            </a:r>
            <a:endParaRPr lang="en-US" sz="1600" b="1" dirty="0"/>
          </a:p>
          <a:p>
            <a:r>
              <a:rPr lang="en-US" sz="1600" b="1" dirty="0"/>
              <a:t>Factor 2: </a:t>
            </a:r>
            <a:r>
              <a:rPr lang="en-US" sz="1600" b="1" dirty="0" smtClean="0"/>
              <a:t>Loyalty &amp; Pride</a:t>
            </a:r>
            <a:endParaRPr lang="en-US" sz="1600" b="1" dirty="0"/>
          </a:p>
          <a:p>
            <a:r>
              <a:rPr lang="en-US" sz="1600" b="1" dirty="0"/>
              <a:t>Factor 3: </a:t>
            </a:r>
            <a:r>
              <a:rPr lang="en-US" sz="1600" b="1" dirty="0" smtClean="0"/>
              <a:t>Satisfaction &amp; Belief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672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038538-8091-4BBA-BB62-6C99902F4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" t="8836" r="21971" b="5822"/>
          <a:stretch/>
        </p:blipFill>
        <p:spPr>
          <a:xfrm>
            <a:off x="394988" y="0"/>
            <a:ext cx="10956548" cy="5117123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6605FA-B26C-4566-9E6C-5800773099B8}"/>
              </a:ext>
            </a:extLst>
          </p:cNvPr>
          <p:cNvSpPr txBox="1"/>
          <p:nvPr/>
        </p:nvSpPr>
        <p:spPr>
          <a:xfrm>
            <a:off x="1767254" y="5117123"/>
            <a:ext cx="8212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From Kaiser-Meyer-Olkin (KMO) measure of sampling </a:t>
            </a:r>
            <a:r>
              <a:rPr lang="en-US" sz="1400" b="1" dirty="0" smtClean="0"/>
              <a:t>adequacy (MSA), </a:t>
            </a:r>
            <a:r>
              <a:rPr lang="en-US" sz="1400" b="1" dirty="0"/>
              <a:t>it can be seen that the values are between 0.5 and 1.0, indicating high appropriateness of factor analysis</a:t>
            </a:r>
            <a:r>
              <a:rPr lang="en-US" sz="1400" b="1" dirty="0" smtClean="0"/>
              <a:t>.  AN overall MSA value (0.867) shows high appropriateness that each variable in a set is predicted without error by the other variable.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From Bartlett's test of sphericity, it can be seen that the P-value is &lt;0.01, i.e., the null hypothesis can be rejected and the variables are correlated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5823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0EF30D-0314-4100-9BF7-FB68CC8C6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" t="8393" r="24547" b="3433"/>
          <a:stretch/>
        </p:blipFill>
        <p:spPr>
          <a:xfrm>
            <a:off x="748145" y="1"/>
            <a:ext cx="10671464" cy="5465618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D469A4-FCE5-4005-BCF8-3D2667B09700}"/>
              </a:ext>
            </a:extLst>
          </p:cNvPr>
          <p:cNvSpPr txBox="1"/>
          <p:nvPr/>
        </p:nvSpPr>
        <p:spPr>
          <a:xfrm>
            <a:off x="1977869" y="5553542"/>
            <a:ext cx="821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Scree Plot: </a:t>
            </a:r>
            <a:r>
              <a:rPr lang="en-US" sz="1400" b="1" dirty="0"/>
              <a:t>The scree plot is used to determine the number of factors to retain in an exploratory factor analysis (FA) or principal components to keep in a principal component analysis (PCA</a:t>
            </a:r>
            <a:r>
              <a:rPr lang="en-US" sz="1400" b="1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The plot here shows that </a:t>
            </a:r>
            <a:r>
              <a:rPr lang="en-US" sz="1400" b="1" u="sng" dirty="0" smtClean="0"/>
              <a:t>‘5’</a:t>
            </a:r>
            <a:r>
              <a:rPr lang="en-US" sz="1400" b="1" dirty="0" smtClean="0"/>
              <a:t> relevant components or factors to be retained in an Exploratory Factor Analysis to keep in a Principle Component Analysis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66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74AB3-4983-4B66-B495-241873F1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sz="7200" b="1" dirty="0"/>
              <a:t>THANK YOU!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41936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256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Atlas Football Club Dataset Analysis using JASP</vt:lpstr>
      <vt:lpstr>Data Cleaning &amp; Data Pre-processing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Football Club Dataset Analysis using JASP</dc:title>
  <dc:creator>Agnihotri Ghosh</dc:creator>
  <cp:lastModifiedBy>Sandeep</cp:lastModifiedBy>
  <cp:revision>28</cp:revision>
  <dcterms:created xsi:type="dcterms:W3CDTF">2021-09-22T05:42:03Z</dcterms:created>
  <dcterms:modified xsi:type="dcterms:W3CDTF">2021-09-24T16:19:18Z</dcterms:modified>
</cp:coreProperties>
</file>