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C24F40-B52D-406C-9007-68D6A795A3AA}">
  <a:tblStyle styleId="{A5C24F40-B52D-406C-9007-68D6A795A3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4f3f3b4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64f3f3b4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4f3f3b4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4f3f3b4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64f3f3b4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64f3f3b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64f3f3b4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64f3f3b4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64f3f3b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64f3f3b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64f3f3b4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64f3f3b4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64f3f3b4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64f3f3b4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4f3f3b4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4f3f3b4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64f3f3b4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64f3f3b4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64f3f3b4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64f3f3b4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Maintaining revenue and predicting profits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Shrutee Tandon - The Big Mountain Resort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$88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recommended ticket price based on our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Every year we have about 350,000 people ski or snowboard at Big Mountain.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This year we increased operational costs by $1.54 million in order to increase distribution of visitors across the mountain.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Increase revenue to continue maintaining a 9.2% profit margin.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</a:t>
            </a:r>
            <a:r>
              <a:rPr lang="en" sz="1400">
                <a:solidFill>
                  <a:srgbClr val="000000"/>
                </a:solidFill>
              </a:rPr>
              <a:t>an we keep a profit margin of 9.2% after adding an additional chair lift by increasing the cost of weekday tickets?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With machine learning we can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Inspect the data to determine what parameters influence price and predict the cost of a ticket given the additional chair lift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By increasing cost it may decrease number of visitors.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machine learning model?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obvious conclusion can be drawn from looking at individual factors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37242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2952750"/>
            <a:ext cx="2852224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6724" y="2952750"/>
            <a:ext cx="2714876" cy="1947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 clustering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to pull relationships in the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gray dots represent the points the regression model will use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25" y="1390650"/>
            <a:ext cx="36766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of variables on ticket price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good is our model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3117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{A5C24F40-B52D-406C-9007-68D6A795A3AA}</a:tableStyleId>
              </a:tblPr>
              <a:tblGrid>
                <a:gridCol w="1434125"/>
                <a:gridCol w="143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Explained Variance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Mean Absolute Error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0.93653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5.094973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21"/>
          <p:cNvGraphicFramePr/>
          <p:nvPr/>
        </p:nvGraphicFramePr>
        <p:xfrm>
          <a:off x="3434950" y="43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{A5C24F40-B52D-406C-9007-68D6A795A3AA}</a:tableStyleId>
              </a:tblPr>
              <a:tblGrid>
                <a:gridCol w="1681550"/>
                <a:gridCol w="991450"/>
                <a:gridCol w="1643250"/>
                <a:gridCol w="991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Features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Coefficient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Features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Coefficient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AdultWeekday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20.12881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total_chairs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0.641832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clusters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2.647871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projectedDaysOpen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0.587744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vertical_drop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2.064305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fastSixes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0.465705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triple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1.450975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NightSkiing_ac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0.423496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Runs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1.361873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LongestRun_mi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0.316646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surface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1.250484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TerrainParks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0.289076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quad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1.239127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trams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0.285837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daysOpenLastYear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1.201522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double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0.26959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averageSnowfall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0.987277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yearsOpen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0.255528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fastQuads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0.767482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SkiableTerrain_ac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0.124049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