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6" r:id="rId6"/>
    <p:sldId id="259" r:id="rId7"/>
    <p:sldId id="261" r:id="rId8"/>
    <p:sldId id="268" r:id="rId9"/>
    <p:sldId id="263" r:id="rId10"/>
    <p:sldId id="269" r:id="rId11"/>
    <p:sldId id="258" r:id="rId12"/>
    <p:sldId id="262" r:id="rId13"/>
    <p:sldId id="264" r:id="rId14"/>
    <p:sldId id="265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295"/>
    <a:srgbClr val="60328B"/>
    <a:srgbClr val="723AA5"/>
    <a:srgbClr val="7A3EB0"/>
    <a:srgbClr val="606060"/>
    <a:srgbClr val="6A369A"/>
    <a:srgbClr val="5F318A"/>
    <a:srgbClr val="37BBF1"/>
    <a:srgbClr val="4F4F4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88845" autoAdjust="0"/>
  </p:normalViewPr>
  <p:slideViewPr>
    <p:cSldViewPr snapToGrid="0" snapToObjects="1">
      <p:cViewPr>
        <p:scale>
          <a:sx n="87" d="100"/>
          <a:sy n="87" d="100"/>
        </p:scale>
        <p:origin x="1337" y="46"/>
      </p:cViewPr>
      <p:guideLst>
        <p:guide orient="horz" pos="377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23AA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5-4510-B4EC-1E55C35F9E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7BBF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75-4510-B4EC-1E55C35F9E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0606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75-4510-B4EC-1E55C35F9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63817696"/>
        <c:axId val="-1962344112"/>
      </c:barChart>
      <c:catAx>
        <c:axId val="-1963817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venir Next Medium"/>
                <a:cs typeface="Avenir Next Medium"/>
              </a:defRPr>
            </a:pPr>
            <a:endParaRPr lang="en-US"/>
          </a:p>
        </c:txPr>
        <c:crossAx val="-1962344112"/>
        <c:crosses val="autoZero"/>
        <c:auto val="1"/>
        <c:lblAlgn val="ctr"/>
        <c:lblOffset val="100"/>
        <c:noMultiLvlLbl val="0"/>
      </c:catAx>
      <c:valAx>
        <c:axId val="-1962344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venir Next Medium"/>
                <a:cs typeface="Avenir Next Medium"/>
              </a:defRPr>
            </a:pPr>
            <a:endParaRPr lang="en-US"/>
          </a:p>
        </c:txPr>
        <c:crossAx val="-196381769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>
              <a:latin typeface="Avenir Next Medium"/>
              <a:cs typeface="Avenir Next Medium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>
        <c:manualLayout>
          <c:xMode val="edge"/>
          <c:yMode val="edge"/>
          <c:x val="5.2429297900262399E-2"/>
          <c:y val="5.3124999999999999E-2"/>
        </c:manualLayout>
      </c:layout>
      <c:overlay val="0"/>
      <c:txPr>
        <a:bodyPr/>
        <a:lstStyle/>
        <a:p>
          <a:pPr>
            <a:defRPr>
              <a:latin typeface="Avenir Next Medium"/>
              <a:cs typeface="Avenir Next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23AA5"/>
              </a:solidFill>
            </c:spPr>
            <c:extLst>
              <c:ext xmlns:c16="http://schemas.microsoft.com/office/drawing/2014/chart" uri="{C3380CC4-5D6E-409C-BE32-E72D297353CC}">
                <c16:uniqueId val="{00000001-3CE2-424F-A7B7-AA444F15C5E6}"/>
              </c:ext>
            </c:extLst>
          </c:dPt>
          <c:dPt>
            <c:idx val="1"/>
            <c:bubble3D val="0"/>
            <c:spPr>
              <a:solidFill>
                <a:srgbClr val="37BBF1"/>
              </a:solidFill>
            </c:spPr>
            <c:extLst>
              <c:ext xmlns:c16="http://schemas.microsoft.com/office/drawing/2014/chart" uri="{C3380CC4-5D6E-409C-BE32-E72D297353CC}">
                <c16:uniqueId val="{00000003-3CE2-424F-A7B7-AA444F15C5E6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3CE2-424F-A7B7-AA444F15C5E6}"/>
              </c:ext>
            </c:extLst>
          </c:dPt>
          <c:dPt>
            <c:idx val="3"/>
            <c:bubble3D val="0"/>
            <c:spPr>
              <a:solidFill>
                <a:srgbClr val="606060"/>
              </a:solidFill>
            </c:spPr>
            <c:extLst>
              <c:ext xmlns:c16="http://schemas.microsoft.com/office/drawing/2014/chart" uri="{C3380CC4-5D6E-409C-BE32-E72D297353CC}">
                <c16:uniqueId val="{00000007-3CE2-424F-A7B7-AA444F15C5E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E2-424F-A7B7-AA444F15C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6887742884267096"/>
          <c:y val="0.38370799814677498"/>
          <c:w val="0.16273722662128401"/>
          <c:h val="0.33778324222391498"/>
        </c:manualLayout>
      </c:layout>
      <c:overlay val="0"/>
      <c:txPr>
        <a:bodyPr/>
        <a:lstStyle/>
        <a:p>
          <a:pPr>
            <a:defRPr sz="1600">
              <a:latin typeface="Avenir Next Medium"/>
              <a:cs typeface="Avenir Next Medium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510822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xxx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pic>
        <p:nvPicPr>
          <p:cNvPr id="12" name="Picture 11" descr="tag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30" y="243519"/>
            <a:ext cx="1524001" cy="31360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10445" y="5889060"/>
            <a:ext cx="4755444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150 </a:t>
            </a:r>
            <a:r>
              <a:rPr lang="en-US" sz="1000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Cambridgepark</a:t>
            </a: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 Drive</a:t>
            </a:r>
          </a:p>
          <a:p>
            <a:pPr>
              <a:lnSpc>
                <a:spcPct val="120000"/>
              </a:lnSpc>
            </a:pP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Cambridge, MA 02140</a:t>
            </a:r>
          </a:p>
          <a:p>
            <a:pPr>
              <a:lnSpc>
                <a:spcPct val="120000"/>
              </a:lnSpc>
            </a:pPr>
            <a:r>
              <a:rPr lang="en-US" sz="1000" b="1" i="0" baseline="0" dirty="0" err="1">
                <a:solidFill>
                  <a:srgbClr val="60328B"/>
                </a:solidFill>
                <a:latin typeface="Avenir Next Regular"/>
                <a:cs typeface="Avenir Next Regular"/>
              </a:rPr>
              <a:t>QuickBase.com</a:t>
            </a:r>
            <a:endParaRPr lang="en-US" sz="1000" b="1" i="0" dirty="0">
              <a:solidFill>
                <a:srgbClr val="60328B"/>
              </a:solidFill>
              <a:latin typeface="Avenir Next Regular"/>
              <a:cs typeface="Avenir Next Regular"/>
            </a:endParaRPr>
          </a:p>
        </p:txBody>
      </p:sp>
      <p:pic>
        <p:nvPicPr>
          <p:cNvPr id="2" name="Picture 1" descr="Logomark_Only_RGB_Purpl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7" y="5680305"/>
            <a:ext cx="1002314" cy="6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111276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6255" y="6422917"/>
            <a:ext cx="4755444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00" b="1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© Quick Base 2017 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Private &amp; Confidential</a:t>
            </a:r>
            <a:endParaRPr lang="en-US" sz="700" b="1" i="0" dirty="0">
              <a:solidFill>
                <a:schemeClr val="bg1">
                  <a:lumMod val="50000"/>
                </a:schemeClr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997" y="6404963"/>
            <a:ext cx="549323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6C636736-714F-DC47-9293-49528ACAC777}" type="slidenum">
              <a:rPr lang="en-US" sz="8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‹#›</a:t>
            </a:fld>
            <a:endParaRPr lang="en-US" sz="800" b="0" i="0" dirty="0">
              <a:solidFill>
                <a:srgbClr val="594E94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46200" y="554363"/>
            <a:ext cx="699230" cy="439051"/>
            <a:chOff x="8246200" y="554363"/>
            <a:chExt cx="699230" cy="439051"/>
          </a:xfrm>
        </p:grpSpPr>
        <p:pic>
          <p:nvPicPr>
            <p:cNvPr id="12" name="Picture 11" descr="Untitled-2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200" y="554363"/>
              <a:ext cx="600456" cy="393192"/>
            </a:xfrm>
            <a:prstGeom prst="rect">
              <a:avLst/>
            </a:prstGeom>
          </p:spPr>
        </p:pic>
        <p:sp>
          <p:nvSpPr>
            <p:cNvPr id="3" name="Oval 2"/>
            <p:cNvSpPr/>
            <p:nvPr userDrawn="1"/>
          </p:nvSpPr>
          <p:spPr>
            <a:xfrm>
              <a:off x="8790208" y="831135"/>
              <a:ext cx="155222" cy="162279"/>
            </a:xfrm>
            <a:prstGeom prst="ellipse">
              <a:avLst/>
            </a:prstGeom>
            <a:solidFill>
              <a:srgbClr val="603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pPr algn="ctr"/>
              <a:r>
                <a:rPr lang="en-US" sz="400" baseline="0" dirty="0">
                  <a:latin typeface="Helvetica Light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0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48" y="3205244"/>
            <a:ext cx="901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Quick Base Craft Demo</a:t>
            </a:r>
            <a:endParaRPr lang="en-US" sz="36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r>
              <a:rPr lang="en-US" sz="3600" dirty="0">
                <a:solidFill>
                  <a:schemeClr val="bg1"/>
                </a:solidFill>
                <a:latin typeface="Avenir Next Regular"/>
                <a:cs typeface="Avenir Next Regular"/>
              </a:rPr>
              <a:t>Full Stack Developer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146" y="4523619"/>
            <a:ext cx="48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/>
              </a:rPr>
              <a:t>02/07/2020</a:t>
            </a:r>
          </a:p>
        </p:txBody>
      </p:sp>
    </p:spTree>
    <p:extLst>
      <p:ext uri="{BB962C8B-B14F-4D97-AF65-F5344CB8AC3E}">
        <p14:creationId xmlns:p14="http://schemas.microsoft.com/office/powerpoint/2010/main" val="256724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Title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Subject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26862091"/>
              </p:ext>
            </p:extLst>
          </p:nvPr>
        </p:nvGraphicFramePr>
        <p:xfrm>
          <a:off x="1415143" y="1548191"/>
          <a:ext cx="6685643" cy="445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977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Title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Subject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20775201"/>
              </p:ext>
            </p:extLst>
          </p:nvPr>
        </p:nvGraphicFramePr>
        <p:xfrm>
          <a:off x="1439333" y="1505856"/>
          <a:ext cx="6685643" cy="445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812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g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26" y="3218947"/>
            <a:ext cx="1846952" cy="3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2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Agenda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223" y="1404184"/>
            <a:ext cx="8087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606060"/>
                </a:solidFill>
                <a:latin typeface="Avenir Next Regular"/>
                <a:cs typeface="Avenir Next Regular"/>
              </a:rPr>
              <a:t>We have one hour to get to know each other.</a:t>
            </a:r>
          </a:p>
          <a:p>
            <a:pPr>
              <a:lnSpc>
                <a:spcPct val="120000"/>
              </a:lnSpc>
            </a:pPr>
            <a:r>
              <a:rPr lang="en-US" sz="2000" b="0" i="0" dirty="0">
                <a:solidFill>
                  <a:srgbClr val="606060"/>
                </a:solidFill>
                <a:latin typeface="Avenir Next Regular"/>
                <a:cs typeface="Avenir Next Regular"/>
              </a:rPr>
              <a:t>The first part of the interview is designed to generate a conversation. We want to know what is important to you and share what is important to us. Learnings and values are more important than details.</a:t>
            </a: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The goal is to have a great conversation.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3" y="3343176"/>
            <a:ext cx="26133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About Me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Roughly 5 minutes to tell us about yourself and set some context.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070" y="3343176"/>
            <a:ext cx="261337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Portfolio Accomplishments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Showcase one or two career highlights. We should spend about 5 minutes on each.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777" y="3343176"/>
            <a:ext cx="2613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Craft Demo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You should spend about 15 minutes walking through the demo. The remaining 30 minutes is for discussion.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882140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4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xxx.png"/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1842" y="2314885"/>
            <a:ext cx="31770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Hello.</a:t>
            </a:r>
            <a:endParaRPr lang="en-US" sz="54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35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Innovation</a:t>
            </a: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98550" y="5293834"/>
            <a:ext cx="535899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Component Based web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2" y="1681238"/>
            <a:ext cx="419301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Describe the problem and explain your thinking. What were the constraints? What did you consider before taking action? Who else were you working with?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365" y="1681238"/>
            <a:ext cx="413254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Explain what you did and what you learned. Talk about why you were (un)successful. Were you able to apply your learnings to other projects later on?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282534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Notes Manager</a:t>
            </a: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Cloud Architecture - AWS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2" y="1681238"/>
            <a:ext cx="419301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Describe the problem and explain your thinking. What were the constraints? What did you consider before taking action? Who else were you working with?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365" y="1681238"/>
            <a:ext cx="413254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Explain what you did and what you learned. Talk about why you were (un)successful. Were you able to apply your learnings to other projects later on?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62487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223" y="3021802"/>
            <a:ext cx="8087682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Craft Demo</a:t>
            </a:r>
            <a:endParaRPr lang="en-US" sz="36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>
              <a:lnSpc>
                <a:spcPct val="80000"/>
              </a:lnSpc>
            </a:pPr>
            <a:r>
              <a:rPr lang="en-US" sz="3600" b="1" dirty="0">
                <a:solidFill>
                  <a:srgbClr val="37BBF1"/>
                </a:solidFill>
                <a:latin typeface="Avenir Next Regular"/>
                <a:cs typeface="Avenir Next Regular"/>
              </a:rPr>
              <a:t>a</a:t>
            </a:r>
            <a:r>
              <a:rPr lang="en-US" sz="36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nd discussion</a:t>
            </a:r>
            <a:endParaRPr lang="en-US" sz="36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955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223" y="3021802"/>
            <a:ext cx="808768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Appendix</a:t>
            </a:r>
            <a:endParaRPr lang="en-US" sz="36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>
              <a:lnSpc>
                <a:spcPct val="80000"/>
              </a:lnSpc>
            </a:pPr>
            <a:r>
              <a:rPr lang="en-US" sz="3600" b="1" dirty="0">
                <a:solidFill>
                  <a:srgbClr val="37BBF1"/>
                </a:solidFill>
                <a:latin typeface="Avenir Next Regular"/>
                <a:cs typeface="Avenir Next Regular"/>
              </a:rPr>
              <a:t>Other slide formats you may find helpful.</a:t>
            </a:r>
            <a:endParaRPr lang="en-US" sz="36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3932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Title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Subject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223" y="1497441"/>
            <a:ext cx="8087682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606060"/>
                </a:solidFill>
                <a:latin typeface="Avenir Next Regular"/>
                <a:cs typeface="Avenir Next Regular"/>
              </a:rPr>
              <a:t>The pivot to streamlined.</a:t>
            </a:r>
          </a:p>
          <a:p>
            <a:pPr>
              <a:lnSpc>
                <a:spcPct val="120000"/>
              </a:lnSpc>
            </a:pPr>
            <a:r>
              <a:rPr lang="en-US" sz="2000" b="0" i="0" dirty="0">
                <a:solidFill>
                  <a:srgbClr val="606060"/>
                </a:solidFill>
                <a:latin typeface="Avenir Next Regular"/>
                <a:cs typeface="Avenir Next Regular"/>
              </a:rPr>
              <a:t>Quick Base believes the people closest to a problem are best positioned to solve it. We equip them to translate ideas into apps, without code, in days not weeks. Faster is smarter.</a:t>
            </a: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Key takeaway.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3" y="3343176"/>
            <a:ext cx="2613377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Cras</a:t>
            </a: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venenatis</a:t>
            </a: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diam.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sit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070" y="3343176"/>
            <a:ext cx="2613377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Cras</a:t>
            </a: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venenatis</a:t>
            </a: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diam.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sit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777" y="3343176"/>
            <a:ext cx="2613377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Cras</a:t>
            </a: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venenatis</a:t>
            </a: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diam.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sit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4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Title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Subject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2222" y="1681238"/>
            <a:ext cx="8438445" cy="174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Cras</a:t>
            </a: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b="1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venenatis</a:t>
            </a: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diam.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sit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.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sit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.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mauris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sit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amet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tincidunt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diam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,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tempor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  <a:r>
              <a:rPr lang="en-US" dirty="0" err="1">
                <a:solidFill>
                  <a:srgbClr val="606060"/>
                </a:solidFill>
                <a:latin typeface="Avenir Next Italic"/>
                <a:cs typeface="Avenir Next Italic"/>
              </a:rPr>
              <a:t>velit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222" y="3469873"/>
            <a:ext cx="3455207" cy="274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Font typeface="Wingdings" charset="0"/>
              <a:buChar char="Ø"/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9480" y="3469873"/>
            <a:ext cx="3455207" cy="274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342900" indent="-34290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342900" indent="-34290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342900" indent="-34290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342900" indent="-342900">
              <a:lnSpc>
                <a:spcPct val="120000"/>
              </a:lnSpc>
              <a:buClr>
                <a:srgbClr val="6A369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Bullet list</a:t>
            </a:r>
          </a:p>
          <a:p>
            <a:pPr marL="285750" indent="-285750">
              <a:lnSpc>
                <a:spcPct val="120000"/>
              </a:lnSpc>
              <a:buFont typeface="Wingdings" charset="0"/>
              <a:buChar char="Ø"/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2572191077"/>
      </p:ext>
    </p:extLst>
  </p:cSld>
  <p:clrMapOvr>
    <a:masterClrMapping/>
  </p:clrMapOvr>
</p:sld>
</file>

<file path=ppt/theme/theme1.xml><?xml version="1.0" encoding="utf-8"?>
<a:theme xmlns:a="http://schemas.openxmlformats.org/drawingml/2006/main" name="QuickBase_PPT_Star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AC2EAA180D48BE9C6C4B9AFDF650" ma:contentTypeVersion="1" ma:contentTypeDescription="Create a new document." ma:contentTypeScope="" ma:versionID="e1ebe21cc30349ae4da8962eed91cfc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292e01370a06b57d65de8bf0b9532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C8D68-CAE8-4863-90D6-3B20D5072E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0605501-9F6A-4E21-AD29-AC5B45E31C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2C0678-4C24-4F49-91BA-562B0FB67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QuickBase_PPT_Starter.potx</Template>
  <TotalTime>16207</TotalTime>
  <Words>438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Italic</vt:lpstr>
      <vt:lpstr>Avenir Next Medium</vt:lpstr>
      <vt:lpstr>Avenir Next Regular</vt:lpstr>
      <vt:lpstr>Calibri</vt:lpstr>
      <vt:lpstr>Helvetica Light</vt:lpstr>
      <vt:lpstr>Wingdings</vt:lpstr>
      <vt:lpstr>QuickBase_PPT_Starter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Catapult</dc:creator>
  <cp:lastModifiedBy>Anish Ashok Surti</cp:lastModifiedBy>
  <cp:revision>36</cp:revision>
  <cp:lastPrinted>2017-02-14T18:44:12Z</cp:lastPrinted>
  <dcterms:created xsi:type="dcterms:W3CDTF">2017-02-06T14:03:53Z</dcterms:created>
  <dcterms:modified xsi:type="dcterms:W3CDTF">2020-02-07T04:49:37Z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0x0101009713AC2EAA180D48BE9C6C4B9AFDF650</vt:lpwstr>
  </property>
</Properties>
</file>