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9" r:id="rId5"/>
    <p:sldId id="260" r:id="rId6"/>
    <p:sldId id="261" r:id="rId7"/>
    <p:sldId id="262" r:id="rId8"/>
    <p:sldId id="268" r:id="rId9"/>
    <p:sldId id="276" r:id="rId10"/>
    <p:sldId id="277" r:id="rId11"/>
    <p:sldId id="278" r:id="rId12"/>
    <p:sldId id="279" r:id="rId13"/>
    <p:sldId id="270" r:id="rId14"/>
    <p:sldId id="267" r:id="rId15"/>
    <p:sldId id="264" r:id="rId16"/>
    <p:sldId id="263" r:id="rId17"/>
    <p:sldId id="273" r:id="rId18"/>
    <p:sldId id="265" r:id="rId19"/>
    <p:sldId id="271" r:id="rId20"/>
    <p:sldId id="272"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9CF1C-7F59-43CD-9E2F-3C5D15BF5220}" v="6" dt="2021-08-08T21:25:56.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19" autoAdjust="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z zaatri" userId="dc7c058cd1c617f1" providerId="LiveId" clId="{3609CF1C-7F59-43CD-9E2F-3C5D15BF5220}"/>
    <pc:docChg chg="undo custSel addSld modSld sldOrd">
      <pc:chgData name="mikez zaatri" userId="dc7c058cd1c617f1" providerId="LiveId" clId="{3609CF1C-7F59-43CD-9E2F-3C5D15BF5220}" dt="2021-08-08T21:30:48.042" v="544" actId="14100"/>
      <pc:docMkLst>
        <pc:docMk/>
      </pc:docMkLst>
      <pc:sldChg chg="mod modShow">
        <pc:chgData name="mikez zaatri" userId="dc7c058cd1c617f1" providerId="LiveId" clId="{3609CF1C-7F59-43CD-9E2F-3C5D15BF5220}" dt="2021-08-08T21:06:15.059" v="136" actId="729"/>
        <pc:sldMkLst>
          <pc:docMk/>
          <pc:sldMk cId="0" sldId="262"/>
        </pc:sldMkLst>
      </pc:sldChg>
      <pc:sldChg chg="ord">
        <pc:chgData name="mikez zaatri" userId="dc7c058cd1c617f1" providerId="LiveId" clId="{3609CF1C-7F59-43CD-9E2F-3C5D15BF5220}" dt="2021-08-08T21:06:03.851" v="135"/>
        <pc:sldMkLst>
          <pc:docMk/>
          <pc:sldMk cId="3828626221" sldId="268"/>
        </pc:sldMkLst>
      </pc:sldChg>
      <pc:sldChg chg="addSp delSp modSp new mod setBg setClrOvrMap">
        <pc:chgData name="mikez zaatri" userId="dc7c058cd1c617f1" providerId="LiveId" clId="{3609CF1C-7F59-43CD-9E2F-3C5D15BF5220}" dt="2021-08-08T21:05:59.792" v="133" actId="20577"/>
        <pc:sldMkLst>
          <pc:docMk/>
          <pc:sldMk cId="3459769227" sldId="269"/>
        </pc:sldMkLst>
        <pc:spChg chg="mod">
          <ac:chgData name="mikez zaatri" userId="dc7c058cd1c617f1" providerId="LiveId" clId="{3609CF1C-7F59-43CD-9E2F-3C5D15BF5220}" dt="2021-08-08T21:05:00.032" v="35" actId="20577"/>
          <ac:spMkLst>
            <pc:docMk/>
            <pc:sldMk cId="3459769227" sldId="269"/>
            <ac:spMk id="2" creationId="{B55F5714-2E8E-4ACD-A2CD-04641C08956A}"/>
          </ac:spMkLst>
        </pc:spChg>
        <pc:spChg chg="add del mod ord">
          <ac:chgData name="mikez zaatri" userId="dc7c058cd1c617f1" providerId="LiveId" clId="{3609CF1C-7F59-43CD-9E2F-3C5D15BF5220}" dt="2021-08-08T21:05:59.792" v="133" actId="20577"/>
          <ac:spMkLst>
            <pc:docMk/>
            <pc:sldMk cId="3459769227" sldId="269"/>
            <ac:spMk id="3" creationId="{69967516-9E99-4B4D-AD6B-5B2B788CBAC4}"/>
          </ac:spMkLst>
        </pc:spChg>
        <pc:spChg chg="add del mod">
          <ac:chgData name="mikez zaatri" userId="dc7c058cd1c617f1" providerId="LiveId" clId="{3609CF1C-7F59-43CD-9E2F-3C5D15BF5220}" dt="2021-08-08T21:05:56.578" v="132" actId="478"/>
          <ac:spMkLst>
            <pc:docMk/>
            <pc:sldMk cId="3459769227" sldId="269"/>
            <ac:spMk id="7" creationId="{7BA355D8-4171-4AFC-A8D9-0E2105A8A18A}"/>
          </ac:spMkLst>
        </pc:spChg>
        <pc:spChg chg="add del">
          <ac:chgData name="mikez zaatri" userId="dc7c058cd1c617f1" providerId="LiveId" clId="{3609CF1C-7F59-43CD-9E2F-3C5D15BF5220}" dt="2021-08-08T21:04:26.284" v="6" actId="26606"/>
          <ac:spMkLst>
            <pc:docMk/>
            <pc:sldMk cId="3459769227" sldId="269"/>
            <ac:spMk id="10" creationId="{DD651B61-325E-4E73-8445-38B0DE8AAAB6}"/>
          </ac:spMkLst>
        </pc:spChg>
        <pc:spChg chg="add del">
          <ac:chgData name="mikez zaatri" userId="dc7c058cd1c617f1" providerId="LiveId" clId="{3609CF1C-7F59-43CD-9E2F-3C5D15BF5220}" dt="2021-08-08T21:04:26.284" v="6" actId="26606"/>
          <ac:spMkLst>
            <pc:docMk/>
            <pc:sldMk cId="3459769227" sldId="269"/>
            <ac:spMk id="12" creationId="{B42E5253-D3AC-4AC2-B766-8B34F13C2F5E}"/>
          </ac:spMkLst>
        </pc:spChg>
        <pc:spChg chg="add del">
          <ac:chgData name="mikez zaatri" userId="dc7c058cd1c617f1" providerId="LiveId" clId="{3609CF1C-7F59-43CD-9E2F-3C5D15BF5220}" dt="2021-08-08T21:04:26.284" v="6" actId="26606"/>
          <ac:spMkLst>
            <pc:docMk/>
            <pc:sldMk cId="3459769227" sldId="269"/>
            <ac:spMk id="14" creationId="{10AE8D57-436A-4073-9A75-15BB5949F8B4}"/>
          </ac:spMkLst>
        </pc:spChg>
        <pc:spChg chg="add del">
          <ac:chgData name="mikez zaatri" userId="dc7c058cd1c617f1" providerId="LiveId" clId="{3609CF1C-7F59-43CD-9E2F-3C5D15BF5220}" dt="2021-08-08T21:04:26.284" v="6" actId="26606"/>
          <ac:spMkLst>
            <pc:docMk/>
            <pc:sldMk cId="3459769227" sldId="269"/>
            <ac:spMk id="16" creationId="{E9751CB9-7B25-4EB8-9A6F-82F822549F12}"/>
          </ac:spMkLst>
        </pc:spChg>
        <pc:spChg chg="add del">
          <ac:chgData name="mikez zaatri" userId="dc7c058cd1c617f1" providerId="LiveId" clId="{3609CF1C-7F59-43CD-9E2F-3C5D15BF5220}" dt="2021-08-08T21:04:26.284" v="6" actId="26606"/>
          <ac:spMkLst>
            <pc:docMk/>
            <pc:sldMk cId="3459769227" sldId="269"/>
            <ac:spMk id="18" creationId="{E1317383-CF3B-4B02-9512-BECBEF6362A4}"/>
          </ac:spMkLst>
        </pc:spChg>
        <pc:spChg chg="add del">
          <ac:chgData name="mikez zaatri" userId="dc7c058cd1c617f1" providerId="LiveId" clId="{3609CF1C-7F59-43CD-9E2F-3C5D15BF5220}" dt="2021-08-08T21:04:26.284" v="6" actId="26606"/>
          <ac:spMkLst>
            <pc:docMk/>
            <pc:sldMk cId="3459769227" sldId="269"/>
            <ac:spMk id="20" creationId="{B1D4C7A0-6DF2-4F2D-A45D-F111582974C7}"/>
          </ac:spMkLst>
        </pc:spChg>
        <pc:spChg chg="add del">
          <ac:chgData name="mikez zaatri" userId="dc7c058cd1c617f1" providerId="LiveId" clId="{3609CF1C-7F59-43CD-9E2F-3C5D15BF5220}" dt="2021-08-08T21:04:26.284" v="6" actId="26606"/>
          <ac:spMkLst>
            <pc:docMk/>
            <pc:sldMk cId="3459769227" sldId="269"/>
            <ac:spMk id="22" creationId="{DBF3943D-BCB6-4B31-809D-A005686483B4}"/>
          </ac:spMkLst>
        </pc:spChg>
        <pc:spChg chg="add del">
          <ac:chgData name="mikez zaatri" userId="dc7c058cd1c617f1" providerId="LiveId" clId="{3609CF1C-7F59-43CD-9E2F-3C5D15BF5220}" dt="2021-08-08T21:04:26.284" v="6" actId="26606"/>
          <ac:spMkLst>
            <pc:docMk/>
            <pc:sldMk cId="3459769227" sldId="269"/>
            <ac:spMk id="24" creationId="{39373A6F-2E1F-4613-8E1D-D68057D29F31}"/>
          </ac:spMkLst>
        </pc:spChg>
        <pc:spChg chg="add del">
          <ac:chgData name="mikez zaatri" userId="dc7c058cd1c617f1" providerId="LiveId" clId="{3609CF1C-7F59-43CD-9E2F-3C5D15BF5220}" dt="2021-08-08T21:04:31.751" v="8" actId="26606"/>
          <ac:spMkLst>
            <pc:docMk/>
            <pc:sldMk cId="3459769227" sldId="269"/>
            <ac:spMk id="26" creationId="{DD651B61-325E-4E73-8445-38B0DE8AAAB6}"/>
          </ac:spMkLst>
        </pc:spChg>
        <pc:spChg chg="add del">
          <ac:chgData name="mikez zaatri" userId="dc7c058cd1c617f1" providerId="LiveId" clId="{3609CF1C-7F59-43CD-9E2F-3C5D15BF5220}" dt="2021-08-08T21:04:31.751" v="8" actId="26606"/>
          <ac:spMkLst>
            <pc:docMk/>
            <pc:sldMk cId="3459769227" sldId="269"/>
            <ac:spMk id="27" creationId="{B42E5253-D3AC-4AC2-B766-8B34F13C2F5E}"/>
          </ac:spMkLst>
        </pc:spChg>
        <pc:spChg chg="add del">
          <ac:chgData name="mikez zaatri" userId="dc7c058cd1c617f1" providerId="LiveId" clId="{3609CF1C-7F59-43CD-9E2F-3C5D15BF5220}" dt="2021-08-08T21:04:31.751" v="8" actId="26606"/>
          <ac:spMkLst>
            <pc:docMk/>
            <pc:sldMk cId="3459769227" sldId="269"/>
            <ac:spMk id="28" creationId="{10AE8D57-436A-4073-9A75-15BB5949F8B4}"/>
          </ac:spMkLst>
        </pc:spChg>
        <pc:spChg chg="add del">
          <ac:chgData name="mikez zaatri" userId="dc7c058cd1c617f1" providerId="LiveId" clId="{3609CF1C-7F59-43CD-9E2F-3C5D15BF5220}" dt="2021-08-08T21:04:31.751" v="8" actId="26606"/>
          <ac:spMkLst>
            <pc:docMk/>
            <pc:sldMk cId="3459769227" sldId="269"/>
            <ac:spMk id="29" creationId="{E2852671-8EB6-4EAF-8AF8-65CF3FD66456}"/>
          </ac:spMkLst>
        </pc:spChg>
        <pc:spChg chg="add del">
          <ac:chgData name="mikez zaatri" userId="dc7c058cd1c617f1" providerId="LiveId" clId="{3609CF1C-7F59-43CD-9E2F-3C5D15BF5220}" dt="2021-08-08T21:04:31.751" v="8" actId="26606"/>
          <ac:spMkLst>
            <pc:docMk/>
            <pc:sldMk cId="3459769227" sldId="269"/>
            <ac:spMk id="30" creationId="{26B4480E-B7FF-4481-890E-043A69AE6FE2}"/>
          </ac:spMkLst>
        </pc:spChg>
        <pc:spChg chg="add">
          <ac:chgData name="mikez zaatri" userId="dc7c058cd1c617f1" providerId="LiveId" clId="{3609CF1C-7F59-43CD-9E2F-3C5D15BF5220}" dt="2021-08-08T21:04:31.772" v="9" actId="26606"/>
          <ac:spMkLst>
            <pc:docMk/>
            <pc:sldMk cId="3459769227" sldId="269"/>
            <ac:spMk id="34" creationId="{DD651B61-325E-4E73-8445-38B0DE8AAAB6}"/>
          </ac:spMkLst>
        </pc:spChg>
        <pc:spChg chg="add">
          <ac:chgData name="mikez zaatri" userId="dc7c058cd1c617f1" providerId="LiveId" clId="{3609CF1C-7F59-43CD-9E2F-3C5D15BF5220}" dt="2021-08-08T21:04:31.772" v="9" actId="26606"/>
          <ac:spMkLst>
            <pc:docMk/>
            <pc:sldMk cId="3459769227" sldId="269"/>
            <ac:spMk id="35" creationId="{B42E5253-D3AC-4AC2-B766-8B34F13C2F5E}"/>
          </ac:spMkLst>
        </pc:spChg>
        <pc:spChg chg="add">
          <ac:chgData name="mikez zaatri" userId="dc7c058cd1c617f1" providerId="LiveId" clId="{3609CF1C-7F59-43CD-9E2F-3C5D15BF5220}" dt="2021-08-08T21:04:31.772" v="9" actId="26606"/>
          <ac:spMkLst>
            <pc:docMk/>
            <pc:sldMk cId="3459769227" sldId="269"/>
            <ac:spMk id="36" creationId="{10AE8D57-436A-4073-9A75-15BB5949F8B4}"/>
          </ac:spMkLst>
        </pc:spChg>
        <pc:spChg chg="add">
          <ac:chgData name="mikez zaatri" userId="dc7c058cd1c617f1" providerId="LiveId" clId="{3609CF1C-7F59-43CD-9E2F-3C5D15BF5220}" dt="2021-08-08T21:04:31.772" v="9" actId="26606"/>
          <ac:spMkLst>
            <pc:docMk/>
            <pc:sldMk cId="3459769227" sldId="269"/>
            <ac:spMk id="37" creationId="{E9751CB9-7B25-4EB8-9A6F-82F822549F12}"/>
          </ac:spMkLst>
        </pc:spChg>
        <pc:spChg chg="add">
          <ac:chgData name="mikez zaatri" userId="dc7c058cd1c617f1" providerId="LiveId" clId="{3609CF1C-7F59-43CD-9E2F-3C5D15BF5220}" dt="2021-08-08T21:04:31.772" v="9" actId="26606"/>
          <ac:spMkLst>
            <pc:docMk/>
            <pc:sldMk cId="3459769227" sldId="269"/>
            <ac:spMk id="38" creationId="{E1317383-CF3B-4B02-9512-BECBEF6362A4}"/>
          </ac:spMkLst>
        </pc:spChg>
        <pc:spChg chg="add">
          <ac:chgData name="mikez zaatri" userId="dc7c058cd1c617f1" providerId="LiveId" clId="{3609CF1C-7F59-43CD-9E2F-3C5D15BF5220}" dt="2021-08-08T21:04:31.772" v="9" actId="26606"/>
          <ac:spMkLst>
            <pc:docMk/>
            <pc:sldMk cId="3459769227" sldId="269"/>
            <ac:spMk id="39" creationId="{B1D4C7A0-6DF2-4F2D-A45D-F111582974C7}"/>
          </ac:spMkLst>
        </pc:spChg>
        <pc:spChg chg="add">
          <ac:chgData name="mikez zaatri" userId="dc7c058cd1c617f1" providerId="LiveId" clId="{3609CF1C-7F59-43CD-9E2F-3C5D15BF5220}" dt="2021-08-08T21:04:31.772" v="9" actId="26606"/>
          <ac:spMkLst>
            <pc:docMk/>
            <pc:sldMk cId="3459769227" sldId="269"/>
            <ac:spMk id="40" creationId="{DBF3943D-BCB6-4B31-809D-A005686483B4}"/>
          </ac:spMkLst>
        </pc:spChg>
        <pc:spChg chg="add">
          <ac:chgData name="mikez zaatri" userId="dc7c058cd1c617f1" providerId="LiveId" clId="{3609CF1C-7F59-43CD-9E2F-3C5D15BF5220}" dt="2021-08-08T21:04:31.772" v="9" actId="26606"/>
          <ac:spMkLst>
            <pc:docMk/>
            <pc:sldMk cId="3459769227" sldId="269"/>
            <ac:spMk id="41" creationId="{39373A6F-2E1F-4613-8E1D-D68057D29F31}"/>
          </ac:spMkLst>
        </pc:spChg>
        <pc:grpChg chg="add del">
          <ac:chgData name="mikez zaatri" userId="dc7c058cd1c617f1" providerId="LiveId" clId="{3609CF1C-7F59-43CD-9E2F-3C5D15BF5220}" dt="2021-08-08T21:04:31.751" v="8" actId="26606"/>
          <ac:grpSpMkLst>
            <pc:docMk/>
            <pc:sldMk cId="3459769227" sldId="269"/>
            <ac:grpSpMk id="31" creationId="{79394E1F-0B5F-497D-B2A6-8383A2A54834}"/>
          </ac:grpSpMkLst>
        </pc:grpChg>
        <pc:picChg chg="add mod">
          <ac:chgData name="mikez zaatri" userId="dc7c058cd1c617f1" providerId="LiveId" clId="{3609CF1C-7F59-43CD-9E2F-3C5D15BF5220}" dt="2021-08-08T21:04:37.235" v="10" actId="14100"/>
          <ac:picMkLst>
            <pc:docMk/>
            <pc:sldMk cId="3459769227" sldId="269"/>
            <ac:picMk id="5" creationId="{8B5B965D-7B3D-4D15-A93E-78535B33A642}"/>
          </ac:picMkLst>
        </pc:picChg>
      </pc:sldChg>
      <pc:sldChg chg="addSp delSp modSp add mod ord setBg setClrOvrMap delDesignElem">
        <pc:chgData name="mikez zaatri" userId="dc7c058cd1c617f1" providerId="LiveId" clId="{3609CF1C-7F59-43CD-9E2F-3C5D15BF5220}" dt="2021-08-08T21:08:41.233" v="191"/>
        <pc:sldMkLst>
          <pc:docMk/>
          <pc:sldMk cId="169108408" sldId="270"/>
        </pc:sldMkLst>
        <pc:spChg chg="mod">
          <ac:chgData name="mikez zaatri" userId="dc7c058cd1c617f1" providerId="LiveId" clId="{3609CF1C-7F59-43CD-9E2F-3C5D15BF5220}" dt="2021-08-08T21:08:01.129" v="160" actId="20577"/>
          <ac:spMkLst>
            <pc:docMk/>
            <pc:sldMk cId="169108408" sldId="270"/>
            <ac:spMk id="2" creationId="{B55F5714-2E8E-4ACD-A2CD-04641C08956A}"/>
          </ac:spMkLst>
        </pc:spChg>
        <pc:spChg chg="mod">
          <ac:chgData name="mikez zaatri" userId="dc7c058cd1c617f1" providerId="LiveId" clId="{3609CF1C-7F59-43CD-9E2F-3C5D15BF5220}" dt="2021-08-08T21:08:15.503" v="186" actId="20577"/>
          <ac:spMkLst>
            <pc:docMk/>
            <pc:sldMk cId="169108408" sldId="270"/>
            <ac:spMk id="3" creationId="{69967516-9E99-4B4D-AD6B-5B2B788CBAC4}"/>
          </ac:spMkLst>
        </pc:spChg>
        <pc:spChg chg="add">
          <ac:chgData name="mikez zaatri" userId="dc7c058cd1c617f1" providerId="LiveId" clId="{3609CF1C-7F59-43CD-9E2F-3C5D15BF5220}" dt="2021-08-08T21:07:53.077" v="144" actId="26606"/>
          <ac:spMkLst>
            <pc:docMk/>
            <pc:sldMk cId="169108408" sldId="270"/>
            <ac:spMk id="11" creationId="{DD651B61-325E-4E73-8445-38B0DE8AAAB6}"/>
          </ac:spMkLst>
        </pc:spChg>
        <pc:spChg chg="add">
          <ac:chgData name="mikez zaatri" userId="dc7c058cd1c617f1" providerId="LiveId" clId="{3609CF1C-7F59-43CD-9E2F-3C5D15BF5220}" dt="2021-08-08T21:07:53.077" v="144" actId="26606"/>
          <ac:spMkLst>
            <pc:docMk/>
            <pc:sldMk cId="169108408" sldId="270"/>
            <ac:spMk id="13" creationId="{B42E5253-D3AC-4AC2-B766-8B34F13C2F5E}"/>
          </ac:spMkLst>
        </pc:spChg>
        <pc:spChg chg="add">
          <ac:chgData name="mikez zaatri" userId="dc7c058cd1c617f1" providerId="LiveId" clId="{3609CF1C-7F59-43CD-9E2F-3C5D15BF5220}" dt="2021-08-08T21:07:53.077" v="144" actId="26606"/>
          <ac:spMkLst>
            <pc:docMk/>
            <pc:sldMk cId="169108408" sldId="270"/>
            <ac:spMk id="15" creationId="{10AE8D57-436A-4073-9A75-15BB5949F8B4}"/>
          </ac:spMkLst>
        </pc:spChg>
        <pc:spChg chg="add">
          <ac:chgData name="mikez zaatri" userId="dc7c058cd1c617f1" providerId="LiveId" clId="{3609CF1C-7F59-43CD-9E2F-3C5D15BF5220}" dt="2021-08-08T21:07:53.077" v="144" actId="26606"/>
          <ac:spMkLst>
            <pc:docMk/>
            <pc:sldMk cId="169108408" sldId="270"/>
            <ac:spMk id="17" creationId="{E9751CB9-7B25-4EB8-9A6F-82F822549F12}"/>
          </ac:spMkLst>
        </pc:spChg>
        <pc:spChg chg="add">
          <ac:chgData name="mikez zaatri" userId="dc7c058cd1c617f1" providerId="LiveId" clId="{3609CF1C-7F59-43CD-9E2F-3C5D15BF5220}" dt="2021-08-08T21:07:53.077" v="144" actId="26606"/>
          <ac:spMkLst>
            <pc:docMk/>
            <pc:sldMk cId="169108408" sldId="270"/>
            <ac:spMk id="19" creationId="{E1317383-CF3B-4B02-9512-BECBEF6362A4}"/>
          </ac:spMkLst>
        </pc:spChg>
        <pc:spChg chg="add">
          <ac:chgData name="mikez zaatri" userId="dc7c058cd1c617f1" providerId="LiveId" clId="{3609CF1C-7F59-43CD-9E2F-3C5D15BF5220}" dt="2021-08-08T21:07:53.077" v="144" actId="26606"/>
          <ac:spMkLst>
            <pc:docMk/>
            <pc:sldMk cId="169108408" sldId="270"/>
            <ac:spMk id="21" creationId="{B1D4C7A0-6DF2-4F2D-A45D-F111582974C7}"/>
          </ac:spMkLst>
        </pc:spChg>
        <pc:spChg chg="add">
          <ac:chgData name="mikez zaatri" userId="dc7c058cd1c617f1" providerId="LiveId" clId="{3609CF1C-7F59-43CD-9E2F-3C5D15BF5220}" dt="2021-08-08T21:07:53.077" v="144" actId="26606"/>
          <ac:spMkLst>
            <pc:docMk/>
            <pc:sldMk cId="169108408" sldId="270"/>
            <ac:spMk id="23" creationId="{DBF3943D-BCB6-4B31-809D-A005686483B4}"/>
          </ac:spMkLst>
        </pc:spChg>
        <pc:spChg chg="add">
          <ac:chgData name="mikez zaatri" userId="dc7c058cd1c617f1" providerId="LiveId" clId="{3609CF1C-7F59-43CD-9E2F-3C5D15BF5220}" dt="2021-08-08T21:07:53.077" v="144" actId="26606"/>
          <ac:spMkLst>
            <pc:docMk/>
            <pc:sldMk cId="169108408" sldId="270"/>
            <ac:spMk id="25" creationId="{39373A6F-2E1F-4613-8E1D-D68057D29F31}"/>
          </ac:spMkLst>
        </pc:spChg>
        <pc:spChg chg="del">
          <ac:chgData name="mikez zaatri" userId="dc7c058cd1c617f1" providerId="LiveId" clId="{3609CF1C-7F59-43CD-9E2F-3C5D15BF5220}" dt="2021-08-08T21:06:23.357" v="138"/>
          <ac:spMkLst>
            <pc:docMk/>
            <pc:sldMk cId="169108408" sldId="270"/>
            <ac:spMk id="34" creationId="{DD651B61-325E-4E73-8445-38B0DE8AAAB6}"/>
          </ac:spMkLst>
        </pc:spChg>
        <pc:spChg chg="del">
          <ac:chgData name="mikez zaatri" userId="dc7c058cd1c617f1" providerId="LiveId" clId="{3609CF1C-7F59-43CD-9E2F-3C5D15BF5220}" dt="2021-08-08T21:06:23.357" v="138"/>
          <ac:spMkLst>
            <pc:docMk/>
            <pc:sldMk cId="169108408" sldId="270"/>
            <ac:spMk id="35" creationId="{B42E5253-D3AC-4AC2-B766-8B34F13C2F5E}"/>
          </ac:spMkLst>
        </pc:spChg>
        <pc:spChg chg="del">
          <ac:chgData name="mikez zaatri" userId="dc7c058cd1c617f1" providerId="LiveId" clId="{3609CF1C-7F59-43CD-9E2F-3C5D15BF5220}" dt="2021-08-08T21:06:23.357" v="138"/>
          <ac:spMkLst>
            <pc:docMk/>
            <pc:sldMk cId="169108408" sldId="270"/>
            <ac:spMk id="36" creationId="{10AE8D57-436A-4073-9A75-15BB5949F8B4}"/>
          </ac:spMkLst>
        </pc:spChg>
        <pc:spChg chg="del">
          <ac:chgData name="mikez zaatri" userId="dc7c058cd1c617f1" providerId="LiveId" clId="{3609CF1C-7F59-43CD-9E2F-3C5D15BF5220}" dt="2021-08-08T21:06:23.357" v="138"/>
          <ac:spMkLst>
            <pc:docMk/>
            <pc:sldMk cId="169108408" sldId="270"/>
            <ac:spMk id="37" creationId="{E9751CB9-7B25-4EB8-9A6F-82F822549F12}"/>
          </ac:spMkLst>
        </pc:spChg>
        <pc:spChg chg="del">
          <ac:chgData name="mikez zaatri" userId="dc7c058cd1c617f1" providerId="LiveId" clId="{3609CF1C-7F59-43CD-9E2F-3C5D15BF5220}" dt="2021-08-08T21:06:23.357" v="138"/>
          <ac:spMkLst>
            <pc:docMk/>
            <pc:sldMk cId="169108408" sldId="270"/>
            <ac:spMk id="38" creationId="{E1317383-CF3B-4B02-9512-BECBEF6362A4}"/>
          </ac:spMkLst>
        </pc:spChg>
        <pc:spChg chg="del">
          <ac:chgData name="mikez zaatri" userId="dc7c058cd1c617f1" providerId="LiveId" clId="{3609CF1C-7F59-43CD-9E2F-3C5D15BF5220}" dt="2021-08-08T21:06:23.357" v="138"/>
          <ac:spMkLst>
            <pc:docMk/>
            <pc:sldMk cId="169108408" sldId="270"/>
            <ac:spMk id="39" creationId="{B1D4C7A0-6DF2-4F2D-A45D-F111582974C7}"/>
          </ac:spMkLst>
        </pc:spChg>
        <pc:spChg chg="del">
          <ac:chgData name="mikez zaatri" userId="dc7c058cd1c617f1" providerId="LiveId" clId="{3609CF1C-7F59-43CD-9E2F-3C5D15BF5220}" dt="2021-08-08T21:06:23.357" v="138"/>
          <ac:spMkLst>
            <pc:docMk/>
            <pc:sldMk cId="169108408" sldId="270"/>
            <ac:spMk id="40" creationId="{DBF3943D-BCB6-4B31-809D-A005686483B4}"/>
          </ac:spMkLst>
        </pc:spChg>
        <pc:spChg chg="del">
          <ac:chgData name="mikez zaatri" userId="dc7c058cd1c617f1" providerId="LiveId" clId="{3609CF1C-7F59-43CD-9E2F-3C5D15BF5220}" dt="2021-08-08T21:06:23.357" v="138"/>
          <ac:spMkLst>
            <pc:docMk/>
            <pc:sldMk cId="169108408" sldId="270"/>
            <ac:spMk id="41" creationId="{39373A6F-2E1F-4613-8E1D-D68057D29F31}"/>
          </ac:spMkLst>
        </pc:spChg>
        <pc:picChg chg="del">
          <ac:chgData name="mikez zaatri" userId="dc7c058cd1c617f1" providerId="LiveId" clId="{3609CF1C-7F59-43CD-9E2F-3C5D15BF5220}" dt="2021-08-08T21:07:22.240" v="139" actId="478"/>
          <ac:picMkLst>
            <pc:docMk/>
            <pc:sldMk cId="169108408" sldId="270"/>
            <ac:picMk id="5" creationId="{8B5B965D-7B3D-4D15-A93E-78535B33A642}"/>
          </ac:picMkLst>
        </pc:picChg>
        <pc:picChg chg="add mod">
          <ac:chgData name="mikez zaatri" userId="dc7c058cd1c617f1" providerId="LiveId" clId="{3609CF1C-7F59-43CD-9E2F-3C5D15BF5220}" dt="2021-08-08T21:07:53.077" v="144" actId="26606"/>
          <ac:picMkLst>
            <pc:docMk/>
            <pc:sldMk cId="169108408" sldId="270"/>
            <ac:picMk id="6" creationId="{A0F8300A-45BB-4226-BD1D-9F03FDB3A419}"/>
          </ac:picMkLst>
        </pc:picChg>
      </pc:sldChg>
      <pc:sldChg chg="addSp delSp modSp add mod ord setBg setClrOvrMap delDesignElem">
        <pc:chgData name="mikez zaatri" userId="dc7c058cd1c617f1" providerId="LiveId" clId="{3609CF1C-7F59-43CD-9E2F-3C5D15BF5220}" dt="2021-08-08T21:20:18.727" v="336"/>
        <pc:sldMkLst>
          <pc:docMk/>
          <pc:sldMk cId="4032735044" sldId="271"/>
        </pc:sldMkLst>
        <pc:spChg chg="mod">
          <ac:chgData name="mikez zaatri" userId="dc7c058cd1c617f1" providerId="LiveId" clId="{3609CF1C-7F59-43CD-9E2F-3C5D15BF5220}" dt="2021-08-08T21:19:58.902" v="333" actId="313"/>
          <ac:spMkLst>
            <pc:docMk/>
            <pc:sldMk cId="4032735044" sldId="271"/>
            <ac:spMk id="2" creationId="{B55F5714-2E8E-4ACD-A2CD-04641C08956A}"/>
          </ac:spMkLst>
        </pc:spChg>
        <pc:spChg chg="mod">
          <ac:chgData name="mikez zaatri" userId="dc7c058cd1c617f1" providerId="LiveId" clId="{3609CF1C-7F59-43CD-9E2F-3C5D15BF5220}" dt="2021-08-08T21:11:23.903" v="314" actId="20577"/>
          <ac:spMkLst>
            <pc:docMk/>
            <pc:sldMk cId="4032735044" sldId="271"/>
            <ac:spMk id="3" creationId="{69967516-9E99-4B4D-AD6B-5B2B788CBAC4}"/>
          </ac:spMkLst>
        </pc:spChg>
        <pc:spChg chg="add">
          <ac:chgData name="mikez zaatri" userId="dc7c058cd1c617f1" providerId="LiveId" clId="{3609CF1C-7F59-43CD-9E2F-3C5D15BF5220}" dt="2021-08-08T21:09:09.669" v="195" actId="26606"/>
          <ac:spMkLst>
            <pc:docMk/>
            <pc:sldMk cId="4032735044" sldId="271"/>
            <ac:spMk id="10" creationId="{DD651B61-325E-4E73-8445-38B0DE8AAAB6}"/>
          </ac:spMkLst>
        </pc:spChg>
        <pc:spChg chg="del">
          <ac:chgData name="mikez zaatri" userId="dc7c058cd1c617f1" providerId="LiveId" clId="{3609CF1C-7F59-43CD-9E2F-3C5D15BF5220}" dt="2021-08-08T21:08:21.577" v="188"/>
          <ac:spMkLst>
            <pc:docMk/>
            <pc:sldMk cId="4032735044" sldId="271"/>
            <ac:spMk id="11" creationId="{DD651B61-325E-4E73-8445-38B0DE8AAAB6}"/>
          </ac:spMkLst>
        </pc:spChg>
        <pc:spChg chg="add">
          <ac:chgData name="mikez zaatri" userId="dc7c058cd1c617f1" providerId="LiveId" clId="{3609CF1C-7F59-43CD-9E2F-3C5D15BF5220}" dt="2021-08-08T21:09:09.669" v="195" actId="26606"/>
          <ac:spMkLst>
            <pc:docMk/>
            <pc:sldMk cId="4032735044" sldId="271"/>
            <ac:spMk id="12" creationId="{B42E5253-D3AC-4AC2-B766-8B34F13C2F5E}"/>
          </ac:spMkLst>
        </pc:spChg>
        <pc:spChg chg="del">
          <ac:chgData name="mikez zaatri" userId="dc7c058cd1c617f1" providerId="LiveId" clId="{3609CF1C-7F59-43CD-9E2F-3C5D15BF5220}" dt="2021-08-08T21:08:21.577" v="188"/>
          <ac:spMkLst>
            <pc:docMk/>
            <pc:sldMk cId="4032735044" sldId="271"/>
            <ac:spMk id="13" creationId="{B42E5253-D3AC-4AC2-B766-8B34F13C2F5E}"/>
          </ac:spMkLst>
        </pc:spChg>
        <pc:spChg chg="add">
          <ac:chgData name="mikez zaatri" userId="dc7c058cd1c617f1" providerId="LiveId" clId="{3609CF1C-7F59-43CD-9E2F-3C5D15BF5220}" dt="2021-08-08T21:09:09.669" v="195" actId="26606"/>
          <ac:spMkLst>
            <pc:docMk/>
            <pc:sldMk cId="4032735044" sldId="271"/>
            <ac:spMk id="14" creationId="{10AE8D57-436A-4073-9A75-15BB5949F8B4}"/>
          </ac:spMkLst>
        </pc:spChg>
        <pc:spChg chg="del">
          <ac:chgData name="mikez zaatri" userId="dc7c058cd1c617f1" providerId="LiveId" clId="{3609CF1C-7F59-43CD-9E2F-3C5D15BF5220}" dt="2021-08-08T21:08:21.577" v="188"/>
          <ac:spMkLst>
            <pc:docMk/>
            <pc:sldMk cId="4032735044" sldId="271"/>
            <ac:spMk id="15" creationId="{10AE8D57-436A-4073-9A75-15BB5949F8B4}"/>
          </ac:spMkLst>
        </pc:spChg>
        <pc:spChg chg="add">
          <ac:chgData name="mikez zaatri" userId="dc7c058cd1c617f1" providerId="LiveId" clId="{3609CF1C-7F59-43CD-9E2F-3C5D15BF5220}" dt="2021-08-08T21:09:09.669" v="195" actId="26606"/>
          <ac:spMkLst>
            <pc:docMk/>
            <pc:sldMk cId="4032735044" sldId="271"/>
            <ac:spMk id="16" creationId="{E9751CB9-7B25-4EB8-9A6F-82F822549F12}"/>
          </ac:spMkLst>
        </pc:spChg>
        <pc:spChg chg="del">
          <ac:chgData name="mikez zaatri" userId="dc7c058cd1c617f1" providerId="LiveId" clId="{3609CF1C-7F59-43CD-9E2F-3C5D15BF5220}" dt="2021-08-08T21:08:21.577" v="188"/>
          <ac:spMkLst>
            <pc:docMk/>
            <pc:sldMk cId="4032735044" sldId="271"/>
            <ac:spMk id="17" creationId="{E9751CB9-7B25-4EB8-9A6F-82F822549F12}"/>
          </ac:spMkLst>
        </pc:spChg>
        <pc:spChg chg="add">
          <ac:chgData name="mikez zaatri" userId="dc7c058cd1c617f1" providerId="LiveId" clId="{3609CF1C-7F59-43CD-9E2F-3C5D15BF5220}" dt="2021-08-08T21:09:09.669" v="195" actId="26606"/>
          <ac:spMkLst>
            <pc:docMk/>
            <pc:sldMk cId="4032735044" sldId="271"/>
            <ac:spMk id="18" creationId="{E1317383-CF3B-4B02-9512-BECBEF6362A4}"/>
          </ac:spMkLst>
        </pc:spChg>
        <pc:spChg chg="del">
          <ac:chgData name="mikez zaatri" userId="dc7c058cd1c617f1" providerId="LiveId" clId="{3609CF1C-7F59-43CD-9E2F-3C5D15BF5220}" dt="2021-08-08T21:08:21.577" v="188"/>
          <ac:spMkLst>
            <pc:docMk/>
            <pc:sldMk cId="4032735044" sldId="271"/>
            <ac:spMk id="19" creationId="{E1317383-CF3B-4B02-9512-BECBEF6362A4}"/>
          </ac:spMkLst>
        </pc:spChg>
        <pc:spChg chg="add">
          <ac:chgData name="mikez zaatri" userId="dc7c058cd1c617f1" providerId="LiveId" clId="{3609CF1C-7F59-43CD-9E2F-3C5D15BF5220}" dt="2021-08-08T21:09:09.669" v="195" actId="26606"/>
          <ac:spMkLst>
            <pc:docMk/>
            <pc:sldMk cId="4032735044" sldId="271"/>
            <ac:spMk id="20" creationId="{B1D4C7A0-6DF2-4F2D-A45D-F111582974C7}"/>
          </ac:spMkLst>
        </pc:spChg>
        <pc:spChg chg="del">
          <ac:chgData name="mikez zaatri" userId="dc7c058cd1c617f1" providerId="LiveId" clId="{3609CF1C-7F59-43CD-9E2F-3C5D15BF5220}" dt="2021-08-08T21:08:21.577" v="188"/>
          <ac:spMkLst>
            <pc:docMk/>
            <pc:sldMk cId="4032735044" sldId="271"/>
            <ac:spMk id="21" creationId="{B1D4C7A0-6DF2-4F2D-A45D-F111582974C7}"/>
          </ac:spMkLst>
        </pc:spChg>
        <pc:spChg chg="add">
          <ac:chgData name="mikez zaatri" userId="dc7c058cd1c617f1" providerId="LiveId" clId="{3609CF1C-7F59-43CD-9E2F-3C5D15BF5220}" dt="2021-08-08T21:09:09.669" v="195" actId="26606"/>
          <ac:spMkLst>
            <pc:docMk/>
            <pc:sldMk cId="4032735044" sldId="271"/>
            <ac:spMk id="22" creationId="{DBF3943D-BCB6-4B31-809D-A005686483B4}"/>
          </ac:spMkLst>
        </pc:spChg>
        <pc:spChg chg="del">
          <ac:chgData name="mikez zaatri" userId="dc7c058cd1c617f1" providerId="LiveId" clId="{3609CF1C-7F59-43CD-9E2F-3C5D15BF5220}" dt="2021-08-08T21:08:21.577" v="188"/>
          <ac:spMkLst>
            <pc:docMk/>
            <pc:sldMk cId="4032735044" sldId="271"/>
            <ac:spMk id="23" creationId="{DBF3943D-BCB6-4B31-809D-A005686483B4}"/>
          </ac:spMkLst>
        </pc:spChg>
        <pc:spChg chg="add">
          <ac:chgData name="mikez zaatri" userId="dc7c058cd1c617f1" providerId="LiveId" clId="{3609CF1C-7F59-43CD-9E2F-3C5D15BF5220}" dt="2021-08-08T21:09:09.669" v="195" actId="26606"/>
          <ac:spMkLst>
            <pc:docMk/>
            <pc:sldMk cId="4032735044" sldId="271"/>
            <ac:spMk id="24" creationId="{39373A6F-2E1F-4613-8E1D-D68057D29F31}"/>
          </ac:spMkLst>
        </pc:spChg>
        <pc:spChg chg="del">
          <ac:chgData name="mikez zaatri" userId="dc7c058cd1c617f1" providerId="LiveId" clId="{3609CF1C-7F59-43CD-9E2F-3C5D15BF5220}" dt="2021-08-08T21:08:21.577" v="188"/>
          <ac:spMkLst>
            <pc:docMk/>
            <pc:sldMk cId="4032735044" sldId="271"/>
            <ac:spMk id="25" creationId="{39373A6F-2E1F-4613-8E1D-D68057D29F31}"/>
          </ac:spMkLst>
        </pc:spChg>
        <pc:picChg chg="add mod">
          <ac:chgData name="mikez zaatri" userId="dc7c058cd1c617f1" providerId="LiveId" clId="{3609CF1C-7F59-43CD-9E2F-3C5D15BF5220}" dt="2021-08-08T21:09:30.292" v="200" actId="1076"/>
          <ac:picMkLst>
            <pc:docMk/>
            <pc:sldMk cId="4032735044" sldId="271"/>
            <ac:picMk id="5" creationId="{41973571-4714-4A37-9A12-B8EF6AD2B962}"/>
          </ac:picMkLst>
        </pc:picChg>
        <pc:picChg chg="del">
          <ac:chgData name="mikez zaatri" userId="dc7c058cd1c617f1" providerId="LiveId" clId="{3609CF1C-7F59-43CD-9E2F-3C5D15BF5220}" dt="2021-08-08T21:08:23.804" v="189" actId="478"/>
          <ac:picMkLst>
            <pc:docMk/>
            <pc:sldMk cId="4032735044" sldId="271"/>
            <ac:picMk id="6" creationId="{A0F8300A-45BB-4226-BD1D-9F03FDB3A419}"/>
          </ac:picMkLst>
        </pc:picChg>
        <pc:picChg chg="add mod">
          <ac:chgData name="mikez zaatri" userId="dc7c058cd1c617f1" providerId="LiveId" clId="{3609CF1C-7F59-43CD-9E2F-3C5D15BF5220}" dt="2021-08-08T21:09:40.809" v="204" actId="1076"/>
          <ac:picMkLst>
            <pc:docMk/>
            <pc:sldMk cId="4032735044" sldId="271"/>
            <ac:picMk id="8" creationId="{947C76F2-46F3-40B9-8D7A-B1625DFB2D13}"/>
          </ac:picMkLst>
        </pc:picChg>
      </pc:sldChg>
      <pc:sldChg chg="addSp delSp modSp add mod setBg setClrOvrMap delDesignElem">
        <pc:chgData name="mikez zaatri" userId="dc7c058cd1c617f1" providerId="LiveId" clId="{3609CF1C-7F59-43CD-9E2F-3C5D15BF5220}" dt="2021-08-08T21:20:13.331" v="334"/>
        <pc:sldMkLst>
          <pc:docMk/>
          <pc:sldMk cId="2079646977" sldId="272"/>
        </pc:sldMkLst>
        <pc:spChg chg="mod">
          <ac:chgData name="mikez zaatri" userId="dc7c058cd1c617f1" providerId="LiveId" clId="{3609CF1C-7F59-43CD-9E2F-3C5D15BF5220}" dt="2021-08-08T21:14:38.495" v="322" actId="26606"/>
          <ac:spMkLst>
            <pc:docMk/>
            <pc:sldMk cId="2079646977" sldId="272"/>
            <ac:spMk id="2" creationId="{B55F5714-2E8E-4ACD-A2CD-04641C08956A}"/>
          </ac:spMkLst>
        </pc:spChg>
        <pc:spChg chg="mod">
          <ac:chgData name="mikez zaatri" userId="dc7c058cd1c617f1" providerId="LiveId" clId="{3609CF1C-7F59-43CD-9E2F-3C5D15BF5220}" dt="2021-08-08T21:20:13.331" v="334"/>
          <ac:spMkLst>
            <pc:docMk/>
            <pc:sldMk cId="2079646977" sldId="272"/>
            <ac:spMk id="3" creationId="{69967516-9E99-4B4D-AD6B-5B2B788CBAC4}"/>
          </ac:spMkLst>
        </pc:spChg>
        <pc:spChg chg="del">
          <ac:chgData name="mikez zaatri" userId="dc7c058cd1c617f1" providerId="LiveId" clId="{3609CF1C-7F59-43CD-9E2F-3C5D15BF5220}" dt="2021-08-08T21:14:00.454" v="316"/>
          <ac:spMkLst>
            <pc:docMk/>
            <pc:sldMk cId="2079646977" sldId="272"/>
            <ac:spMk id="10" creationId="{DD651B61-325E-4E73-8445-38B0DE8AAAB6}"/>
          </ac:spMkLst>
        </pc:spChg>
        <pc:spChg chg="add">
          <ac:chgData name="mikez zaatri" userId="dc7c058cd1c617f1" providerId="LiveId" clId="{3609CF1C-7F59-43CD-9E2F-3C5D15BF5220}" dt="2021-08-08T21:14:38.495" v="322" actId="26606"/>
          <ac:spMkLst>
            <pc:docMk/>
            <pc:sldMk cId="2079646977" sldId="272"/>
            <ac:spMk id="11" creationId="{DD651B61-325E-4E73-8445-38B0DE8AAAB6}"/>
          </ac:spMkLst>
        </pc:spChg>
        <pc:spChg chg="del">
          <ac:chgData name="mikez zaatri" userId="dc7c058cd1c617f1" providerId="LiveId" clId="{3609CF1C-7F59-43CD-9E2F-3C5D15BF5220}" dt="2021-08-08T21:14:00.454" v="316"/>
          <ac:spMkLst>
            <pc:docMk/>
            <pc:sldMk cId="2079646977" sldId="272"/>
            <ac:spMk id="12" creationId="{B42E5253-D3AC-4AC2-B766-8B34F13C2F5E}"/>
          </ac:spMkLst>
        </pc:spChg>
        <pc:spChg chg="add">
          <ac:chgData name="mikez zaatri" userId="dc7c058cd1c617f1" providerId="LiveId" clId="{3609CF1C-7F59-43CD-9E2F-3C5D15BF5220}" dt="2021-08-08T21:14:38.495" v="322" actId="26606"/>
          <ac:spMkLst>
            <pc:docMk/>
            <pc:sldMk cId="2079646977" sldId="272"/>
            <ac:spMk id="13" creationId="{B42E5253-D3AC-4AC2-B766-8B34F13C2F5E}"/>
          </ac:spMkLst>
        </pc:spChg>
        <pc:spChg chg="del">
          <ac:chgData name="mikez zaatri" userId="dc7c058cd1c617f1" providerId="LiveId" clId="{3609CF1C-7F59-43CD-9E2F-3C5D15BF5220}" dt="2021-08-08T21:14:00.454" v="316"/>
          <ac:spMkLst>
            <pc:docMk/>
            <pc:sldMk cId="2079646977" sldId="272"/>
            <ac:spMk id="14" creationId="{10AE8D57-436A-4073-9A75-15BB5949F8B4}"/>
          </ac:spMkLst>
        </pc:spChg>
        <pc:spChg chg="add">
          <ac:chgData name="mikez zaatri" userId="dc7c058cd1c617f1" providerId="LiveId" clId="{3609CF1C-7F59-43CD-9E2F-3C5D15BF5220}" dt="2021-08-08T21:14:38.495" v="322" actId="26606"/>
          <ac:spMkLst>
            <pc:docMk/>
            <pc:sldMk cId="2079646977" sldId="272"/>
            <ac:spMk id="15" creationId="{10AE8D57-436A-4073-9A75-15BB5949F8B4}"/>
          </ac:spMkLst>
        </pc:spChg>
        <pc:spChg chg="del">
          <ac:chgData name="mikez zaatri" userId="dc7c058cd1c617f1" providerId="LiveId" clId="{3609CF1C-7F59-43CD-9E2F-3C5D15BF5220}" dt="2021-08-08T21:14:00.454" v="316"/>
          <ac:spMkLst>
            <pc:docMk/>
            <pc:sldMk cId="2079646977" sldId="272"/>
            <ac:spMk id="16" creationId="{E9751CB9-7B25-4EB8-9A6F-82F822549F12}"/>
          </ac:spMkLst>
        </pc:spChg>
        <pc:spChg chg="add">
          <ac:chgData name="mikez zaatri" userId="dc7c058cd1c617f1" providerId="LiveId" clId="{3609CF1C-7F59-43CD-9E2F-3C5D15BF5220}" dt="2021-08-08T21:14:38.495" v="322" actId="26606"/>
          <ac:spMkLst>
            <pc:docMk/>
            <pc:sldMk cId="2079646977" sldId="272"/>
            <ac:spMk id="17" creationId="{E9751CB9-7B25-4EB8-9A6F-82F822549F12}"/>
          </ac:spMkLst>
        </pc:spChg>
        <pc:spChg chg="del">
          <ac:chgData name="mikez zaatri" userId="dc7c058cd1c617f1" providerId="LiveId" clId="{3609CF1C-7F59-43CD-9E2F-3C5D15BF5220}" dt="2021-08-08T21:14:00.454" v="316"/>
          <ac:spMkLst>
            <pc:docMk/>
            <pc:sldMk cId="2079646977" sldId="272"/>
            <ac:spMk id="18" creationId="{E1317383-CF3B-4B02-9512-BECBEF6362A4}"/>
          </ac:spMkLst>
        </pc:spChg>
        <pc:spChg chg="add">
          <ac:chgData name="mikez zaatri" userId="dc7c058cd1c617f1" providerId="LiveId" clId="{3609CF1C-7F59-43CD-9E2F-3C5D15BF5220}" dt="2021-08-08T21:14:38.495" v="322" actId="26606"/>
          <ac:spMkLst>
            <pc:docMk/>
            <pc:sldMk cId="2079646977" sldId="272"/>
            <ac:spMk id="19" creationId="{E1317383-CF3B-4B02-9512-BECBEF6362A4}"/>
          </ac:spMkLst>
        </pc:spChg>
        <pc:spChg chg="del">
          <ac:chgData name="mikez zaatri" userId="dc7c058cd1c617f1" providerId="LiveId" clId="{3609CF1C-7F59-43CD-9E2F-3C5D15BF5220}" dt="2021-08-08T21:14:00.454" v="316"/>
          <ac:spMkLst>
            <pc:docMk/>
            <pc:sldMk cId="2079646977" sldId="272"/>
            <ac:spMk id="20" creationId="{B1D4C7A0-6DF2-4F2D-A45D-F111582974C7}"/>
          </ac:spMkLst>
        </pc:spChg>
        <pc:spChg chg="add">
          <ac:chgData name="mikez zaatri" userId="dc7c058cd1c617f1" providerId="LiveId" clId="{3609CF1C-7F59-43CD-9E2F-3C5D15BF5220}" dt="2021-08-08T21:14:38.495" v="322" actId="26606"/>
          <ac:spMkLst>
            <pc:docMk/>
            <pc:sldMk cId="2079646977" sldId="272"/>
            <ac:spMk id="21" creationId="{B1D4C7A0-6DF2-4F2D-A45D-F111582974C7}"/>
          </ac:spMkLst>
        </pc:spChg>
        <pc:spChg chg="del">
          <ac:chgData name="mikez zaatri" userId="dc7c058cd1c617f1" providerId="LiveId" clId="{3609CF1C-7F59-43CD-9E2F-3C5D15BF5220}" dt="2021-08-08T21:14:00.454" v="316"/>
          <ac:spMkLst>
            <pc:docMk/>
            <pc:sldMk cId="2079646977" sldId="272"/>
            <ac:spMk id="22" creationId="{DBF3943D-BCB6-4B31-809D-A005686483B4}"/>
          </ac:spMkLst>
        </pc:spChg>
        <pc:spChg chg="add">
          <ac:chgData name="mikez zaatri" userId="dc7c058cd1c617f1" providerId="LiveId" clId="{3609CF1C-7F59-43CD-9E2F-3C5D15BF5220}" dt="2021-08-08T21:14:38.495" v="322" actId="26606"/>
          <ac:spMkLst>
            <pc:docMk/>
            <pc:sldMk cId="2079646977" sldId="272"/>
            <ac:spMk id="23" creationId="{DBF3943D-BCB6-4B31-809D-A005686483B4}"/>
          </ac:spMkLst>
        </pc:spChg>
        <pc:spChg chg="del">
          <ac:chgData name="mikez zaatri" userId="dc7c058cd1c617f1" providerId="LiveId" clId="{3609CF1C-7F59-43CD-9E2F-3C5D15BF5220}" dt="2021-08-08T21:14:00.454" v="316"/>
          <ac:spMkLst>
            <pc:docMk/>
            <pc:sldMk cId="2079646977" sldId="272"/>
            <ac:spMk id="24" creationId="{39373A6F-2E1F-4613-8E1D-D68057D29F31}"/>
          </ac:spMkLst>
        </pc:spChg>
        <pc:spChg chg="add">
          <ac:chgData name="mikez zaatri" userId="dc7c058cd1c617f1" providerId="LiveId" clId="{3609CF1C-7F59-43CD-9E2F-3C5D15BF5220}" dt="2021-08-08T21:14:38.495" v="322" actId="26606"/>
          <ac:spMkLst>
            <pc:docMk/>
            <pc:sldMk cId="2079646977" sldId="272"/>
            <ac:spMk id="25" creationId="{39373A6F-2E1F-4613-8E1D-D68057D29F31}"/>
          </ac:spMkLst>
        </pc:spChg>
        <pc:picChg chg="del">
          <ac:chgData name="mikez zaatri" userId="dc7c058cd1c617f1" providerId="LiveId" clId="{3609CF1C-7F59-43CD-9E2F-3C5D15BF5220}" dt="2021-08-08T21:14:03.801" v="317" actId="478"/>
          <ac:picMkLst>
            <pc:docMk/>
            <pc:sldMk cId="2079646977" sldId="272"/>
            <ac:picMk id="5" creationId="{41973571-4714-4A37-9A12-B8EF6AD2B962}"/>
          </ac:picMkLst>
        </pc:picChg>
        <pc:picChg chg="add mod">
          <ac:chgData name="mikez zaatri" userId="dc7c058cd1c617f1" providerId="LiveId" clId="{3609CF1C-7F59-43CD-9E2F-3C5D15BF5220}" dt="2021-08-08T21:14:41.897" v="323" actId="1076"/>
          <ac:picMkLst>
            <pc:docMk/>
            <pc:sldMk cId="2079646977" sldId="272"/>
            <ac:picMk id="6" creationId="{7DF77E5E-41BD-46EE-A3A3-AAFB002A5046}"/>
          </ac:picMkLst>
        </pc:picChg>
        <pc:picChg chg="del">
          <ac:chgData name="mikez zaatri" userId="dc7c058cd1c617f1" providerId="LiveId" clId="{3609CF1C-7F59-43CD-9E2F-3C5D15BF5220}" dt="2021-08-08T21:14:04.693" v="318" actId="478"/>
          <ac:picMkLst>
            <pc:docMk/>
            <pc:sldMk cId="2079646977" sldId="272"/>
            <ac:picMk id="8" creationId="{947C76F2-46F3-40B9-8D7A-B1625DFB2D13}"/>
          </ac:picMkLst>
        </pc:picChg>
        <pc:picChg chg="add del mod">
          <ac:chgData name="mikez zaatri" userId="dc7c058cd1c617f1" providerId="LiveId" clId="{3609CF1C-7F59-43CD-9E2F-3C5D15BF5220}" dt="2021-08-08T21:19:50.677" v="332" actId="478"/>
          <ac:picMkLst>
            <pc:docMk/>
            <pc:sldMk cId="2079646977" sldId="272"/>
            <ac:picMk id="9" creationId="{8E762E97-C788-474E-9807-95085FC407C2}"/>
          </ac:picMkLst>
        </pc:picChg>
      </pc:sldChg>
      <pc:sldChg chg="addSp delSp modSp add mod">
        <pc:chgData name="mikez zaatri" userId="dc7c058cd1c617f1" providerId="LiveId" clId="{3609CF1C-7F59-43CD-9E2F-3C5D15BF5220}" dt="2021-08-08T21:20:37.747" v="346" actId="478"/>
        <pc:sldMkLst>
          <pc:docMk/>
          <pc:sldMk cId="3099164048" sldId="273"/>
        </pc:sldMkLst>
        <pc:spChg chg="add del mod">
          <ac:chgData name="mikez zaatri" userId="dc7c058cd1c617f1" providerId="LiveId" clId="{3609CF1C-7F59-43CD-9E2F-3C5D15BF5220}" dt="2021-08-08T21:20:37.747" v="346" actId="478"/>
          <ac:spMkLst>
            <pc:docMk/>
            <pc:sldMk cId="3099164048" sldId="273"/>
            <ac:spMk id="3" creationId="{BEF9E3AF-0B21-47A1-B45A-1139AF658498}"/>
          </ac:spMkLst>
        </pc:spChg>
        <pc:spChg chg="mod">
          <ac:chgData name="mikez zaatri" userId="dc7c058cd1c617f1" providerId="LiveId" clId="{3609CF1C-7F59-43CD-9E2F-3C5D15BF5220}" dt="2021-08-08T21:20:35.218" v="345" actId="1076"/>
          <ac:spMkLst>
            <pc:docMk/>
            <pc:sldMk cId="3099164048" sldId="273"/>
            <ac:spMk id="182" creationId="{00000000-0000-0000-0000-000000000000}"/>
          </ac:spMkLst>
        </pc:spChg>
        <pc:spChg chg="del">
          <ac:chgData name="mikez zaatri" userId="dc7c058cd1c617f1" providerId="LiveId" clId="{3609CF1C-7F59-43CD-9E2F-3C5D15BF5220}" dt="2021-08-08T21:20:31.561" v="344" actId="478"/>
          <ac:spMkLst>
            <pc:docMk/>
            <pc:sldMk cId="3099164048" sldId="273"/>
            <ac:spMk id="183" creationId="{00000000-0000-0000-0000-000000000000}"/>
          </ac:spMkLst>
        </pc:spChg>
      </pc:sldChg>
      <pc:sldChg chg="addSp delSp modSp add mod setBg setClrOvrMap delDesignElem">
        <pc:chgData name="mikez zaatri" userId="dc7c058cd1c617f1" providerId="LiveId" clId="{3609CF1C-7F59-43CD-9E2F-3C5D15BF5220}" dt="2021-08-08T21:26:10.719" v="493" actId="1076"/>
        <pc:sldMkLst>
          <pc:docMk/>
          <pc:sldMk cId="451091568" sldId="274"/>
        </pc:sldMkLst>
        <pc:spChg chg="mod">
          <ac:chgData name="mikez zaatri" userId="dc7c058cd1c617f1" providerId="LiveId" clId="{3609CF1C-7F59-43CD-9E2F-3C5D15BF5220}" dt="2021-08-08T21:25:28.408" v="424" actId="313"/>
          <ac:spMkLst>
            <pc:docMk/>
            <pc:sldMk cId="451091568" sldId="274"/>
            <ac:spMk id="2" creationId="{B55F5714-2E8E-4ACD-A2CD-04641C08956A}"/>
          </ac:spMkLst>
        </pc:spChg>
        <pc:spChg chg="mod">
          <ac:chgData name="mikez zaatri" userId="dc7c058cd1c617f1" providerId="LiveId" clId="{3609CF1C-7F59-43CD-9E2F-3C5D15BF5220}" dt="2021-08-08T21:25:52.642" v="485" actId="6549"/>
          <ac:spMkLst>
            <pc:docMk/>
            <pc:sldMk cId="451091568" sldId="274"/>
            <ac:spMk id="3" creationId="{69967516-9E99-4B4D-AD6B-5B2B788CBAC4}"/>
          </ac:spMkLst>
        </pc:spChg>
        <pc:spChg chg="add">
          <ac:chgData name="mikez zaatri" userId="dc7c058cd1c617f1" providerId="LiveId" clId="{3609CF1C-7F59-43CD-9E2F-3C5D15BF5220}" dt="2021-08-08T21:21:28.799" v="354" actId="26606"/>
          <ac:spMkLst>
            <pc:docMk/>
            <pc:sldMk cId="451091568" sldId="274"/>
            <ac:spMk id="10" creationId="{DD651B61-325E-4E73-8445-38B0DE8AAAB6}"/>
          </ac:spMkLst>
        </pc:spChg>
        <pc:spChg chg="del">
          <ac:chgData name="mikez zaatri" userId="dc7c058cd1c617f1" providerId="LiveId" clId="{3609CF1C-7F59-43CD-9E2F-3C5D15BF5220}" dt="2021-08-08T21:20:45.187" v="348"/>
          <ac:spMkLst>
            <pc:docMk/>
            <pc:sldMk cId="451091568" sldId="274"/>
            <ac:spMk id="11" creationId="{DD651B61-325E-4E73-8445-38B0DE8AAAB6}"/>
          </ac:spMkLst>
        </pc:spChg>
        <pc:spChg chg="add">
          <ac:chgData name="mikez zaatri" userId="dc7c058cd1c617f1" providerId="LiveId" clId="{3609CF1C-7F59-43CD-9E2F-3C5D15BF5220}" dt="2021-08-08T21:21:28.799" v="354" actId="26606"/>
          <ac:spMkLst>
            <pc:docMk/>
            <pc:sldMk cId="451091568" sldId="274"/>
            <ac:spMk id="12" creationId="{B42E5253-D3AC-4AC2-B766-8B34F13C2F5E}"/>
          </ac:spMkLst>
        </pc:spChg>
        <pc:spChg chg="del">
          <ac:chgData name="mikez zaatri" userId="dc7c058cd1c617f1" providerId="LiveId" clId="{3609CF1C-7F59-43CD-9E2F-3C5D15BF5220}" dt="2021-08-08T21:20:45.187" v="348"/>
          <ac:spMkLst>
            <pc:docMk/>
            <pc:sldMk cId="451091568" sldId="274"/>
            <ac:spMk id="13" creationId="{B42E5253-D3AC-4AC2-B766-8B34F13C2F5E}"/>
          </ac:spMkLst>
        </pc:spChg>
        <pc:spChg chg="add">
          <ac:chgData name="mikez zaatri" userId="dc7c058cd1c617f1" providerId="LiveId" clId="{3609CF1C-7F59-43CD-9E2F-3C5D15BF5220}" dt="2021-08-08T21:21:28.799" v="354" actId="26606"/>
          <ac:spMkLst>
            <pc:docMk/>
            <pc:sldMk cId="451091568" sldId="274"/>
            <ac:spMk id="14" creationId="{10AE8D57-436A-4073-9A75-15BB5949F8B4}"/>
          </ac:spMkLst>
        </pc:spChg>
        <pc:spChg chg="del">
          <ac:chgData name="mikez zaatri" userId="dc7c058cd1c617f1" providerId="LiveId" clId="{3609CF1C-7F59-43CD-9E2F-3C5D15BF5220}" dt="2021-08-08T21:20:45.187" v="348"/>
          <ac:spMkLst>
            <pc:docMk/>
            <pc:sldMk cId="451091568" sldId="274"/>
            <ac:spMk id="15" creationId="{10AE8D57-436A-4073-9A75-15BB5949F8B4}"/>
          </ac:spMkLst>
        </pc:spChg>
        <pc:spChg chg="add">
          <ac:chgData name="mikez zaatri" userId="dc7c058cd1c617f1" providerId="LiveId" clId="{3609CF1C-7F59-43CD-9E2F-3C5D15BF5220}" dt="2021-08-08T21:21:28.799" v="354" actId="26606"/>
          <ac:spMkLst>
            <pc:docMk/>
            <pc:sldMk cId="451091568" sldId="274"/>
            <ac:spMk id="16" creationId="{E9751CB9-7B25-4EB8-9A6F-82F822549F12}"/>
          </ac:spMkLst>
        </pc:spChg>
        <pc:spChg chg="del">
          <ac:chgData name="mikez zaatri" userId="dc7c058cd1c617f1" providerId="LiveId" clId="{3609CF1C-7F59-43CD-9E2F-3C5D15BF5220}" dt="2021-08-08T21:20:45.187" v="348"/>
          <ac:spMkLst>
            <pc:docMk/>
            <pc:sldMk cId="451091568" sldId="274"/>
            <ac:spMk id="17" creationId="{E9751CB9-7B25-4EB8-9A6F-82F822549F12}"/>
          </ac:spMkLst>
        </pc:spChg>
        <pc:spChg chg="add">
          <ac:chgData name="mikez zaatri" userId="dc7c058cd1c617f1" providerId="LiveId" clId="{3609CF1C-7F59-43CD-9E2F-3C5D15BF5220}" dt="2021-08-08T21:21:28.799" v="354" actId="26606"/>
          <ac:spMkLst>
            <pc:docMk/>
            <pc:sldMk cId="451091568" sldId="274"/>
            <ac:spMk id="18" creationId="{E1317383-CF3B-4B02-9512-BECBEF6362A4}"/>
          </ac:spMkLst>
        </pc:spChg>
        <pc:spChg chg="del">
          <ac:chgData name="mikez zaatri" userId="dc7c058cd1c617f1" providerId="LiveId" clId="{3609CF1C-7F59-43CD-9E2F-3C5D15BF5220}" dt="2021-08-08T21:20:45.187" v="348"/>
          <ac:spMkLst>
            <pc:docMk/>
            <pc:sldMk cId="451091568" sldId="274"/>
            <ac:spMk id="19" creationId="{E1317383-CF3B-4B02-9512-BECBEF6362A4}"/>
          </ac:spMkLst>
        </pc:spChg>
        <pc:spChg chg="add">
          <ac:chgData name="mikez zaatri" userId="dc7c058cd1c617f1" providerId="LiveId" clId="{3609CF1C-7F59-43CD-9E2F-3C5D15BF5220}" dt="2021-08-08T21:21:28.799" v="354" actId="26606"/>
          <ac:spMkLst>
            <pc:docMk/>
            <pc:sldMk cId="451091568" sldId="274"/>
            <ac:spMk id="20" creationId="{B1D4C7A0-6DF2-4F2D-A45D-F111582974C7}"/>
          </ac:spMkLst>
        </pc:spChg>
        <pc:spChg chg="del">
          <ac:chgData name="mikez zaatri" userId="dc7c058cd1c617f1" providerId="LiveId" clId="{3609CF1C-7F59-43CD-9E2F-3C5D15BF5220}" dt="2021-08-08T21:20:45.187" v="348"/>
          <ac:spMkLst>
            <pc:docMk/>
            <pc:sldMk cId="451091568" sldId="274"/>
            <ac:spMk id="21" creationId="{B1D4C7A0-6DF2-4F2D-A45D-F111582974C7}"/>
          </ac:spMkLst>
        </pc:spChg>
        <pc:spChg chg="add">
          <ac:chgData name="mikez zaatri" userId="dc7c058cd1c617f1" providerId="LiveId" clId="{3609CF1C-7F59-43CD-9E2F-3C5D15BF5220}" dt="2021-08-08T21:21:28.799" v="354" actId="26606"/>
          <ac:spMkLst>
            <pc:docMk/>
            <pc:sldMk cId="451091568" sldId="274"/>
            <ac:spMk id="22" creationId="{DBF3943D-BCB6-4B31-809D-A005686483B4}"/>
          </ac:spMkLst>
        </pc:spChg>
        <pc:spChg chg="del">
          <ac:chgData name="mikez zaatri" userId="dc7c058cd1c617f1" providerId="LiveId" clId="{3609CF1C-7F59-43CD-9E2F-3C5D15BF5220}" dt="2021-08-08T21:20:45.187" v="348"/>
          <ac:spMkLst>
            <pc:docMk/>
            <pc:sldMk cId="451091568" sldId="274"/>
            <ac:spMk id="23" creationId="{DBF3943D-BCB6-4B31-809D-A005686483B4}"/>
          </ac:spMkLst>
        </pc:spChg>
        <pc:spChg chg="add">
          <ac:chgData name="mikez zaatri" userId="dc7c058cd1c617f1" providerId="LiveId" clId="{3609CF1C-7F59-43CD-9E2F-3C5D15BF5220}" dt="2021-08-08T21:21:28.799" v="354" actId="26606"/>
          <ac:spMkLst>
            <pc:docMk/>
            <pc:sldMk cId="451091568" sldId="274"/>
            <ac:spMk id="24" creationId="{39373A6F-2E1F-4613-8E1D-D68057D29F31}"/>
          </ac:spMkLst>
        </pc:spChg>
        <pc:spChg chg="del">
          <ac:chgData name="mikez zaatri" userId="dc7c058cd1c617f1" providerId="LiveId" clId="{3609CF1C-7F59-43CD-9E2F-3C5D15BF5220}" dt="2021-08-08T21:20:45.187" v="348"/>
          <ac:spMkLst>
            <pc:docMk/>
            <pc:sldMk cId="451091568" sldId="274"/>
            <ac:spMk id="25" creationId="{39373A6F-2E1F-4613-8E1D-D68057D29F31}"/>
          </ac:spMkLst>
        </pc:spChg>
        <pc:picChg chg="add mod">
          <ac:chgData name="mikez zaatri" userId="dc7c058cd1c617f1" providerId="LiveId" clId="{3609CF1C-7F59-43CD-9E2F-3C5D15BF5220}" dt="2021-08-08T21:26:10.719" v="493" actId="1076"/>
          <ac:picMkLst>
            <pc:docMk/>
            <pc:sldMk cId="451091568" sldId="274"/>
            <ac:picMk id="5" creationId="{5D8CD567-4A52-4166-8A27-0CD5C20D03BA}"/>
          </ac:picMkLst>
        </pc:picChg>
        <pc:picChg chg="del">
          <ac:chgData name="mikez zaatri" userId="dc7c058cd1c617f1" providerId="LiveId" clId="{3609CF1C-7F59-43CD-9E2F-3C5D15BF5220}" dt="2021-08-08T21:20:51.117" v="349" actId="478"/>
          <ac:picMkLst>
            <pc:docMk/>
            <pc:sldMk cId="451091568" sldId="274"/>
            <ac:picMk id="6" creationId="{7DF77E5E-41BD-46EE-A3A3-AAFB002A5046}"/>
          </ac:picMkLst>
        </pc:picChg>
        <pc:picChg chg="add mod">
          <ac:chgData name="mikez zaatri" userId="dc7c058cd1c617f1" providerId="LiveId" clId="{3609CF1C-7F59-43CD-9E2F-3C5D15BF5220}" dt="2021-08-08T21:26:06.016" v="491" actId="14100"/>
          <ac:picMkLst>
            <pc:docMk/>
            <pc:sldMk cId="451091568" sldId="274"/>
            <ac:picMk id="8" creationId="{DD4EC2D4-8A09-42FF-AF5F-35A756471C4B}"/>
          </ac:picMkLst>
        </pc:picChg>
        <pc:picChg chg="del">
          <ac:chgData name="mikez zaatri" userId="dc7c058cd1c617f1" providerId="LiveId" clId="{3609CF1C-7F59-43CD-9E2F-3C5D15BF5220}" dt="2021-08-08T21:20:52.745" v="350" actId="478"/>
          <ac:picMkLst>
            <pc:docMk/>
            <pc:sldMk cId="451091568" sldId="274"/>
            <ac:picMk id="9" creationId="{8E762E97-C788-474E-9807-95085FC407C2}"/>
          </ac:picMkLst>
        </pc:picChg>
        <pc:picChg chg="add del mod">
          <ac:chgData name="mikez zaatri" userId="dc7c058cd1c617f1" providerId="LiveId" clId="{3609CF1C-7F59-43CD-9E2F-3C5D15BF5220}" dt="2021-08-08T21:26:00.399" v="488" actId="478"/>
          <ac:picMkLst>
            <pc:docMk/>
            <pc:sldMk cId="451091568" sldId="274"/>
            <ac:picMk id="27" creationId="{3880D72E-CEFE-440C-BC73-45864A12D3CF}"/>
          </ac:picMkLst>
        </pc:picChg>
        <pc:picChg chg="add del mod">
          <ac:chgData name="mikez zaatri" userId="dc7c058cd1c617f1" providerId="LiveId" clId="{3609CF1C-7F59-43CD-9E2F-3C5D15BF5220}" dt="2021-08-08T21:26:01.206" v="489" actId="478"/>
          <ac:picMkLst>
            <pc:docMk/>
            <pc:sldMk cId="451091568" sldId="274"/>
            <ac:picMk id="29" creationId="{15F85C90-A1A2-4C76-BB0A-9470D9430338}"/>
          </ac:picMkLst>
        </pc:picChg>
      </pc:sldChg>
      <pc:sldChg chg="addSp delSp modSp add mod setBg setClrOvrMap delDesignElem chgLayout">
        <pc:chgData name="mikez zaatri" userId="dc7c058cd1c617f1" providerId="LiveId" clId="{3609CF1C-7F59-43CD-9E2F-3C5D15BF5220}" dt="2021-08-08T21:30:48.042" v="544" actId="14100"/>
        <pc:sldMkLst>
          <pc:docMk/>
          <pc:sldMk cId="480309411" sldId="275"/>
        </pc:sldMkLst>
        <pc:spChg chg="mod ord">
          <ac:chgData name="mikez zaatri" userId="dc7c058cd1c617f1" providerId="LiveId" clId="{3609CF1C-7F59-43CD-9E2F-3C5D15BF5220}" dt="2021-08-08T21:30:40.310" v="543" actId="26606"/>
          <ac:spMkLst>
            <pc:docMk/>
            <pc:sldMk cId="480309411" sldId="275"/>
            <ac:spMk id="2" creationId="{B55F5714-2E8E-4ACD-A2CD-04641C08956A}"/>
          </ac:spMkLst>
        </pc:spChg>
        <pc:spChg chg="mod ord">
          <ac:chgData name="mikez zaatri" userId="dc7c058cd1c617f1" providerId="LiveId" clId="{3609CF1C-7F59-43CD-9E2F-3C5D15BF5220}" dt="2021-08-08T21:30:40.310" v="543" actId="26606"/>
          <ac:spMkLst>
            <pc:docMk/>
            <pc:sldMk cId="480309411" sldId="275"/>
            <ac:spMk id="3" creationId="{69967516-9E99-4B4D-AD6B-5B2B788CBAC4}"/>
          </ac:spMkLst>
        </pc:spChg>
        <pc:spChg chg="del">
          <ac:chgData name="mikez zaatri" userId="dc7c058cd1c617f1" providerId="LiveId" clId="{3609CF1C-7F59-43CD-9E2F-3C5D15BF5220}" dt="2021-08-08T21:25:56.426" v="487"/>
          <ac:spMkLst>
            <pc:docMk/>
            <pc:sldMk cId="480309411" sldId="275"/>
            <ac:spMk id="10" creationId="{DD651B61-325E-4E73-8445-38B0DE8AAAB6}"/>
          </ac:spMkLst>
        </pc:spChg>
        <pc:spChg chg="add del mod ord">
          <ac:chgData name="mikez zaatri" userId="dc7c058cd1c617f1" providerId="LiveId" clId="{3609CF1C-7F59-43CD-9E2F-3C5D15BF5220}" dt="2021-08-08T21:30:38.562" v="541" actId="700"/>
          <ac:spMkLst>
            <pc:docMk/>
            <pc:sldMk cId="480309411" sldId="275"/>
            <ac:spMk id="11" creationId="{B1BE384E-4785-4C54-920E-6C4BD7B316C1}"/>
          </ac:spMkLst>
        </pc:spChg>
        <pc:spChg chg="del">
          <ac:chgData name="mikez zaatri" userId="dc7c058cd1c617f1" providerId="LiveId" clId="{3609CF1C-7F59-43CD-9E2F-3C5D15BF5220}" dt="2021-08-08T21:25:56.426" v="487"/>
          <ac:spMkLst>
            <pc:docMk/>
            <pc:sldMk cId="480309411" sldId="275"/>
            <ac:spMk id="12" creationId="{B42E5253-D3AC-4AC2-B766-8B34F13C2F5E}"/>
          </ac:spMkLst>
        </pc:spChg>
        <pc:spChg chg="del">
          <ac:chgData name="mikez zaatri" userId="dc7c058cd1c617f1" providerId="LiveId" clId="{3609CF1C-7F59-43CD-9E2F-3C5D15BF5220}" dt="2021-08-08T21:25:56.426" v="487"/>
          <ac:spMkLst>
            <pc:docMk/>
            <pc:sldMk cId="480309411" sldId="275"/>
            <ac:spMk id="14" creationId="{10AE8D57-436A-4073-9A75-15BB5949F8B4}"/>
          </ac:spMkLst>
        </pc:spChg>
        <pc:spChg chg="del">
          <ac:chgData name="mikez zaatri" userId="dc7c058cd1c617f1" providerId="LiveId" clId="{3609CF1C-7F59-43CD-9E2F-3C5D15BF5220}" dt="2021-08-08T21:25:56.426" v="487"/>
          <ac:spMkLst>
            <pc:docMk/>
            <pc:sldMk cId="480309411" sldId="275"/>
            <ac:spMk id="16" creationId="{E9751CB9-7B25-4EB8-9A6F-82F822549F12}"/>
          </ac:spMkLst>
        </pc:spChg>
        <pc:spChg chg="del">
          <ac:chgData name="mikez zaatri" userId="dc7c058cd1c617f1" providerId="LiveId" clId="{3609CF1C-7F59-43CD-9E2F-3C5D15BF5220}" dt="2021-08-08T21:25:56.426" v="487"/>
          <ac:spMkLst>
            <pc:docMk/>
            <pc:sldMk cId="480309411" sldId="275"/>
            <ac:spMk id="18" creationId="{E1317383-CF3B-4B02-9512-BECBEF6362A4}"/>
          </ac:spMkLst>
        </pc:spChg>
        <pc:spChg chg="del">
          <ac:chgData name="mikez zaatri" userId="dc7c058cd1c617f1" providerId="LiveId" clId="{3609CF1C-7F59-43CD-9E2F-3C5D15BF5220}" dt="2021-08-08T21:25:56.426" v="487"/>
          <ac:spMkLst>
            <pc:docMk/>
            <pc:sldMk cId="480309411" sldId="275"/>
            <ac:spMk id="20" creationId="{B1D4C7A0-6DF2-4F2D-A45D-F111582974C7}"/>
          </ac:spMkLst>
        </pc:spChg>
        <pc:spChg chg="del">
          <ac:chgData name="mikez zaatri" userId="dc7c058cd1c617f1" providerId="LiveId" clId="{3609CF1C-7F59-43CD-9E2F-3C5D15BF5220}" dt="2021-08-08T21:25:56.426" v="487"/>
          <ac:spMkLst>
            <pc:docMk/>
            <pc:sldMk cId="480309411" sldId="275"/>
            <ac:spMk id="22" creationId="{DBF3943D-BCB6-4B31-809D-A005686483B4}"/>
          </ac:spMkLst>
        </pc:spChg>
        <pc:spChg chg="del">
          <ac:chgData name="mikez zaatri" userId="dc7c058cd1c617f1" providerId="LiveId" clId="{3609CF1C-7F59-43CD-9E2F-3C5D15BF5220}" dt="2021-08-08T21:25:56.426" v="487"/>
          <ac:spMkLst>
            <pc:docMk/>
            <pc:sldMk cId="480309411" sldId="275"/>
            <ac:spMk id="24" creationId="{39373A6F-2E1F-4613-8E1D-D68057D29F31}"/>
          </ac:spMkLst>
        </pc:spChg>
        <pc:spChg chg="add del">
          <ac:chgData name="mikez zaatri" userId="dc7c058cd1c617f1" providerId="LiveId" clId="{3609CF1C-7F59-43CD-9E2F-3C5D15BF5220}" dt="2021-08-08T21:26:23.861" v="497" actId="26606"/>
          <ac:spMkLst>
            <pc:docMk/>
            <pc:sldMk cId="480309411" sldId="275"/>
            <ac:spMk id="34" creationId="{910015B9-6046-41B8-83BD-71778D2F9798}"/>
          </ac:spMkLst>
        </pc:spChg>
        <pc:spChg chg="add del">
          <ac:chgData name="mikez zaatri" userId="dc7c058cd1c617f1" providerId="LiveId" clId="{3609CF1C-7F59-43CD-9E2F-3C5D15BF5220}" dt="2021-08-08T21:26:23.861" v="497" actId="26606"/>
          <ac:spMkLst>
            <pc:docMk/>
            <pc:sldMk cId="480309411" sldId="275"/>
            <ac:spMk id="36" creationId="{53908232-52E2-4794-A6C1-54300FB98919}"/>
          </ac:spMkLst>
        </pc:spChg>
        <pc:spChg chg="add del">
          <ac:chgData name="mikez zaatri" userId="dc7c058cd1c617f1" providerId="LiveId" clId="{3609CF1C-7F59-43CD-9E2F-3C5D15BF5220}" dt="2021-08-08T21:26:23.861" v="497" actId="26606"/>
          <ac:spMkLst>
            <pc:docMk/>
            <pc:sldMk cId="480309411" sldId="275"/>
            <ac:spMk id="38" creationId="{D2B9299F-BED7-44C5-9CC5-E542F9193C2F}"/>
          </ac:spMkLst>
        </pc:spChg>
        <pc:spChg chg="add del">
          <ac:chgData name="mikez zaatri" userId="dc7c058cd1c617f1" providerId="LiveId" clId="{3609CF1C-7F59-43CD-9E2F-3C5D15BF5220}" dt="2021-08-08T21:26:23.861" v="497" actId="26606"/>
          <ac:spMkLst>
            <pc:docMk/>
            <pc:sldMk cId="480309411" sldId="275"/>
            <ac:spMk id="40" creationId="{E9DDF273-E040-4765-AD05-872458E1370A}"/>
          </ac:spMkLst>
        </pc:spChg>
        <pc:spChg chg="add del">
          <ac:chgData name="mikez zaatri" userId="dc7c058cd1c617f1" providerId="LiveId" clId="{3609CF1C-7F59-43CD-9E2F-3C5D15BF5220}" dt="2021-08-08T21:26:23.861" v="497" actId="26606"/>
          <ac:spMkLst>
            <pc:docMk/>
            <pc:sldMk cId="480309411" sldId="275"/>
            <ac:spMk id="42" creationId="{EE997D3B-4ECD-4397-A989-D5882BB322B6}"/>
          </ac:spMkLst>
        </pc:spChg>
        <pc:spChg chg="add del">
          <ac:chgData name="mikez zaatri" userId="dc7c058cd1c617f1" providerId="LiveId" clId="{3609CF1C-7F59-43CD-9E2F-3C5D15BF5220}" dt="2021-08-08T21:26:32.677" v="499" actId="26606"/>
          <ac:spMkLst>
            <pc:docMk/>
            <pc:sldMk cId="480309411" sldId="275"/>
            <ac:spMk id="46" creationId="{88D2DFBB-460D-4ECB-BD76-509C99DAD65A}"/>
          </ac:spMkLst>
        </pc:spChg>
        <pc:spChg chg="add del">
          <ac:chgData name="mikez zaatri" userId="dc7c058cd1c617f1" providerId="LiveId" clId="{3609CF1C-7F59-43CD-9E2F-3C5D15BF5220}" dt="2021-08-08T21:26:32.677" v="499" actId="26606"/>
          <ac:spMkLst>
            <pc:docMk/>
            <pc:sldMk cId="480309411" sldId="275"/>
            <ac:spMk id="48" creationId="{910015B9-6046-41B8-83BD-71778D2F9798}"/>
          </ac:spMkLst>
        </pc:spChg>
        <pc:spChg chg="add del">
          <ac:chgData name="mikez zaatri" userId="dc7c058cd1c617f1" providerId="LiveId" clId="{3609CF1C-7F59-43CD-9E2F-3C5D15BF5220}" dt="2021-08-08T21:26:32.677" v="499" actId="26606"/>
          <ac:spMkLst>
            <pc:docMk/>
            <pc:sldMk cId="480309411" sldId="275"/>
            <ac:spMk id="49" creationId="{53908232-52E2-4794-A6C1-54300FB98919}"/>
          </ac:spMkLst>
        </pc:spChg>
        <pc:spChg chg="add del">
          <ac:chgData name="mikez zaatri" userId="dc7c058cd1c617f1" providerId="LiveId" clId="{3609CF1C-7F59-43CD-9E2F-3C5D15BF5220}" dt="2021-08-08T21:26:32.677" v="499" actId="26606"/>
          <ac:spMkLst>
            <pc:docMk/>
            <pc:sldMk cId="480309411" sldId="275"/>
            <ac:spMk id="50" creationId="{D2B9299F-BED7-44C5-9CC5-E542F9193C2F}"/>
          </ac:spMkLst>
        </pc:spChg>
        <pc:spChg chg="add del">
          <ac:chgData name="mikez zaatri" userId="dc7c058cd1c617f1" providerId="LiveId" clId="{3609CF1C-7F59-43CD-9E2F-3C5D15BF5220}" dt="2021-08-08T21:26:32.677" v="499" actId="26606"/>
          <ac:spMkLst>
            <pc:docMk/>
            <pc:sldMk cId="480309411" sldId="275"/>
            <ac:spMk id="51" creationId="{E9DDF273-E040-4765-AD05-872458E1370A}"/>
          </ac:spMkLst>
        </pc:spChg>
        <pc:spChg chg="add del">
          <ac:chgData name="mikez zaatri" userId="dc7c058cd1c617f1" providerId="LiveId" clId="{3609CF1C-7F59-43CD-9E2F-3C5D15BF5220}" dt="2021-08-08T21:26:32.677" v="499" actId="26606"/>
          <ac:spMkLst>
            <pc:docMk/>
            <pc:sldMk cId="480309411" sldId="275"/>
            <ac:spMk id="52" creationId="{875485B9-8EE1-447A-9C08-F7D6B532A8CF}"/>
          </ac:spMkLst>
        </pc:spChg>
        <pc:spChg chg="add del">
          <ac:chgData name="mikez zaatri" userId="dc7c058cd1c617f1" providerId="LiveId" clId="{3609CF1C-7F59-43CD-9E2F-3C5D15BF5220}" dt="2021-08-08T21:26:32.677" v="499" actId="26606"/>
          <ac:spMkLst>
            <pc:docMk/>
            <pc:sldMk cId="480309411" sldId="275"/>
            <ac:spMk id="53" creationId="{B963707F-B98C-4143-AFCF-D6B56C975C5A}"/>
          </ac:spMkLst>
        </pc:spChg>
        <pc:spChg chg="add del">
          <ac:chgData name="mikez zaatri" userId="dc7c058cd1c617f1" providerId="LiveId" clId="{3609CF1C-7F59-43CD-9E2F-3C5D15BF5220}" dt="2021-08-08T21:26:34.240" v="501" actId="26606"/>
          <ac:spMkLst>
            <pc:docMk/>
            <pc:sldMk cId="480309411" sldId="275"/>
            <ac:spMk id="55" creationId="{910015B9-6046-41B8-83BD-71778D2F9798}"/>
          </ac:spMkLst>
        </pc:spChg>
        <pc:spChg chg="add del">
          <ac:chgData name="mikez zaatri" userId="dc7c058cd1c617f1" providerId="LiveId" clId="{3609CF1C-7F59-43CD-9E2F-3C5D15BF5220}" dt="2021-08-08T21:26:34.240" v="501" actId="26606"/>
          <ac:spMkLst>
            <pc:docMk/>
            <pc:sldMk cId="480309411" sldId="275"/>
            <ac:spMk id="56" creationId="{53908232-52E2-4794-A6C1-54300FB98919}"/>
          </ac:spMkLst>
        </pc:spChg>
        <pc:spChg chg="add del">
          <ac:chgData name="mikez zaatri" userId="dc7c058cd1c617f1" providerId="LiveId" clId="{3609CF1C-7F59-43CD-9E2F-3C5D15BF5220}" dt="2021-08-08T21:26:34.240" v="501" actId="26606"/>
          <ac:spMkLst>
            <pc:docMk/>
            <pc:sldMk cId="480309411" sldId="275"/>
            <ac:spMk id="57" creationId="{D2B9299F-BED7-44C5-9CC5-E542F9193C2F}"/>
          </ac:spMkLst>
        </pc:spChg>
        <pc:spChg chg="add del">
          <ac:chgData name="mikez zaatri" userId="dc7c058cd1c617f1" providerId="LiveId" clId="{3609CF1C-7F59-43CD-9E2F-3C5D15BF5220}" dt="2021-08-08T21:26:34.240" v="501" actId="26606"/>
          <ac:spMkLst>
            <pc:docMk/>
            <pc:sldMk cId="480309411" sldId="275"/>
            <ac:spMk id="58" creationId="{E9DDF273-E040-4765-AD05-872458E1370A}"/>
          </ac:spMkLst>
        </pc:spChg>
        <pc:spChg chg="add del">
          <ac:chgData name="mikez zaatri" userId="dc7c058cd1c617f1" providerId="LiveId" clId="{3609CF1C-7F59-43CD-9E2F-3C5D15BF5220}" dt="2021-08-08T21:26:34.240" v="501" actId="26606"/>
          <ac:spMkLst>
            <pc:docMk/>
            <pc:sldMk cId="480309411" sldId="275"/>
            <ac:spMk id="59" creationId="{EE997D3B-4ECD-4397-A989-D5882BB322B6}"/>
          </ac:spMkLst>
        </pc:spChg>
        <pc:spChg chg="add del">
          <ac:chgData name="mikez zaatri" userId="dc7c058cd1c617f1" providerId="LiveId" clId="{3609CF1C-7F59-43CD-9E2F-3C5D15BF5220}" dt="2021-08-08T21:26:55.395" v="512" actId="26606"/>
          <ac:spMkLst>
            <pc:docMk/>
            <pc:sldMk cId="480309411" sldId="275"/>
            <ac:spMk id="63" creationId="{910015B9-6046-41B8-83BD-71778D2F9798}"/>
          </ac:spMkLst>
        </pc:spChg>
        <pc:spChg chg="add del">
          <ac:chgData name="mikez zaatri" userId="dc7c058cd1c617f1" providerId="LiveId" clId="{3609CF1C-7F59-43CD-9E2F-3C5D15BF5220}" dt="2021-08-08T21:26:55.395" v="512" actId="26606"/>
          <ac:spMkLst>
            <pc:docMk/>
            <pc:sldMk cId="480309411" sldId="275"/>
            <ac:spMk id="64" creationId="{53908232-52E2-4794-A6C1-54300FB98919}"/>
          </ac:spMkLst>
        </pc:spChg>
        <pc:spChg chg="add del">
          <ac:chgData name="mikez zaatri" userId="dc7c058cd1c617f1" providerId="LiveId" clId="{3609CF1C-7F59-43CD-9E2F-3C5D15BF5220}" dt="2021-08-08T21:26:55.395" v="512" actId="26606"/>
          <ac:spMkLst>
            <pc:docMk/>
            <pc:sldMk cId="480309411" sldId="275"/>
            <ac:spMk id="65" creationId="{D2B9299F-BED7-44C5-9CC5-E542F9193C2F}"/>
          </ac:spMkLst>
        </pc:spChg>
        <pc:spChg chg="add del">
          <ac:chgData name="mikez zaatri" userId="dc7c058cd1c617f1" providerId="LiveId" clId="{3609CF1C-7F59-43CD-9E2F-3C5D15BF5220}" dt="2021-08-08T21:26:55.395" v="512" actId="26606"/>
          <ac:spMkLst>
            <pc:docMk/>
            <pc:sldMk cId="480309411" sldId="275"/>
            <ac:spMk id="66" creationId="{E9DDF273-E040-4765-AD05-872458E1370A}"/>
          </ac:spMkLst>
        </pc:spChg>
        <pc:spChg chg="add del">
          <ac:chgData name="mikez zaatri" userId="dc7c058cd1c617f1" providerId="LiveId" clId="{3609CF1C-7F59-43CD-9E2F-3C5D15BF5220}" dt="2021-08-08T21:26:55.395" v="512" actId="26606"/>
          <ac:spMkLst>
            <pc:docMk/>
            <pc:sldMk cId="480309411" sldId="275"/>
            <ac:spMk id="67" creationId="{875485B9-8EE1-447A-9C08-F7D6B532A8CF}"/>
          </ac:spMkLst>
        </pc:spChg>
        <pc:spChg chg="add del">
          <ac:chgData name="mikez zaatri" userId="dc7c058cd1c617f1" providerId="LiveId" clId="{3609CF1C-7F59-43CD-9E2F-3C5D15BF5220}" dt="2021-08-08T21:26:55.395" v="512" actId="26606"/>
          <ac:spMkLst>
            <pc:docMk/>
            <pc:sldMk cId="480309411" sldId="275"/>
            <ac:spMk id="68" creationId="{B963707F-B98C-4143-AFCF-D6B56C975C5A}"/>
          </ac:spMkLst>
        </pc:spChg>
        <pc:spChg chg="add del">
          <ac:chgData name="mikez zaatri" userId="dc7c058cd1c617f1" providerId="LiveId" clId="{3609CF1C-7F59-43CD-9E2F-3C5D15BF5220}" dt="2021-08-08T21:26:55.395" v="512" actId="26606"/>
          <ac:spMkLst>
            <pc:docMk/>
            <pc:sldMk cId="480309411" sldId="275"/>
            <ac:spMk id="69" creationId="{88D2DFBB-460D-4ECB-BD76-509C99DAD65A}"/>
          </ac:spMkLst>
        </pc:spChg>
        <pc:spChg chg="add del">
          <ac:chgData name="mikez zaatri" userId="dc7c058cd1c617f1" providerId="LiveId" clId="{3609CF1C-7F59-43CD-9E2F-3C5D15BF5220}" dt="2021-08-08T21:30:40.310" v="543" actId="26606"/>
          <ac:spMkLst>
            <pc:docMk/>
            <pc:sldMk cId="480309411" sldId="275"/>
            <ac:spMk id="74" creationId="{910015B9-6046-41B8-83BD-71778D2F9798}"/>
          </ac:spMkLst>
        </pc:spChg>
        <pc:spChg chg="add del">
          <ac:chgData name="mikez zaatri" userId="dc7c058cd1c617f1" providerId="LiveId" clId="{3609CF1C-7F59-43CD-9E2F-3C5D15BF5220}" dt="2021-08-08T21:30:40.310" v="543" actId="26606"/>
          <ac:spMkLst>
            <pc:docMk/>
            <pc:sldMk cId="480309411" sldId="275"/>
            <ac:spMk id="76" creationId="{53908232-52E2-4794-A6C1-54300FB98919}"/>
          </ac:spMkLst>
        </pc:spChg>
        <pc:spChg chg="add del">
          <ac:chgData name="mikez zaatri" userId="dc7c058cd1c617f1" providerId="LiveId" clId="{3609CF1C-7F59-43CD-9E2F-3C5D15BF5220}" dt="2021-08-08T21:30:40.310" v="543" actId="26606"/>
          <ac:spMkLst>
            <pc:docMk/>
            <pc:sldMk cId="480309411" sldId="275"/>
            <ac:spMk id="78" creationId="{D2B9299F-BED7-44C5-9CC5-E542F9193C2F}"/>
          </ac:spMkLst>
        </pc:spChg>
        <pc:spChg chg="add del">
          <ac:chgData name="mikez zaatri" userId="dc7c058cd1c617f1" providerId="LiveId" clId="{3609CF1C-7F59-43CD-9E2F-3C5D15BF5220}" dt="2021-08-08T21:30:40.310" v="543" actId="26606"/>
          <ac:spMkLst>
            <pc:docMk/>
            <pc:sldMk cId="480309411" sldId="275"/>
            <ac:spMk id="80" creationId="{E9DDF273-E040-4765-AD05-872458E1370A}"/>
          </ac:spMkLst>
        </pc:spChg>
        <pc:spChg chg="add del">
          <ac:chgData name="mikez zaatri" userId="dc7c058cd1c617f1" providerId="LiveId" clId="{3609CF1C-7F59-43CD-9E2F-3C5D15BF5220}" dt="2021-08-08T21:30:40.310" v="543" actId="26606"/>
          <ac:spMkLst>
            <pc:docMk/>
            <pc:sldMk cId="480309411" sldId="275"/>
            <ac:spMk id="82" creationId="{C592B42C-58FA-4A86-86F9-BA64DFB52839}"/>
          </ac:spMkLst>
        </pc:spChg>
        <pc:spChg chg="add del">
          <ac:chgData name="mikez zaatri" userId="dc7c058cd1c617f1" providerId="LiveId" clId="{3609CF1C-7F59-43CD-9E2F-3C5D15BF5220}" dt="2021-08-08T21:30:40.310" v="543" actId="26606"/>
          <ac:spMkLst>
            <pc:docMk/>
            <pc:sldMk cId="480309411" sldId="275"/>
            <ac:spMk id="84" creationId="{49AE81AC-D16D-497C-95C0-16E491F119CE}"/>
          </ac:spMkLst>
        </pc:spChg>
        <pc:spChg chg="add del">
          <ac:chgData name="mikez zaatri" userId="dc7c058cd1c617f1" providerId="LiveId" clId="{3609CF1C-7F59-43CD-9E2F-3C5D15BF5220}" dt="2021-08-08T21:30:40.310" v="543" actId="26606"/>
          <ac:spMkLst>
            <pc:docMk/>
            <pc:sldMk cId="480309411" sldId="275"/>
            <ac:spMk id="86" creationId="{2465720C-012A-4C28-8AA5-75E0C7CC2AE8}"/>
          </ac:spMkLst>
        </pc:spChg>
        <pc:spChg chg="add del">
          <ac:chgData name="mikez zaatri" userId="dc7c058cd1c617f1" providerId="LiveId" clId="{3609CF1C-7F59-43CD-9E2F-3C5D15BF5220}" dt="2021-08-08T21:30:40.310" v="543" actId="26606"/>
          <ac:spMkLst>
            <pc:docMk/>
            <pc:sldMk cId="480309411" sldId="275"/>
            <ac:spMk id="88" creationId="{F2137993-2819-4F0D-9767-4F7C41F33D97}"/>
          </ac:spMkLst>
        </pc:spChg>
        <pc:spChg chg="add del">
          <ac:chgData name="mikez zaatri" userId="dc7c058cd1c617f1" providerId="LiveId" clId="{3609CF1C-7F59-43CD-9E2F-3C5D15BF5220}" dt="2021-08-08T21:30:40.310" v="543" actId="26606"/>
          <ac:spMkLst>
            <pc:docMk/>
            <pc:sldMk cId="480309411" sldId="275"/>
            <ac:spMk id="90" creationId="{FC9E8B1E-9FF3-4471-BF13-F774FD86EABB}"/>
          </ac:spMkLst>
        </pc:spChg>
        <pc:spChg chg="add del">
          <ac:chgData name="mikez zaatri" userId="dc7c058cd1c617f1" providerId="LiveId" clId="{3609CF1C-7F59-43CD-9E2F-3C5D15BF5220}" dt="2021-08-08T21:30:40.310" v="543" actId="26606"/>
          <ac:spMkLst>
            <pc:docMk/>
            <pc:sldMk cId="480309411" sldId="275"/>
            <ac:spMk id="95" creationId="{910015B9-6046-41B8-83BD-71778D2F9798}"/>
          </ac:spMkLst>
        </pc:spChg>
        <pc:spChg chg="add del">
          <ac:chgData name="mikez zaatri" userId="dc7c058cd1c617f1" providerId="LiveId" clId="{3609CF1C-7F59-43CD-9E2F-3C5D15BF5220}" dt="2021-08-08T21:30:40.310" v="543" actId="26606"/>
          <ac:spMkLst>
            <pc:docMk/>
            <pc:sldMk cId="480309411" sldId="275"/>
            <ac:spMk id="97" creationId="{53908232-52E2-4794-A6C1-54300FB98919}"/>
          </ac:spMkLst>
        </pc:spChg>
        <pc:spChg chg="add del">
          <ac:chgData name="mikez zaatri" userId="dc7c058cd1c617f1" providerId="LiveId" clId="{3609CF1C-7F59-43CD-9E2F-3C5D15BF5220}" dt="2021-08-08T21:30:40.310" v="543" actId="26606"/>
          <ac:spMkLst>
            <pc:docMk/>
            <pc:sldMk cId="480309411" sldId="275"/>
            <ac:spMk id="99" creationId="{D2B9299F-BED7-44C5-9CC5-E542F9193C2F}"/>
          </ac:spMkLst>
        </pc:spChg>
        <pc:spChg chg="add del">
          <ac:chgData name="mikez zaatri" userId="dc7c058cd1c617f1" providerId="LiveId" clId="{3609CF1C-7F59-43CD-9E2F-3C5D15BF5220}" dt="2021-08-08T21:30:40.310" v="543" actId="26606"/>
          <ac:spMkLst>
            <pc:docMk/>
            <pc:sldMk cId="480309411" sldId="275"/>
            <ac:spMk id="101" creationId="{E9DDF273-E040-4765-AD05-872458E1370A}"/>
          </ac:spMkLst>
        </pc:spChg>
        <pc:spChg chg="add del">
          <ac:chgData name="mikez zaatri" userId="dc7c058cd1c617f1" providerId="LiveId" clId="{3609CF1C-7F59-43CD-9E2F-3C5D15BF5220}" dt="2021-08-08T21:30:40.310" v="543" actId="26606"/>
          <ac:spMkLst>
            <pc:docMk/>
            <pc:sldMk cId="480309411" sldId="275"/>
            <ac:spMk id="103" creationId="{875485B9-8EE1-447A-9C08-F7D6B532A8CF}"/>
          </ac:spMkLst>
        </pc:spChg>
        <pc:spChg chg="add del">
          <ac:chgData name="mikez zaatri" userId="dc7c058cd1c617f1" providerId="LiveId" clId="{3609CF1C-7F59-43CD-9E2F-3C5D15BF5220}" dt="2021-08-08T21:30:40.310" v="543" actId="26606"/>
          <ac:spMkLst>
            <pc:docMk/>
            <pc:sldMk cId="480309411" sldId="275"/>
            <ac:spMk id="105" creationId="{B963707F-B98C-4143-AFCF-D6B56C975C5A}"/>
          </ac:spMkLst>
        </pc:spChg>
        <pc:spChg chg="add del">
          <ac:chgData name="mikez zaatri" userId="dc7c058cd1c617f1" providerId="LiveId" clId="{3609CF1C-7F59-43CD-9E2F-3C5D15BF5220}" dt="2021-08-08T21:30:40.310" v="543" actId="26606"/>
          <ac:spMkLst>
            <pc:docMk/>
            <pc:sldMk cId="480309411" sldId="275"/>
            <ac:spMk id="107" creationId="{88D2DFBB-460D-4ECB-BD76-509C99DAD65A}"/>
          </ac:spMkLst>
        </pc:spChg>
        <pc:grpChg chg="add del">
          <ac:chgData name="mikez zaatri" userId="dc7c058cd1c617f1" providerId="LiveId" clId="{3609CF1C-7F59-43CD-9E2F-3C5D15BF5220}" dt="2021-08-08T21:26:23.861" v="497" actId="26606"/>
          <ac:grpSpMkLst>
            <pc:docMk/>
            <pc:sldMk cId="480309411" sldId="275"/>
            <ac:grpSpMk id="44" creationId="{3A852E5D-96B2-47B5-AB0F-426F231FBD41}"/>
          </ac:grpSpMkLst>
        </pc:grpChg>
        <pc:grpChg chg="add del">
          <ac:chgData name="mikez zaatri" userId="dc7c058cd1c617f1" providerId="LiveId" clId="{3609CF1C-7F59-43CD-9E2F-3C5D15BF5220}" dt="2021-08-08T21:26:34.240" v="501" actId="26606"/>
          <ac:grpSpMkLst>
            <pc:docMk/>
            <pc:sldMk cId="480309411" sldId="275"/>
            <ac:grpSpMk id="60" creationId="{3A852E5D-96B2-47B5-AB0F-426F231FBD41}"/>
          </ac:grpSpMkLst>
        </pc:grpChg>
        <pc:picChg chg="del">
          <ac:chgData name="mikez zaatri" userId="dc7c058cd1c617f1" providerId="LiveId" clId="{3609CF1C-7F59-43CD-9E2F-3C5D15BF5220}" dt="2021-08-08T21:26:15.718" v="495" actId="478"/>
          <ac:picMkLst>
            <pc:docMk/>
            <pc:sldMk cId="480309411" sldId="275"/>
            <ac:picMk id="5" creationId="{5D8CD567-4A52-4166-8A27-0CD5C20D03BA}"/>
          </ac:picMkLst>
        </pc:picChg>
        <pc:picChg chg="add mod ord">
          <ac:chgData name="mikez zaatri" userId="dc7c058cd1c617f1" providerId="LiveId" clId="{3609CF1C-7F59-43CD-9E2F-3C5D15BF5220}" dt="2021-08-08T21:30:40.310" v="543" actId="26606"/>
          <ac:picMkLst>
            <pc:docMk/>
            <pc:sldMk cId="480309411" sldId="275"/>
            <ac:picMk id="6" creationId="{3F470C4A-4AD1-47A3-A5CA-847F89F3DAB1}"/>
          </ac:picMkLst>
        </pc:picChg>
        <pc:picChg chg="del">
          <ac:chgData name="mikez zaatri" userId="dc7c058cd1c617f1" providerId="LiveId" clId="{3609CF1C-7F59-43CD-9E2F-3C5D15BF5220}" dt="2021-08-08T21:26:14.540" v="494" actId="478"/>
          <ac:picMkLst>
            <pc:docMk/>
            <pc:sldMk cId="480309411" sldId="275"/>
            <ac:picMk id="8" creationId="{DD4EC2D4-8A09-42FF-AF5F-35A756471C4B}"/>
          </ac:picMkLst>
        </pc:picChg>
        <pc:picChg chg="add mod">
          <ac:chgData name="mikez zaatri" userId="dc7c058cd1c617f1" providerId="LiveId" clId="{3609CF1C-7F59-43CD-9E2F-3C5D15BF5220}" dt="2021-08-08T21:30:48.042" v="544" actId="14100"/>
          <ac:picMkLst>
            <pc:docMk/>
            <pc:sldMk cId="480309411" sldId="275"/>
            <ac:picMk id="9" creationId="{15A818AF-D1C2-4E14-8314-97A84FE0621D}"/>
          </ac:picMkLst>
        </pc:picChg>
        <pc:picChg chg="del mod ord">
          <ac:chgData name="mikez zaatri" userId="dc7c058cd1c617f1" providerId="LiveId" clId="{3609CF1C-7F59-43CD-9E2F-3C5D15BF5220}" dt="2021-08-08T21:27:22.165" v="517" actId="478"/>
          <ac:picMkLst>
            <pc:docMk/>
            <pc:sldMk cId="480309411" sldId="275"/>
            <ac:picMk id="27" creationId="{3880D72E-CEFE-440C-BC73-45864A12D3CF}"/>
          </ac:picMkLst>
        </pc:picChg>
        <pc:picChg chg="del mod">
          <ac:chgData name="mikez zaatri" userId="dc7c058cd1c617f1" providerId="LiveId" clId="{3609CF1C-7F59-43CD-9E2F-3C5D15BF5220}" dt="2021-08-08T21:28:13.138" v="526" actId="478"/>
          <ac:picMkLst>
            <pc:docMk/>
            <pc:sldMk cId="480309411" sldId="275"/>
            <ac:picMk id="29" creationId="{15F85C90-A1A2-4C76-BB0A-9470D9430338}"/>
          </ac:picMkLst>
        </pc:picChg>
      </pc:sldChg>
    </pc:docChg>
  </pc:docChgLst>
  <pc:docChgLst>
    <pc:chgData name="mikez zaatri" userId="dc7c058cd1c617f1" providerId="LiveId" clId="{FDA6E28C-406E-41EE-A1DD-C474C9987713}"/>
    <pc:docChg chg="undo custSel addSld modSld">
      <pc:chgData name="mikez zaatri" userId="dc7c058cd1c617f1" providerId="LiveId" clId="{FDA6E28C-406E-41EE-A1DD-C474C9987713}" dt="2021-08-07T13:40:14.128" v="134" actId="14100"/>
      <pc:docMkLst>
        <pc:docMk/>
      </pc:docMkLst>
      <pc:sldChg chg="addSp delSp modSp mod">
        <pc:chgData name="mikez zaatri" userId="dc7c058cd1c617f1" providerId="LiveId" clId="{FDA6E28C-406E-41EE-A1DD-C474C9987713}" dt="2021-08-07T13:35:28.994" v="81" actId="20577"/>
        <pc:sldMkLst>
          <pc:docMk/>
          <pc:sldMk cId="922754118" sldId="265"/>
        </pc:sldMkLst>
        <pc:spChg chg="add del mod">
          <ac:chgData name="mikez zaatri" userId="dc7c058cd1c617f1" providerId="LiveId" clId="{FDA6E28C-406E-41EE-A1DD-C474C9987713}" dt="2021-08-07T13:34:45.838" v="8" actId="478"/>
          <ac:spMkLst>
            <pc:docMk/>
            <pc:sldMk cId="922754118" sldId="265"/>
            <ac:spMk id="3" creationId="{9B9D776D-4660-4635-A72D-050A7A2907AB}"/>
          </ac:spMkLst>
        </pc:spChg>
        <pc:spChg chg="mod">
          <ac:chgData name="mikez zaatri" userId="dc7c058cd1c617f1" providerId="LiveId" clId="{FDA6E28C-406E-41EE-A1DD-C474C9987713}" dt="2021-08-07T13:35:28.994" v="81" actId="20577"/>
          <ac:spMkLst>
            <pc:docMk/>
            <pc:sldMk cId="922754118" sldId="265"/>
            <ac:spMk id="158" creationId="{00000000-0000-0000-0000-000000000000}"/>
          </ac:spMkLst>
        </pc:spChg>
        <pc:spChg chg="del">
          <ac:chgData name="mikez zaatri" userId="dc7c058cd1c617f1" providerId="LiveId" clId="{FDA6E28C-406E-41EE-A1DD-C474C9987713}" dt="2021-08-07T13:34:31.601" v="0" actId="478"/>
          <ac:spMkLst>
            <pc:docMk/>
            <pc:sldMk cId="922754118" sldId="265"/>
            <ac:spMk id="159" creationId="{00000000-0000-0000-0000-000000000000}"/>
          </ac:spMkLst>
        </pc:spChg>
        <pc:picChg chg="add mod">
          <ac:chgData name="mikez zaatri" userId="dc7c058cd1c617f1" providerId="LiveId" clId="{FDA6E28C-406E-41EE-A1DD-C474C9987713}" dt="2021-08-07T13:34:50.903" v="9" actId="1076"/>
          <ac:picMkLst>
            <pc:docMk/>
            <pc:sldMk cId="922754118" sldId="265"/>
            <ac:picMk id="5" creationId="{A927BE9B-8008-4904-97B8-4BEBB47CDA94}"/>
          </ac:picMkLst>
        </pc:picChg>
      </pc:sldChg>
      <pc:sldChg chg="addSp delSp modSp add mod setBg addAnim delAnim setClrOvrMap">
        <pc:chgData name="mikez zaatri" userId="dc7c058cd1c617f1" providerId="LiveId" clId="{FDA6E28C-406E-41EE-A1DD-C474C9987713}" dt="2021-08-07T13:40:14.128" v="134" actId="14100"/>
        <pc:sldMkLst>
          <pc:docMk/>
          <pc:sldMk cId="3828626221" sldId="268"/>
        </pc:sldMkLst>
        <pc:spChg chg="add del">
          <ac:chgData name="mikez zaatri" userId="dc7c058cd1c617f1" providerId="LiveId" clId="{FDA6E28C-406E-41EE-A1DD-C474C9987713}" dt="2021-08-07T13:39:01.654" v="113" actId="26606"/>
          <ac:spMkLst>
            <pc:docMk/>
            <pc:sldMk cId="3828626221" sldId="268"/>
            <ac:spMk id="99" creationId="{DD651B61-325E-4E73-8445-38B0DE8AAAB6}"/>
          </ac:spMkLst>
        </pc:spChg>
        <pc:spChg chg="add del">
          <ac:chgData name="mikez zaatri" userId="dc7c058cd1c617f1" providerId="LiveId" clId="{FDA6E28C-406E-41EE-A1DD-C474C9987713}" dt="2021-08-07T13:39:01.654" v="113" actId="26606"/>
          <ac:spMkLst>
            <pc:docMk/>
            <pc:sldMk cId="3828626221" sldId="268"/>
            <ac:spMk id="101" creationId="{B42E5253-D3AC-4AC2-B766-8B34F13C2F5E}"/>
          </ac:spMkLst>
        </pc:spChg>
        <pc:spChg chg="add del">
          <ac:chgData name="mikez zaatri" userId="dc7c058cd1c617f1" providerId="LiveId" clId="{FDA6E28C-406E-41EE-A1DD-C474C9987713}" dt="2021-08-07T13:39:01.654" v="113" actId="26606"/>
          <ac:spMkLst>
            <pc:docMk/>
            <pc:sldMk cId="3828626221" sldId="268"/>
            <ac:spMk id="103" creationId="{10AE8D57-436A-4073-9A75-15BB5949F8B4}"/>
          </ac:spMkLst>
        </pc:spChg>
        <pc:spChg chg="add del">
          <ac:chgData name="mikez zaatri" userId="dc7c058cd1c617f1" providerId="LiveId" clId="{FDA6E28C-406E-41EE-A1DD-C474C9987713}" dt="2021-08-07T13:39:01.654" v="113" actId="26606"/>
          <ac:spMkLst>
            <pc:docMk/>
            <pc:sldMk cId="3828626221" sldId="268"/>
            <ac:spMk id="105" creationId="{E2852671-8EB6-4EAF-8AF8-65CF3FD66456}"/>
          </ac:spMkLst>
        </pc:spChg>
        <pc:spChg chg="add del">
          <ac:chgData name="mikez zaatri" userId="dc7c058cd1c617f1" providerId="LiveId" clId="{FDA6E28C-406E-41EE-A1DD-C474C9987713}" dt="2021-08-07T13:39:01.654" v="113" actId="26606"/>
          <ac:spMkLst>
            <pc:docMk/>
            <pc:sldMk cId="3828626221" sldId="268"/>
            <ac:spMk id="107" creationId="{26B4480E-B7FF-4481-890E-043A69AE6FE2}"/>
          </ac:spMkLst>
        </pc:spChg>
        <pc:spChg chg="add del">
          <ac:chgData name="mikez zaatri" userId="dc7c058cd1c617f1" providerId="LiveId" clId="{FDA6E28C-406E-41EE-A1DD-C474C9987713}" dt="2021-08-07T13:39:02.410" v="115" actId="26606"/>
          <ac:spMkLst>
            <pc:docMk/>
            <pc:sldMk cId="3828626221" sldId="268"/>
            <ac:spMk id="111" creationId="{8CF5084D-B617-4011-8406-A93B64723187}"/>
          </ac:spMkLst>
        </pc:spChg>
        <pc:spChg chg="mod">
          <ac:chgData name="mikez zaatri" userId="dc7c058cd1c617f1" providerId="LiveId" clId="{FDA6E28C-406E-41EE-A1DD-C474C9987713}" dt="2021-08-07T13:40:09.751" v="133"/>
          <ac:spMkLst>
            <pc:docMk/>
            <pc:sldMk cId="3828626221" sldId="268"/>
            <ac:spMk id="158" creationId="{00000000-0000-0000-0000-000000000000}"/>
          </ac:spMkLst>
        </pc:spChg>
        <pc:spChg chg="add del">
          <ac:chgData name="mikez zaatri" userId="dc7c058cd1c617f1" providerId="LiveId" clId="{FDA6E28C-406E-41EE-A1DD-C474C9987713}" dt="2021-08-07T13:39:02.410" v="115" actId="26606"/>
          <ac:spMkLst>
            <pc:docMk/>
            <pc:sldMk cId="3828626221" sldId="268"/>
            <ac:spMk id="160" creationId="{DD651B61-325E-4E73-8445-38B0DE8AAAB6}"/>
          </ac:spMkLst>
        </pc:spChg>
        <pc:spChg chg="add del">
          <ac:chgData name="mikez zaatri" userId="dc7c058cd1c617f1" providerId="LiveId" clId="{FDA6E28C-406E-41EE-A1DD-C474C9987713}" dt="2021-08-07T13:39:02.410" v="115" actId="26606"/>
          <ac:spMkLst>
            <pc:docMk/>
            <pc:sldMk cId="3828626221" sldId="268"/>
            <ac:spMk id="161" creationId="{B42E5253-D3AC-4AC2-B766-8B34F13C2F5E}"/>
          </ac:spMkLst>
        </pc:spChg>
        <pc:spChg chg="add del">
          <ac:chgData name="mikez zaatri" userId="dc7c058cd1c617f1" providerId="LiveId" clId="{FDA6E28C-406E-41EE-A1DD-C474C9987713}" dt="2021-08-07T13:39:02.410" v="115" actId="26606"/>
          <ac:spMkLst>
            <pc:docMk/>
            <pc:sldMk cId="3828626221" sldId="268"/>
            <ac:spMk id="162" creationId="{10AE8D57-436A-4073-9A75-15BB5949F8B4}"/>
          </ac:spMkLst>
        </pc:spChg>
        <pc:spChg chg="add del">
          <ac:chgData name="mikez zaatri" userId="dc7c058cd1c617f1" providerId="LiveId" clId="{FDA6E28C-406E-41EE-A1DD-C474C9987713}" dt="2021-08-07T13:39:02.410" v="115" actId="26606"/>
          <ac:spMkLst>
            <pc:docMk/>
            <pc:sldMk cId="3828626221" sldId="268"/>
            <ac:spMk id="163" creationId="{E2852671-8EB6-4EAF-8AF8-65CF3FD66456}"/>
          </ac:spMkLst>
        </pc:spChg>
        <pc:spChg chg="add del">
          <ac:chgData name="mikez zaatri" userId="dc7c058cd1c617f1" providerId="LiveId" clId="{FDA6E28C-406E-41EE-A1DD-C474C9987713}" dt="2021-08-07T13:39:02.410" v="115" actId="26606"/>
          <ac:spMkLst>
            <pc:docMk/>
            <pc:sldMk cId="3828626221" sldId="268"/>
            <ac:spMk id="164" creationId="{26B4480E-B7FF-4481-890E-043A69AE6FE2}"/>
          </ac:spMkLst>
        </pc:spChg>
        <pc:spChg chg="add del">
          <ac:chgData name="mikez zaatri" userId="dc7c058cd1c617f1" providerId="LiveId" clId="{FDA6E28C-406E-41EE-A1DD-C474C9987713}" dt="2021-08-07T13:39:02.410" v="115" actId="26606"/>
          <ac:spMkLst>
            <pc:docMk/>
            <pc:sldMk cId="3828626221" sldId="268"/>
            <ac:spMk id="165" creationId="{8C2840C6-6494-4E12-A428-2012DA7DDF8A}"/>
          </ac:spMkLst>
        </pc:spChg>
        <pc:spChg chg="add del">
          <ac:chgData name="mikez zaatri" userId="dc7c058cd1c617f1" providerId="LiveId" clId="{FDA6E28C-406E-41EE-A1DD-C474C9987713}" dt="2021-08-07T13:39:04.424" v="117" actId="26606"/>
          <ac:spMkLst>
            <pc:docMk/>
            <pc:sldMk cId="3828626221" sldId="268"/>
            <ac:spMk id="167" creationId="{DD651B61-325E-4E73-8445-38B0DE8AAAB6}"/>
          </ac:spMkLst>
        </pc:spChg>
        <pc:spChg chg="add del">
          <ac:chgData name="mikez zaatri" userId="dc7c058cd1c617f1" providerId="LiveId" clId="{FDA6E28C-406E-41EE-A1DD-C474C9987713}" dt="2021-08-07T13:39:04.424" v="117" actId="26606"/>
          <ac:spMkLst>
            <pc:docMk/>
            <pc:sldMk cId="3828626221" sldId="268"/>
            <ac:spMk id="168" creationId="{B42E5253-D3AC-4AC2-B766-8B34F13C2F5E}"/>
          </ac:spMkLst>
        </pc:spChg>
        <pc:spChg chg="add del">
          <ac:chgData name="mikez zaatri" userId="dc7c058cd1c617f1" providerId="LiveId" clId="{FDA6E28C-406E-41EE-A1DD-C474C9987713}" dt="2021-08-07T13:39:04.424" v="117" actId="26606"/>
          <ac:spMkLst>
            <pc:docMk/>
            <pc:sldMk cId="3828626221" sldId="268"/>
            <ac:spMk id="169" creationId="{10AE8D57-436A-4073-9A75-15BB5949F8B4}"/>
          </ac:spMkLst>
        </pc:spChg>
        <pc:spChg chg="add del">
          <ac:chgData name="mikez zaatri" userId="dc7c058cd1c617f1" providerId="LiveId" clId="{FDA6E28C-406E-41EE-A1DD-C474C9987713}" dt="2021-08-07T13:39:04.424" v="117" actId="26606"/>
          <ac:spMkLst>
            <pc:docMk/>
            <pc:sldMk cId="3828626221" sldId="268"/>
            <ac:spMk id="170" creationId="{E2852671-8EB6-4EAF-8AF8-65CF3FD66456}"/>
          </ac:spMkLst>
        </pc:spChg>
        <pc:spChg chg="add del">
          <ac:chgData name="mikez zaatri" userId="dc7c058cd1c617f1" providerId="LiveId" clId="{FDA6E28C-406E-41EE-A1DD-C474C9987713}" dt="2021-08-07T13:39:04.424" v="117" actId="26606"/>
          <ac:spMkLst>
            <pc:docMk/>
            <pc:sldMk cId="3828626221" sldId="268"/>
            <ac:spMk id="171" creationId="{F7207B7B-5C57-458C-BE38-95D2CD7655BB}"/>
          </ac:spMkLst>
        </pc:spChg>
        <pc:spChg chg="add del">
          <ac:chgData name="mikez zaatri" userId="dc7c058cd1c617f1" providerId="LiveId" clId="{FDA6E28C-406E-41EE-A1DD-C474C9987713}" dt="2021-08-07T13:39:04.424" v="117" actId="26606"/>
          <ac:spMkLst>
            <pc:docMk/>
            <pc:sldMk cId="3828626221" sldId="268"/>
            <ac:spMk id="172" creationId="{9822E561-F97C-4CBB-A9A6-A6BF6317BC84}"/>
          </ac:spMkLst>
        </pc:spChg>
        <pc:spChg chg="add del">
          <ac:chgData name="mikez zaatri" userId="dc7c058cd1c617f1" providerId="LiveId" clId="{FDA6E28C-406E-41EE-A1DD-C474C9987713}" dt="2021-08-07T13:39:04.424" v="117" actId="26606"/>
          <ac:spMkLst>
            <pc:docMk/>
            <pc:sldMk cId="3828626221" sldId="268"/>
            <ac:spMk id="173" creationId="{B01B0E58-A5C8-4CDA-A2E0-35DF94E59857}"/>
          </ac:spMkLst>
        </pc:spChg>
        <pc:spChg chg="add del">
          <ac:chgData name="mikez zaatri" userId="dc7c058cd1c617f1" providerId="LiveId" clId="{FDA6E28C-406E-41EE-A1DD-C474C9987713}" dt="2021-08-07T13:39:08.168" v="120" actId="26606"/>
          <ac:spMkLst>
            <pc:docMk/>
            <pc:sldMk cId="3828626221" sldId="268"/>
            <ac:spMk id="175" creationId="{E6C8E6EB-4C59-429B-97E4-72A058CFC4FB}"/>
          </ac:spMkLst>
        </pc:spChg>
        <pc:spChg chg="add del">
          <ac:chgData name="mikez zaatri" userId="dc7c058cd1c617f1" providerId="LiveId" clId="{FDA6E28C-406E-41EE-A1DD-C474C9987713}" dt="2021-08-07T13:39:08.168" v="120" actId="26606"/>
          <ac:spMkLst>
            <pc:docMk/>
            <pc:sldMk cId="3828626221" sldId="268"/>
            <ac:spMk id="176" creationId="{B5B90362-AFCC-46A9-B41C-A257A8C5B314}"/>
          </ac:spMkLst>
        </pc:spChg>
        <pc:spChg chg="add del">
          <ac:chgData name="mikez zaatri" userId="dc7c058cd1c617f1" providerId="LiveId" clId="{FDA6E28C-406E-41EE-A1DD-C474C9987713}" dt="2021-08-07T13:39:08.168" v="120" actId="26606"/>
          <ac:spMkLst>
            <pc:docMk/>
            <pc:sldMk cId="3828626221" sldId="268"/>
            <ac:spMk id="177" creationId="{F71EF7F1-38BA-471D-8CD4-2A9AE8E35527}"/>
          </ac:spMkLst>
        </pc:spChg>
        <pc:spChg chg="add del">
          <ac:chgData name="mikez zaatri" userId="dc7c058cd1c617f1" providerId="LiveId" clId="{FDA6E28C-406E-41EE-A1DD-C474C9987713}" dt="2021-08-07T13:39:08.168" v="120" actId="26606"/>
          <ac:spMkLst>
            <pc:docMk/>
            <pc:sldMk cId="3828626221" sldId="268"/>
            <ac:spMk id="178" creationId="{C0524398-BFB4-4C4A-8317-83B8729F9B26}"/>
          </ac:spMkLst>
        </pc:spChg>
        <pc:spChg chg="add del">
          <ac:chgData name="mikez zaatri" userId="dc7c058cd1c617f1" providerId="LiveId" clId="{FDA6E28C-406E-41EE-A1DD-C474C9987713}" dt="2021-08-07T13:39:08.168" v="120" actId="26606"/>
          <ac:spMkLst>
            <pc:docMk/>
            <pc:sldMk cId="3828626221" sldId="268"/>
            <ac:spMk id="179" creationId="{E08D4B6A-8113-4DFB-B82E-B60CAC8E0A50}"/>
          </ac:spMkLst>
        </pc:spChg>
        <pc:spChg chg="add del">
          <ac:chgData name="mikez zaatri" userId="dc7c058cd1c617f1" providerId="LiveId" clId="{FDA6E28C-406E-41EE-A1DD-C474C9987713}" dt="2021-08-07T13:39:08.168" v="120" actId="26606"/>
          <ac:spMkLst>
            <pc:docMk/>
            <pc:sldMk cId="3828626221" sldId="268"/>
            <ac:spMk id="180" creationId="{9822E561-F97C-4CBB-A9A6-A6BF6317BC84}"/>
          </ac:spMkLst>
        </pc:spChg>
        <pc:spChg chg="add del">
          <ac:chgData name="mikez zaatri" userId="dc7c058cd1c617f1" providerId="LiveId" clId="{FDA6E28C-406E-41EE-A1DD-C474C9987713}" dt="2021-08-07T13:39:08.168" v="120" actId="26606"/>
          <ac:spMkLst>
            <pc:docMk/>
            <pc:sldMk cId="3828626221" sldId="268"/>
            <ac:spMk id="181" creationId="{B01B0E58-A5C8-4CDA-A2E0-35DF94E59857}"/>
          </ac:spMkLst>
        </pc:spChg>
        <pc:spChg chg="add">
          <ac:chgData name="mikez zaatri" userId="dc7c058cd1c617f1" providerId="LiveId" clId="{FDA6E28C-406E-41EE-A1DD-C474C9987713}" dt="2021-08-07T13:39:08.180" v="121" actId="26606"/>
          <ac:spMkLst>
            <pc:docMk/>
            <pc:sldMk cId="3828626221" sldId="268"/>
            <ac:spMk id="183" creationId="{DD651B61-325E-4E73-8445-38B0DE8AAAB6}"/>
          </ac:spMkLst>
        </pc:spChg>
        <pc:spChg chg="add">
          <ac:chgData name="mikez zaatri" userId="dc7c058cd1c617f1" providerId="LiveId" clId="{FDA6E28C-406E-41EE-A1DD-C474C9987713}" dt="2021-08-07T13:39:08.180" v="121" actId="26606"/>
          <ac:spMkLst>
            <pc:docMk/>
            <pc:sldMk cId="3828626221" sldId="268"/>
            <ac:spMk id="184" creationId="{B42E5253-D3AC-4AC2-B766-8B34F13C2F5E}"/>
          </ac:spMkLst>
        </pc:spChg>
        <pc:spChg chg="add">
          <ac:chgData name="mikez zaatri" userId="dc7c058cd1c617f1" providerId="LiveId" clId="{FDA6E28C-406E-41EE-A1DD-C474C9987713}" dt="2021-08-07T13:39:08.180" v="121" actId="26606"/>
          <ac:spMkLst>
            <pc:docMk/>
            <pc:sldMk cId="3828626221" sldId="268"/>
            <ac:spMk id="185" creationId="{10AE8D57-436A-4073-9A75-15BB5949F8B4}"/>
          </ac:spMkLst>
        </pc:spChg>
        <pc:spChg chg="add">
          <ac:chgData name="mikez zaatri" userId="dc7c058cd1c617f1" providerId="LiveId" clId="{FDA6E28C-406E-41EE-A1DD-C474C9987713}" dt="2021-08-07T13:39:08.180" v="121" actId="26606"/>
          <ac:spMkLst>
            <pc:docMk/>
            <pc:sldMk cId="3828626221" sldId="268"/>
            <ac:spMk id="186" creationId="{E2852671-8EB6-4EAF-8AF8-65CF3FD66456}"/>
          </ac:spMkLst>
        </pc:spChg>
        <pc:spChg chg="add">
          <ac:chgData name="mikez zaatri" userId="dc7c058cd1c617f1" providerId="LiveId" clId="{FDA6E28C-406E-41EE-A1DD-C474C9987713}" dt="2021-08-07T13:39:08.180" v="121" actId="26606"/>
          <ac:spMkLst>
            <pc:docMk/>
            <pc:sldMk cId="3828626221" sldId="268"/>
            <ac:spMk id="187" creationId="{26B4480E-B7FF-4481-890E-043A69AE6FE2}"/>
          </ac:spMkLst>
        </pc:spChg>
        <pc:grpChg chg="add del">
          <ac:chgData name="mikez zaatri" userId="dc7c058cd1c617f1" providerId="LiveId" clId="{FDA6E28C-406E-41EE-A1DD-C474C9987713}" dt="2021-08-07T13:39:01.654" v="113" actId="26606"/>
          <ac:grpSpMkLst>
            <pc:docMk/>
            <pc:sldMk cId="3828626221" sldId="268"/>
            <ac:grpSpMk id="109" creationId="{79394E1F-0B5F-497D-B2A6-8383A2A54834}"/>
          </ac:grpSpMkLst>
        </pc:grpChg>
        <pc:grpChg chg="add">
          <ac:chgData name="mikez zaatri" userId="dc7c058cd1c617f1" providerId="LiveId" clId="{FDA6E28C-406E-41EE-A1DD-C474C9987713}" dt="2021-08-07T13:39:08.180" v="121" actId="26606"/>
          <ac:grpSpMkLst>
            <pc:docMk/>
            <pc:sldMk cId="3828626221" sldId="268"/>
            <ac:grpSpMk id="188" creationId="{79394E1F-0B5F-497D-B2A6-8383A2A54834}"/>
          </ac:grpSpMkLst>
        </pc:grpChg>
        <pc:picChg chg="add mod">
          <ac:chgData name="mikez zaatri" userId="dc7c058cd1c617f1" providerId="LiveId" clId="{FDA6E28C-406E-41EE-A1DD-C474C9987713}" dt="2021-08-07T13:40:14.128" v="134" actId="14100"/>
          <ac:picMkLst>
            <pc:docMk/>
            <pc:sldMk cId="3828626221" sldId="268"/>
            <ac:picMk id="3" creationId="{AD8AA16E-F466-497A-8EF3-A2A20A46F7E2}"/>
          </ac:picMkLst>
        </pc:picChg>
        <pc:picChg chg="del">
          <ac:chgData name="mikez zaatri" userId="dc7c058cd1c617f1" providerId="LiveId" clId="{FDA6E28C-406E-41EE-A1DD-C474C9987713}" dt="2021-08-07T13:35:54.705" v="107" actId="478"/>
          <ac:picMkLst>
            <pc:docMk/>
            <pc:sldMk cId="3828626221" sldId="268"/>
            <ac:picMk id="5" creationId="{A927BE9B-8008-4904-97B8-4BEBB47CDA9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64A6-729C-462D-B75E-C4CFD7D8CEA1}" type="datetimeFigureOut">
              <a:rPr lang="en-US" smtClean="0"/>
              <a:t>8/15/2021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42F2-C5B0-4905-B41B-838B9341D07C}" type="slidenum">
              <a:rPr lang="en-US" smtClean="0"/>
              <a:t>‹#›</a:t>
            </a:fld>
            <a:endParaRPr lang="en-US"/>
          </a:p>
        </p:txBody>
      </p:sp>
    </p:spTree>
    <p:extLst>
      <p:ext uri="{BB962C8B-B14F-4D97-AF65-F5344CB8AC3E}">
        <p14:creationId xmlns:p14="http://schemas.microsoft.com/office/powerpoint/2010/main" val="28034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84fc85c2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84fc85c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84fc85c23_0_1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84fc85c23_0_1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4fc85c23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4fc85c23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84fc85c23_0_1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84fc85c23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4fc85c23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4fc85c23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278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72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4fc85c2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4fc85c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84fc85c2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84fc85c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09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62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14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82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79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134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pro.mlslistings.com/Account/Login.aspx"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730000" y="525000"/>
            <a:ext cx="9385200" cy="697523"/>
          </a:xfrm>
          <a:prstGeom prst="rect">
            <a:avLst/>
          </a:prstGeom>
        </p:spPr>
        <p:txBody>
          <a:bodyPr spcFirstLastPara="1" vert="horz" wrap="square" lIns="121900" tIns="121900" rIns="121900" bIns="121900" rtlCol="0" anchor="t" anchorCtr="0">
            <a:spAutoFit/>
          </a:bodyPr>
          <a:lstStyle/>
          <a:p>
            <a:r>
              <a:rPr lang="en" sz="2933"/>
              <a:t>Agenda</a:t>
            </a:r>
            <a:endParaRPr sz="2933"/>
          </a:p>
        </p:txBody>
      </p:sp>
      <p:sp>
        <p:nvSpPr>
          <p:cNvPr id="141" name="Google Shape;141;p14"/>
          <p:cNvSpPr txBox="1">
            <a:spLocks noGrp="1"/>
          </p:cNvSpPr>
          <p:nvPr>
            <p:ph type="body" idx="1"/>
          </p:nvPr>
        </p:nvSpPr>
        <p:spPr>
          <a:xfrm>
            <a:off x="1730000" y="1849434"/>
            <a:ext cx="9385200" cy="4770496"/>
          </a:xfrm>
          <a:prstGeom prst="rect">
            <a:avLst/>
          </a:prstGeom>
        </p:spPr>
        <p:txBody>
          <a:bodyPr spcFirstLastPara="1" vert="horz" wrap="square" lIns="121900" tIns="121900" rIns="121900" bIns="121900" rtlCol="0" anchor="t" anchorCtr="0">
            <a:spAutoFit/>
          </a:bodyPr>
          <a:lstStyle/>
          <a:p>
            <a:pPr>
              <a:lnSpc>
                <a:spcPct val="200000"/>
              </a:lnSpc>
            </a:pPr>
            <a:r>
              <a:rPr lang="en"/>
              <a:t>Project Overview: </a:t>
            </a:r>
            <a:endParaRPr/>
          </a:p>
          <a:p>
            <a:pPr lvl="1">
              <a:lnSpc>
                <a:spcPct val="200000"/>
              </a:lnSpc>
            </a:pPr>
            <a:r>
              <a:rPr lang="en"/>
              <a:t>topic and motivation for  selecting this topic. </a:t>
            </a:r>
            <a:endParaRPr/>
          </a:p>
          <a:p>
            <a:pPr lvl="1">
              <a:lnSpc>
                <a:spcPct val="200000"/>
              </a:lnSpc>
            </a:pPr>
            <a:r>
              <a:rPr lang="en"/>
              <a:t>Project goals: Questions the team hopes to answer.</a:t>
            </a:r>
            <a:endParaRPr/>
          </a:p>
          <a:p>
            <a:pPr>
              <a:lnSpc>
                <a:spcPct val="200000"/>
              </a:lnSpc>
            </a:pPr>
            <a:r>
              <a:rPr lang="en"/>
              <a:t>Description of the source of data</a:t>
            </a:r>
            <a:endParaRPr/>
          </a:p>
          <a:p>
            <a:pPr>
              <a:lnSpc>
                <a:spcPct val="200000"/>
              </a:lnSpc>
            </a:pPr>
            <a:r>
              <a:rPr lang="en"/>
              <a:t>Data exploration &amp; transformation </a:t>
            </a:r>
            <a:endParaRPr/>
          </a:p>
          <a:p>
            <a:pPr>
              <a:lnSpc>
                <a:spcPct val="200000"/>
              </a:lnSpc>
            </a:pPr>
            <a:r>
              <a:rPr lang="en"/>
              <a:t>Project  analysis</a:t>
            </a:r>
            <a:endParaRPr/>
          </a:p>
          <a:p>
            <a:pPr>
              <a:lnSpc>
                <a:spcPct val="200000"/>
              </a:lnSpc>
            </a:pPr>
            <a:r>
              <a:rPr lang="en"/>
              <a:t>Final Project outcome , Dashboard and visualization </a:t>
            </a:r>
            <a:endParaRPr/>
          </a:p>
          <a:p>
            <a:pPr>
              <a:lnSpc>
                <a:spcPct val="200000"/>
              </a:lnSpc>
            </a:pPr>
            <a:r>
              <a:rPr lang="en"/>
              <a:t>Technologies, languages, tools, and algorithms used throughout the project</a:t>
            </a:r>
            <a:endParaRPr/>
          </a:p>
          <a:p>
            <a:pPr>
              <a:lnSpc>
                <a:spcPct val="200000"/>
              </a:lnSpc>
            </a:pPr>
            <a:r>
              <a:rPr lang="en"/>
              <a:t>Recommendation for future analysis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Dashboard </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Data Cleanup –Phase1 </a:t>
            </a:r>
          </a:p>
        </p:txBody>
      </p:sp>
      <p:pic>
        <p:nvPicPr>
          <p:cNvPr id="6" name="Picture 5" descr="Graphical user interface, text, application&#10;&#10;Description automatically generated">
            <a:extLst>
              <a:ext uri="{FF2B5EF4-FFF2-40B4-BE49-F238E27FC236}">
                <a16:creationId xmlns:a16="http://schemas.microsoft.com/office/drawing/2014/main" id="{A0F8300A-45BB-4226-BD1D-9F03FDB3A419}"/>
              </a:ext>
            </a:extLst>
          </p:cNvPr>
          <p:cNvPicPr>
            <a:picLocks noChangeAspect="1"/>
          </p:cNvPicPr>
          <p:nvPr/>
        </p:nvPicPr>
        <p:blipFill>
          <a:blip r:embed="rId2"/>
          <a:stretch>
            <a:fillRect/>
          </a:stretch>
        </p:blipFill>
        <p:spPr>
          <a:xfrm>
            <a:off x="10324643" y="4892841"/>
            <a:ext cx="1420824" cy="1511515"/>
          </a:xfrm>
          <a:prstGeom prst="rect">
            <a:avLst/>
          </a:prstGeom>
        </p:spPr>
      </p:pic>
      <p:sp>
        <p:nvSpPr>
          <p:cNvPr id="24" name="TextBox 23">
            <a:extLst>
              <a:ext uri="{FF2B5EF4-FFF2-40B4-BE49-F238E27FC236}">
                <a16:creationId xmlns:a16="http://schemas.microsoft.com/office/drawing/2014/main" id="{977AB8AF-0F8F-45F6-97CB-D90CEFE359E8}"/>
              </a:ext>
            </a:extLst>
          </p:cNvPr>
          <p:cNvSpPr txBox="1"/>
          <p:nvPr/>
        </p:nvSpPr>
        <p:spPr>
          <a:xfrm>
            <a:off x="4475748" y="2698902"/>
            <a:ext cx="6096000" cy="369332"/>
          </a:xfrm>
          <a:prstGeom prst="rect">
            <a:avLst/>
          </a:prstGeom>
          <a:noFill/>
        </p:spPr>
        <p:txBody>
          <a:bodyPr wrap="square">
            <a:spAutoFit/>
          </a:bodyPr>
          <a:lstStyle/>
          <a:p>
            <a:r>
              <a:rPr lang="en-US" dirty="0">
                <a:solidFill>
                  <a:srgbClr val="FF0000"/>
                </a:solidFill>
                <a:highlight>
                  <a:srgbClr val="FFFF00"/>
                </a:highlight>
              </a:rPr>
              <a:t>Michael</a:t>
            </a:r>
            <a:r>
              <a:rPr lang="en-US" dirty="0">
                <a:highlight>
                  <a:srgbClr val="FFFF00"/>
                </a:highlight>
              </a:rPr>
              <a:t>  to add key point to describe the Process </a:t>
            </a:r>
          </a:p>
        </p:txBody>
      </p:sp>
    </p:spTree>
    <p:extLst>
      <p:ext uri="{BB962C8B-B14F-4D97-AF65-F5344CB8AC3E}">
        <p14:creationId xmlns:p14="http://schemas.microsoft.com/office/powerpoint/2010/main" val="16910840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Final Project outcome , Dashboard and visualization</a:t>
            </a:r>
            <a:endParaRPr sz="2800">
              <a:latin typeface="Lato"/>
              <a:ea typeface="Lato"/>
              <a:cs typeface="Lato"/>
              <a:sym typeface="Lato"/>
            </a:endParaRPr>
          </a:p>
        </p:txBody>
      </p:sp>
      <p:sp>
        <p:nvSpPr>
          <p:cNvPr id="171" name="Google Shape;171;p19"/>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dirty="0"/>
              <a:t>Using  Tableau to visualize the following analysis outcome:</a:t>
            </a:r>
            <a:endParaRPr dirty="0"/>
          </a:p>
          <a:p>
            <a:pPr lvl="1"/>
            <a:r>
              <a:rPr lang="en" dirty="0"/>
              <a:t>Present at the county level in Ca  the  Avg. Sale Price vs. Predicted Ang. Price, Min Max Price Per SQF </a:t>
            </a:r>
            <a:endParaRPr dirty="0"/>
          </a:p>
          <a:p>
            <a:pPr lvl="1"/>
            <a:r>
              <a:rPr lang="en" dirty="0"/>
              <a:t>Top 5 Areas with the Highest prices. </a:t>
            </a:r>
            <a:endParaRPr dirty="0"/>
          </a:p>
          <a:p>
            <a:pPr lvl="1"/>
            <a:r>
              <a:rPr lang="en" dirty="0"/>
              <a:t>Bottom 5 areas with the lowest prices. l </a:t>
            </a:r>
            <a:endParaRPr dirty="0"/>
          </a:p>
        </p:txBody>
      </p:sp>
      <p:sp>
        <p:nvSpPr>
          <p:cNvPr id="4" name="TextBox 3">
            <a:extLst>
              <a:ext uri="{FF2B5EF4-FFF2-40B4-BE49-F238E27FC236}">
                <a16:creationId xmlns:a16="http://schemas.microsoft.com/office/drawing/2014/main" id="{54751FBC-7BCC-4392-925A-25CAC9EB7E35}"/>
              </a:ext>
            </a:extLst>
          </p:cNvPr>
          <p:cNvSpPr txBox="1"/>
          <p:nvPr/>
        </p:nvSpPr>
        <p:spPr>
          <a:xfrm>
            <a:off x="4475748" y="2698902"/>
            <a:ext cx="6096000" cy="369332"/>
          </a:xfrm>
          <a:prstGeom prst="rect">
            <a:avLst/>
          </a:prstGeom>
          <a:noFill/>
        </p:spPr>
        <p:txBody>
          <a:bodyPr wrap="square">
            <a:spAutoFit/>
          </a:bodyPr>
          <a:lstStyle/>
          <a:p>
            <a:r>
              <a:rPr lang="en-US" dirty="0">
                <a:solidFill>
                  <a:srgbClr val="FF0000"/>
                </a:solidFill>
                <a:highlight>
                  <a:srgbClr val="FFFF00"/>
                </a:highlight>
              </a:rPr>
              <a:t>Michael</a:t>
            </a:r>
            <a:r>
              <a:rPr lang="en-US" dirty="0">
                <a:highlight>
                  <a:srgbClr val="FFFF00"/>
                </a:highlight>
              </a:rPr>
              <a:t>  to add key point to describe the Process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Recommendation for future analysis</a:t>
            </a:r>
            <a:endParaRPr sz="2800">
              <a:latin typeface="Lato"/>
              <a:ea typeface="Lato"/>
              <a:cs typeface="Lato"/>
              <a:sym typeface="Lato"/>
            </a:endParaRPr>
          </a:p>
        </p:txBody>
      </p:sp>
      <p:sp>
        <p:nvSpPr>
          <p:cNvPr id="183" name="Google Shape;183;p21"/>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a:t>TBD </a:t>
            </a:r>
            <a:endParaRPr/>
          </a:p>
        </p:txBody>
      </p:sp>
      <p:sp>
        <p:nvSpPr>
          <p:cNvPr id="4" name="TextBox 3">
            <a:extLst>
              <a:ext uri="{FF2B5EF4-FFF2-40B4-BE49-F238E27FC236}">
                <a16:creationId xmlns:a16="http://schemas.microsoft.com/office/drawing/2014/main" id="{518EAEA7-0B74-4BEC-9516-1ED4161D7DF1}"/>
              </a:ext>
            </a:extLst>
          </p:cNvPr>
          <p:cNvSpPr txBox="1"/>
          <p:nvPr/>
        </p:nvSpPr>
        <p:spPr>
          <a:xfrm>
            <a:off x="2727159" y="3565175"/>
            <a:ext cx="6096000" cy="369332"/>
          </a:xfrm>
          <a:prstGeom prst="rect">
            <a:avLst/>
          </a:prstGeom>
          <a:noFill/>
        </p:spPr>
        <p:txBody>
          <a:bodyPr wrap="square">
            <a:spAutoFit/>
          </a:bodyPr>
          <a:lstStyle/>
          <a:p>
            <a:r>
              <a:rPr lang="en-US" dirty="0">
                <a:solidFill>
                  <a:srgbClr val="FF0000"/>
                </a:solidFill>
                <a:highlight>
                  <a:srgbClr val="FFFF00"/>
                </a:highlight>
              </a:rPr>
              <a:t>Michael</a:t>
            </a:r>
            <a:r>
              <a:rPr lang="en-US" dirty="0">
                <a:highlight>
                  <a:srgbClr val="FFFF00"/>
                </a:highlight>
              </a:rPr>
              <a:t>  to add key point to describe the Process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Technologies, languages, tools, and algorithms used throughout the project</a:t>
            </a:r>
            <a:endParaRPr sz="2800">
              <a:latin typeface="Lato"/>
              <a:ea typeface="Lato"/>
              <a:cs typeface="Lato"/>
              <a:sym typeface="Lato"/>
            </a:endParaRPr>
          </a:p>
        </p:txBody>
      </p:sp>
      <p:sp>
        <p:nvSpPr>
          <p:cNvPr id="177" name="Google Shape;177;p20"/>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Python :  Pandas, PySpark </a:t>
            </a:r>
            <a:endParaRPr/>
          </a:p>
          <a:p>
            <a:r>
              <a:rPr lang="en"/>
              <a:t>SQLAlchemy </a:t>
            </a:r>
            <a:endParaRPr/>
          </a:p>
          <a:p>
            <a:r>
              <a:rPr lang="en"/>
              <a:t>Postgres </a:t>
            </a:r>
            <a:endParaRPr/>
          </a:p>
          <a:p>
            <a:r>
              <a:rPr lang="en"/>
              <a:t>Google CoLab </a:t>
            </a:r>
            <a:endParaRPr/>
          </a:p>
          <a:p>
            <a:r>
              <a:rPr lang="en"/>
              <a:t>Google Docs. </a:t>
            </a:r>
            <a:endParaRPr/>
          </a:p>
          <a:p>
            <a:r>
              <a:rPr lang="en"/>
              <a:t>Python ML Models: Linear regression , Keras for neural network ML Model.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525814" y="3126157"/>
            <a:ext cx="9385200" cy="1218800"/>
          </a:xfrm>
          <a:prstGeom prst="rect">
            <a:avLst/>
          </a:prstGeom>
        </p:spPr>
        <p:txBody>
          <a:bodyPr spcFirstLastPara="1" vert="horz" wrap="square" lIns="121900" tIns="121900" rIns="121900" bIns="121900" rtlCol="0" anchor="t" anchorCtr="0">
            <a:normAutofit/>
          </a:bodyPr>
          <a:lstStyle/>
          <a:p>
            <a:r>
              <a:rPr lang="en" sz="2800" dirty="0">
                <a:latin typeface="Lato"/>
                <a:ea typeface="Lato"/>
                <a:cs typeface="Lato"/>
                <a:sym typeface="Lato"/>
              </a:rPr>
              <a:t>Backup</a:t>
            </a:r>
            <a:endParaRPr sz="2800" dirty="0">
              <a:latin typeface="Lato"/>
              <a:ea typeface="Lato"/>
              <a:cs typeface="Lato"/>
              <a:sym typeface="Lato"/>
            </a:endParaRPr>
          </a:p>
        </p:txBody>
      </p:sp>
    </p:spTree>
    <p:extLst>
      <p:ext uri="{BB962C8B-B14F-4D97-AF65-F5344CB8AC3E}">
        <p14:creationId xmlns:p14="http://schemas.microsoft.com/office/powerpoint/2010/main" val="3099164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dirty="0">
                <a:latin typeface="Lato"/>
                <a:ea typeface="Lato"/>
                <a:cs typeface="Lato"/>
                <a:sym typeface="Lato"/>
              </a:rPr>
              <a:t>Initial E</a:t>
            </a:r>
            <a:r>
              <a:rPr lang="en-US" sz="2800" dirty="0">
                <a:latin typeface="Lato"/>
                <a:ea typeface="Lato"/>
                <a:cs typeface="Lato"/>
                <a:sym typeface="Lato"/>
              </a:rPr>
              <a:t>t</a:t>
            </a:r>
            <a:r>
              <a:rPr lang="en" sz="2800" dirty="0">
                <a:latin typeface="Lato"/>
                <a:ea typeface="Lato"/>
                <a:cs typeface="Lato"/>
                <a:sym typeface="Lato"/>
              </a:rPr>
              <a:t>l process</a:t>
            </a:r>
            <a:endParaRPr sz="2800" dirty="0">
              <a:latin typeface="Lato"/>
              <a:ea typeface="Lato"/>
              <a:cs typeface="Lato"/>
              <a:sym typeface="Lato"/>
            </a:endParaRPr>
          </a:p>
        </p:txBody>
      </p:sp>
      <p:pic>
        <p:nvPicPr>
          <p:cNvPr id="5" name="Picture 4" descr="Diagram&#10;&#10;Description automatically generated">
            <a:extLst>
              <a:ext uri="{FF2B5EF4-FFF2-40B4-BE49-F238E27FC236}">
                <a16:creationId xmlns:a16="http://schemas.microsoft.com/office/drawing/2014/main" id="{A927BE9B-8008-4904-97B8-4BEBB47CDA94}"/>
              </a:ext>
            </a:extLst>
          </p:cNvPr>
          <p:cNvPicPr>
            <a:picLocks noChangeAspect="1"/>
          </p:cNvPicPr>
          <p:nvPr/>
        </p:nvPicPr>
        <p:blipFill>
          <a:blip r:embed="rId3"/>
          <a:stretch>
            <a:fillRect/>
          </a:stretch>
        </p:blipFill>
        <p:spPr>
          <a:xfrm>
            <a:off x="1649896" y="1942128"/>
            <a:ext cx="9721298" cy="4761608"/>
          </a:xfrm>
          <a:prstGeom prst="rect">
            <a:avLst/>
          </a:prstGeom>
        </p:spPr>
      </p:pic>
    </p:spTree>
    <p:extLst>
      <p:ext uri="{BB962C8B-B14F-4D97-AF65-F5344CB8AC3E}">
        <p14:creationId xmlns:p14="http://schemas.microsoft.com/office/powerpoint/2010/main" val="922754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REGRESSION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Linear regression using </a:t>
            </a:r>
            <a:r>
              <a:rPr lang="en-US" dirty="0" err="1">
                <a:solidFill>
                  <a:srgbClr val="FFFFFF"/>
                </a:solidFill>
              </a:rPr>
              <a:t>sklearn</a:t>
            </a:r>
            <a:r>
              <a:rPr lang="en-US" dirty="0">
                <a:solidFill>
                  <a:srgbClr val="FFFFFF"/>
                </a:solidFill>
              </a:rPr>
              <a:t>  model</a:t>
            </a:r>
          </a:p>
        </p:txBody>
      </p:sp>
      <p:pic>
        <p:nvPicPr>
          <p:cNvPr id="5" name="Picture 4" descr="Graphical user interface, text&#10;&#10;Description automatically generated">
            <a:extLst>
              <a:ext uri="{FF2B5EF4-FFF2-40B4-BE49-F238E27FC236}">
                <a16:creationId xmlns:a16="http://schemas.microsoft.com/office/drawing/2014/main" id="{41973571-4714-4A37-9A12-B8EF6AD2B962}"/>
              </a:ext>
            </a:extLst>
          </p:cNvPr>
          <p:cNvPicPr>
            <a:picLocks noChangeAspect="1"/>
          </p:cNvPicPr>
          <p:nvPr/>
        </p:nvPicPr>
        <p:blipFill>
          <a:blip r:embed="rId2"/>
          <a:stretch>
            <a:fillRect/>
          </a:stretch>
        </p:blipFill>
        <p:spPr>
          <a:xfrm>
            <a:off x="4529398" y="788989"/>
            <a:ext cx="6831503" cy="1998215"/>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947C76F2-46F3-40B9-8D7A-B1625DFB2D13}"/>
              </a:ext>
            </a:extLst>
          </p:cNvPr>
          <p:cNvPicPr>
            <a:picLocks noChangeAspect="1"/>
          </p:cNvPicPr>
          <p:nvPr/>
        </p:nvPicPr>
        <p:blipFill>
          <a:blip r:embed="rId3"/>
          <a:stretch>
            <a:fillRect/>
          </a:stretch>
        </p:blipFill>
        <p:spPr>
          <a:xfrm>
            <a:off x="4733218" y="3576193"/>
            <a:ext cx="6627683" cy="1413256"/>
          </a:xfrm>
          <a:prstGeom prst="rect">
            <a:avLst/>
          </a:prstGeom>
        </p:spPr>
      </p:pic>
    </p:spTree>
    <p:extLst>
      <p:ext uri="{BB962C8B-B14F-4D97-AF65-F5344CB8AC3E}">
        <p14:creationId xmlns:p14="http://schemas.microsoft.com/office/powerpoint/2010/main" val="403273504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REGRESSION </a:t>
            </a:r>
            <a:r>
              <a:rPr lang="en-US" sz="2800" dirty="0" err="1">
                <a:solidFill>
                  <a:srgbClr val="FFFFFF"/>
                </a:solidFill>
              </a:rPr>
              <a:t>mODEL</a:t>
            </a:r>
            <a:endParaRPr lang="en-US" sz="2800" dirty="0">
              <a:solidFill>
                <a:srgbClr val="FFFFFF"/>
              </a:solidFill>
            </a:endParaRP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Linear regression using </a:t>
            </a:r>
            <a:r>
              <a:rPr lang="en-US" dirty="0" err="1">
                <a:solidFill>
                  <a:srgbClr val="FFFFFF"/>
                </a:solidFill>
              </a:rPr>
              <a:t>sklearn</a:t>
            </a:r>
            <a:r>
              <a:rPr lang="en-US" dirty="0">
                <a:solidFill>
                  <a:srgbClr val="FFFFFF"/>
                </a:solidFill>
              </a:rPr>
              <a:t>  model</a:t>
            </a:r>
          </a:p>
        </p:txBody>
      </p:sp>
      <p:pic>
        <p:nvPicPr>
          <p:cNvPr id="6" name="Picture 5" descr="Text&#10;&#10;Description automatically generated">
            <a:extLst>
              <a:ext uri="{FF2B5EF4-FFF2-40B4-BE49-F238E27FC236}">
                <a16:creationId xmlns:a16="http://schemas.microsoft.com/office/drawing/2014/main" id="{7DF77E5E-41BD-46EE-A3A3-AAFB002A5046}"/>
              </a:ext>
            </a:extLst>
          </p:cNvPr>
          <p:cNvPicPr>
            <a:picLocks noChangeAspect="1"/>
          </p:cNvPicPr>
          <p:nvPr/>
        </p:nvPicPr>
        <p:blipFill>
          <a:blip r:embed="rId2"/>
          <a:stretch>
            <a:fillRect/>
          </a:stretch>
        </p:blipFill>
        <p:spPr>
          <a:xfrm>
            <a:off x="4592231" y="702155"/>
            <a:ext cx="6831503" cy="3227884"/>
          </a:xfrm>
          <a:prstGeom prst="rect">
            <a:avLst/>
          </a:prstGeom>
        </p:spPr>
      </p:pic>
      <p:pic>
        <p:nvPicPr>
          <p:cNvPr id="9" name="Picture 8">
            <a:extLst>
              <a:ext uri="{FF2B5EF4-FFF2-40B4-BE49-F238E27FC236}">
                <a16:creationId xmlns:a16="http://schemas.microsoft.com/office/drawing/2014/main" id="{8E762E97-C788-474E-9807-95085FC407C2}"/>
              </a:ext>
            </a:extLst>
          </p:cNvPr>
          <p:cNvPicPr>
            <a:picLocks noChangeAspect="1"/>
          </p:cNvPicPr>
          <p:nvPr/>
        </p:nvPicPr>
        <p:blipFill>
          <a:blip r:embed="rId3"/>
          <a:stretch>
            <a:fillRect/>
          </a:stretch>
        </p:blipFill>
        <p:spPr>
          <a:xfrm>
            <a:off x="4592231" y="3981443"/>
            <a:ext cx="6908032" cy="750420"/>
          </a:xfrm>
          <a:prstGeom prst="rect">
            <a:avLst/>
          </a:prstGeom>
        </p:spPr>
      </p:pic>
    </p:spTree>
    <p:extLst>
      <p:ext uri="{BB962C8B-B14F-4D97-AF65-F5344CB8AC3E}">
        <p14:creationId xmlns:p14="http://schemas.microsoft.com/office/powerpoint/2010/main" val="2431828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Deep Learning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Neural Network DL ML Model </a:t>
            </a:r>
          </a:p>
        </p:txBody>
      </p:sp>
      <p:pic>
        <p:nvPicPr>
          <p:cNvPr id="5" name="Picture 4" descr="Text&#10;&#10;Description automatically generated">
            <a:extLst>
              <a:ext uri="{FF2B5EF4-FFF2-40B4-BE49-F238E27FC236}">
                <a16:creationId xmlns:a16="http://schemas.microsoft.com/office/drawing/2014/main" id="{5D8CD567-4A52-4166-8A27-0CD5C20D03BA}"/>
              </a:ext>
            </a:extLst>
          </p:cNvPr>
          <p:cNvPicPr>
            <a:picLocks noChangeAspect="1"/>
          </p:cNvPicPr>
          <p:nvPr/>
        </p:nvPicPr>
        <p:blipFill>
          <a:blip r:embed="rId2"/>
          <a:stretch>
            <a:fillRect/>
          </a:stretch>
        </p:blipFill>
        <p:spPr>
          <a:xfrm>
            <a:off x="4592230" y="841237"/>
            <a:ext cx="7337529" cy="1467504"/>
          </a:xfrm>
          <a:prstGeom prst="rect">
            <a:avLst/>
          </a:prstGeom>
        </p:spPr>
      </p:pic>
      <p:pic>
        <p:nvPicPr>
          <p:cNvPr id="8" name="Picture 7" descr="Text&#10;&#10;Description automatically generated">
            <a:extLst>
              <a:ext uri="{FF2B5EF4-FFF2-40B4-BE49-F238E27FC236}">
                <a16:creationId xmlns:a16="http://schemas.microsoft.com/office/drawing/2014/main" id="{DD4EC2D4-8A09-42FF-AF5F-35A756471C4B}"/>
              </a:ext>
            </a:extLst>
          </p:cNvPr>
          <p:cNvPicPr>
            <a:picLocks noChangeAspect="1"/>
          </p:cNvPicPr>
          <p:nvPr/>
        </p:nvPicPr>
        <p:blipFill>
          <a:blip r:embed="rId3"/>
          <a:stretch>
            <a:fillRect/>
          </a:stretch>
        </p:blipFill>
        <p:spPr>
          <a:xfrm>
            <a:off x="4592230" y="2601339"/>
            <a:ext cx="7335903" cy="3399410"/>
          </a:xfrm>
          <a:prstGeom prst="rect">
            <a:avLst/>
          </a:prstGeom>
        </p:spPr>
      </p:pic>
    </p:spTree>
    <p:extLst>
      <p:ext uri="{BB962C8B-B14F-4D97-AF65-F5344CB8AC3E}">
        <p14:creationId xmlns:p14="http://schemas.microsoft.com/office/powerpoint/2010/main" val="2030732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700218" y="1656292"/>
            <a:ext cx="3150659" cy="2085869"/>
          </a:xfrm>
        </p:spPr>
        <p:txBody>
          <a:bodyPr vert="horz" lIns="91440" tIns="45720" rIns="91440" bIns="45720" rtlCol="0" anchor="b">
            <a:normAutofit/>
          </a:bodyPr>
          <a:lstStyle/>
          <a:p>
            <a:pPr>
              <a:spcBef>
                <a:spcPct val="0"/>
              </a:spcBef>
            </a:pPr>
            <a:r>
              <a:rPr lang="en-US" sz="3600">
                <a:solidFill>
                  <a:srgbClr val="FFFFFF"/>
                </a:solidFill>
              </a:rPr>
              <a:t>Deep Learning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700218" y="3742162"/>
            <a:ext cx="3150659" cy="1733655"/>
          </a:xfrm>
        </p:spPr>
        <p:txBody>
          <a:bodyPr vert="horz" lIns="91440" tIns="45720" rIns="91440" bIns="45720" rtlCol="0" anchor="t">
            <a:normAutofit/>
          </a:bodyPr>
          <a:lstStyle/>
          <a:p>
            <a:pPr marL="0" indent="0">
              <a:spcBef>
                <a:spcPct val="20000"/>
              </a:spcBef>
              <a:spcAft>
                <a:spcPts val="600"/>
              </a:spcAft>
              <a:buSzPct val="92000"/>
              <a:buNone/>
            </a:pPr>
            <a:r>
              <a:rPr lang="en-US" sz="1600" cap="all">
                <a:solidFill>
                  <a:srgbClr val="FFFFFF">
                    <a:alpha val="75000"/>
                  </a:srgbClr>
                </a:solidFill>
              </a:rPr>
              <a:t>Run ML Neural Network DL ML Model - Cont </a:t>
            </a:r>
          </a:p>
        </p:txBody>
      </p:sp>
      <p:pic>
        <p:nvPicPr>
          <p:cNvPr id="6" name="Picture 5" descr="Text&#10;&#10;Description automatically generated with medium confidence">
            <a:extLst>
              <a:ext uri="{FF2B5EF4-FFF2-40B4-BE49-F238E27FC236}">
                <a16:creationId xmlns:a16="http://schemas.microsoft.com/office/drawing/2014/main" id="{3F470C4A-4AD1-47A3-A5CA-847F89F3DAB1}"/>
              </a:ext>
            </a:extLst>
          </p:cNvPr>
          <p:cNvPicPr>
            <a:picLocks noChangeAspect="1"/>
          </p:cNvPicPr>
          <p:nvPr/>
        </p:nvPicPr>
        <p:blipFill>
          <a:blip r:embed="rId2"/>
          <a:stretch>
            <a:fillRect/>
          </a:stretch>
        </p:blipFill>
        <p:spPr>
          <a:xfrm>
            <a:off x="4625432" y="1633813"/>
            <a:ext cx="7117916" cy="1997033"/>
          </a:xfrm>
          <a:prstGeom prst="rect">
            <a:avLst/>
          </a:prstGeom>
        </p:spPr>
      </p:pic>
      <p:pic>
        <p:nvPicPr>
          <p:cNvPr id="9" name="Picture 8" descr="Text&#10;&#10;Description automatically generated">
            <a:extLst>
              <a:ext uri="{FF2B5EF4-FFF2-40B4-BE49-F238E27FC236}">
                <a16:creationId xmlns:a16="http://schemas.microsoft.com/office/drawing/2014/main" id="{15A818AF-D1C2-4E14-8314-97A84FE0621D}"/>
              </a:ext>
            </a:extLst>
          </p:cNvPr>
          <p:cNvPicPr>
            <a:picLocks noChangeAspect="1"/>
          </p:cNvPicPr>
          <p:nvPr/>
        </p:nvPicPr>
        <p:blipFill>
          <a:blip r:embed="rId3"/>
          <a:stretch>
            <a:fillRect/>
          </a:stretch>
        </p:blipFill>
        <p:spPr>
          <a:xfrm>
            <a:off x="4595946" y="3937465"/>
            <a:ext cx="7185188" cy="1619955"/>
          </a:xfrm>
          <a:prstGeom prst="rect">
            <a:avLst/>
          </a:prstGeom>
        </p:spPr>
      </p:pic>
    </p:spTree>
    <p:extLst>
      <p:ext uri="{BB962C8B-B14F-4D97-AF65-F5344CB8AC3E}">
        <p14:creationId xmlns:p14="http://schemas.microsoft.com/office/powerpoint/2010/main" val="405187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Project Overview</a:t>
            </a:r>
            <a:endParaRPr sz="2800">
              <a:latin typeface="Lato"/>
              <a:ea typeface="Lato"/>
              <a:cs typeface="Lato"/>
              <a:sym typeface="Lato"/>
            </a:endParaRPr>
          </a:p>
        </p:txBody>
      </p:sp>
      <p:sp>
        <p:nvSpPr>
          <p:cNvPr id="147" name="Google Shape;147;p15"/>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Motivation:</a:t>
            </a:r>
            <a:endParaRPr/>
          </a:p>
          <a:p>
            <a:pPr lvl="1"/>
            <a:r>
              <a:rPr lang="en"/>
              <a:t>Housing prices are a hot topic, especially During the COVID-19 Pandemic (Leading to increased demand for housing). </a:t>
            </a:r>
            <a:endParaRPr/>
          </a:p>
          <a:p>
            <a:pPr lvl="1"/>
            <a:r>
              <a:rPr lang="en"/>
              <a:t>Team members are passionate about Real Estate investment and would like to Build Machine Learning Model to help House Owners and Real Estate Investors to evaluate the  Potentials of a Housing deals in California.</a:t>
            </a:r>
            <a:endParaRPr/>
          </a:p>
          <a:p>
            <a:r>
              <a:rPr lang="en"/>
              <a:t> Project overview:</a:t>
            </a:r>
            <a:endParaRPr/>
          </a:p>
          <a:p>
            <a:pPr lvl="1"/>
            <a:r>
              <a:rPr lang="en"/>
              <a:t>We will import  housing sale records from CSV formats to Python, then we will  use  Python Libraries and SQL to perform ETL process on the raw data. Once Data is Loaded we build a supervised Linear regression and Neural network MLs to predict the housing prices.</a:t>
            </a:r>
            <a:endParaRPr/>
          </a:p>
          <a:p>
            <a:r>
              <a:rPr lang="en"/>
              <a:t>Project goals: Questions the team hopes to answer:</a:t>
            </a:r>
            <a:endParaRPr/>
          </a:p>
          <a:p>
            <a:pPr lvl="1"/>
            <a:r>
              <a:rPr lang="en"/>
              <a:t>Predict the Average housing prices and Help the Consumers and Real Estate investors to make educated decisions based on Data 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Source</a:t>
            </a:r>
            <a:endParaRPr sz="2800">
              <a:latin typeface="Lato"/>
              <a:ea typeface="Lato"/>
              <a:cs typeface="Lato"/>
              <a:sym typeface="Lato"/>
            </a:endParaRPr>
          </a:p>
        </p:txBody>
      </p:sp>
      <p:sp>
        <p:nvSpPr>
          <p:cNvPr id="153" name="Google Shape;153;p16"/>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1E1E1E"/>
                </a:highlight>
              </a:rPr>
              <a:t> MLS Data ( </a:t>
            </a:r>
            <a:r>
              <a:rPr lang="en" u="sng">
                <a:solidFill>
                  <a:schemeClr val="hlink"/>
                </a:solidFill>
                <a:highlight>
                  <a:srgbClr val="1E1E1E"/>
                </a:highlight>
                <a:hlinkClick r:id="rId3"/>
              </a:rPr>
              <a:t>https://pro.mlslistings.com/Account/Login.aspx</a:t>
            </a:r>
            <a:r>
              <a:rPr lang="en">
                <a:highlight>
                  <a:srgbClr val="1E1E1E"/>
                </a:highlight>
              </a:rPr>
              <a:t> ) </a:t>
            </a:r>
            <a:endParaRPr>
              <a:highlight>
                <a:srgbClr val="1E1E1E"/>
              </a:highlight>
            </a:endParaRPr>
          </a:p>
          <a:p>
            <a:pPr lvl="1">
              <a:lnSpc>
                <a:spcPct val="133333"/>
              </a:lnSpc>
            </a:pPr>
            <a:r>
              <a:rPr lang="en">
                <a:highlight>
                  <a:srgbClr val="1E1E1E"/>
                </a:highlight>
              </a:rPr>
              <a:t> The dataset includes  4340  CA housing sale  records ctions  for the period from 9/2017 till 7/2021. The dataset includes House Address, Zip code, House size, Lot size, Year Built, Listing Date, sale Date, Listing Price, and Sale Price. </a:t>
            </a:r>
            <a:endParaRPr>
              <a:highlight>
                <a:srgbClr val="1E1E1E"/>
              </a:highlight>
            </a:endParaRPr>
          </a:p>
          <a:p>
            <a:pPr lvl="1">
              <a:lnSpc>
                <a:spcPct val="133333"/>
              </a:lnSpc>
            </a:pPr>
            <a:r>
              <a:rPr lang="en">
                <a:highlight>
                  <a:srgbClr val="1E1E1E"/>
                </a:highlight>
              </a:rPr>
              <a:t>Dataset format:  CSV. </a:t>
            </a:r>
            <a:endParaRPr>
              <a:highlight>
                <a:srgbClr val="1E1E1E"/>
              </a:highlight>
            </a:endParaRPr>
          </a:p>
          <a:p>
            <a:pPr>
              <a:lnSpc>
                <a:spcPct val="133333"/>
              </a:lnSpc>
            </a:pPr>
            <a:r>
              <a:rPr lang="en">
                <a:highlight>
                  <a:srgbClr val="1E1E1E"/>
                </a:highlight>
              </a:rPr>
              <a:t>2nd Table  includes dataset for mapping  Zip Codes to County Names.</a:t>
            </a:r>
            <a:endParaRPr>
              <a:highlight>
                <a:srgbClr val="1E1E1E"/>
              </a:highlight>
            </a:endParaRPr>
          </a:p>
          <a:p>
            <a:pPr lvl="1">
              <a:lnSpc>
                <a:spcPct val="133333"/>
              </a:lnSpc>
            </a:pPr>
            <a:r>
              <a:rPr lang="en">
                <a:highlight>
                  <a:srgbClr val="1E1E1E"/>
                </a:highlight>
              </a:rPr>
              <a:t>Dataset format: CSV . </a:t>
            </a:r>
            <a:endParaRPr>
              <a:highlight>
                <a:srgbClr val="1E1E1E"/>
              </a:highlight>
            </a:endParaRPr>
          </a:p>
          <a:p>
            <a:pPr marL="0" indent="0">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exploration &amp; transformation </a:t>
            </a:r>
            <a:endParaRPr sz="2800">
              <a:latin typeface="Lato"/>
              <a:ea typeface="Lato"/>
              <a:cs typeface="Lato"/>
              <a:sym typeface="Lato"/>
            </a:endParaRPr>
          </a:p>
        </p:txBody>
      </p:sp>
      <p:sp>
        <p:nvSpPr>
          <p:cNvPr id="159" name="Google Shape;159;p17"/>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FF0000"/>
                </a:highlight>
              </a:rPr>
              <a:t>For  Data exploration we had to perform the following steps:</a:t>
            </a:r>
            <a:endParaRPr>
              <a:highlight>
                <a:srgbClr val="FF0000"/>
              </a:highlight>
            </a:endParaRPr>
          </a:p>
          <a:p>
            <a:pPr lvl="1">
              <a:lnSpc>
                <a:spcPct val="133333"/>
              </a:lnSpc>
            </a:pPr>
            <a:r>
              <a:rPr lang="en">
                <a:highlight>
                  <a:srgbClr val="FF0000"/>
                </a:highlight>
              </a:rPr>
              <a:t>Clean up the Null Cells. </a:t>
            </a:r>
            <a:endParaRPr>
              <a:highlight>
                <a:srgbClr val="FF0000"/>
              </a:highlight>
            </a:endParaRPr>
          </a:p>
          <a:p>
            <a:pPr lvl="1">
              <a:lnSpc>
                <a:spcPct val="133333"/>
              </a:lnSpc>
            </a:pPr>
            <a:r>
              <a:rPr lang="en">
                <a:highlight>
                  <a:srgbClr val="FF0000"/>
                </a:highlight>
              </a:rPr>
              <a:t>Update “Age” Column accordingly</a:t>
            </a:r>
            <a:endParaRPr>
              <a:highlight>
                <a:srgbClr val="FF0000"/>
              </a:highlight>
            </a:endParaRPr>
          </a:p>
          <a:p>
            <a:pPr>
              <a:lnSpc>
                <a:spcPct val="133333"/>
              </a:lnSpc>
            </a:pPr>
            <a:r>
              <a:rPr lang="en">
                <a:highlight>
                  <a:srgbClr val="FF0000"/>
                </a:highlight>
              </a:rPr>
              <a:t>We planned to build the ML per each Zip Code. but after short analysis of the Dataset , we found out that there is no enough records to Run ML Model at the Zip code level. The team decided to uplevel the analysis to the county level. </a:t>
            </a:r>
            <a:endParaRPr>
              <a:highlight>
                <a:srgbClr val="FF0000"/>
              </a:highlight>
            </a:endParaRPr>
          </a:p>
          <a:p>
            <a:pPr>
              <a:lnSpc>
                <a:spcPct val="133333"/>
              </a:lnSpc>
            </a:pPr>
            <a:endParaRPr>
              <a:highlight>
                <a:srgbClr val="FF0000"/>
              </a:highlight>
            </a:endParaRPr>
          </a:p>
          <a:p>
            <a:pPr>
              <a:lnSpc>
                <a:spcPct val="133333"/>
              </a:lnSpc>
            </a:pPr>
            <a:endParaRPr>
              <a:highlight>
                <a:srgbClr val="FF0000"/>
              </a:highlight>
            </a:endParaRPr>
          </a:p>
          <a:p>
            <a:pPr>
              <a:lnSpc>
                <a:spcPct val="133333"/>
              </a:lnSpc>
            </a:pPr>
            <a:r>
              <a:rPr lang="en">
                <a:highlight>
                  <a:srgbClr val="FF0000"/>
                </a:highlight>
              </a:rPr>
              <a:t>Dawit and Troung to add the ETL flow that each one put together to transform the Data . </a:t>
            </a:r>
            <a:endParaRPr>
              <a:highlight>
                <a:srgbClr val="FF0000"/>
              </a:highlight>
            </a:endParaRPr>
          </a:p>
          <a:p>
            <a:pPr marL="0" indent="0">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a:bodyPr>
          <a:lstStyle/>
          <a:p>
            <a:pPr algn="ctr">
              <a:spcBef>
                <a:spcPct val="0"/>
              </a:spcBef>
            </a:pPr>
            <a:r>
              <a:rPr lang="en-US" sz="3600" dirty="0">
                <a:solidFill>
                  <a:srgbClr val="FFFFFF"/>
                </a:solidFill>
                <a:sym typeface="Lato"/>
              </a:rPr>
              <a:t>Final ETL Process </a:t>
            </a: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a:highlight>
                  <a:srgbClr val="FFFF00"/>
                </a:highlight>
              </a:rPr>
              <a:t>Sri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p:txBody>
          <a:bodyPr/>
          <a:lstStyle/>
          <a:p>
            <a:endParaRPr lang="en-US"/>
          </a:p>
        </p:txBody>
      </p:sp>
      <p:pic>
        <p:nvPicPr>
          <p:cNvPr id="3" name="Picture 2" descr="Diagram&#10;&#10;Description automatically generated">
            <a:extLst>
              <a:ext uri="{FF2B5EF4-FFF2-40B4-BE49-F238E27FC236}">
                <a16:creationId xmlns:a16="http://schemas.microsoft.com/office/drawing/2014/main" id="{AD8AA16E-F466-497A-8EF3-A2A20A46F7E2}"/>
              </a:ext>
            </a:extLst>
          </p:cNvPr>
          <p:cNvPicPr>
            <a:picLocks noChangeAspect="1"/>
          </p:cNvPicPr>
          <p:nvPr/>
        </p:nvPicPr>
        <p:blipFill>
          <a:blip r:embed="rId3"/>
          <a:stretch>
            <a:fillRect/>
          </a:stretch>
        </p:blipFill>
        <p:spPr>
          <a:xfrm>
            <a:off x="8701099" y="3429000"/>
            <a:ext cx="3013203" cy="3284146"/>
          </a:xfrm>
          <a:prstGeom prst="rect">
            <a:avLst/>
          </a:prstGeom>
        </p:spPr>
      </p:pic>
    </p:spTree>
    <p:extLst>
      <p:ext uri="{BB962C8B-B14F-4D97-AF65-F5344CB8AC3E}">
        <p14:creationId xmlns:p14="http://schemas.microsoft.com/office/powerpoint/2010/main" val="3828626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a:bodyPr>
          <a:lstStyle/>
          <a:p>
            <a:pPr algn="ctr">
              <a:spcBef>
                <a:spcPct val="0"/>
              </a:spcBef>
            </a:pPr>
            <a:r>
              <a:rPr lang="en-US" sz="3600" dirty="0">
                <a:solidFill>
                  <a:srgbClr val="FFFFFF"/>
                </a:solidFill>
              </a:rPr>
              <a:t>Data Processing </a:t>
            </a:r>
            <a:endParaRPr lang="en-US" sz="3600" dirty="0">
              <a:solidFill>
                <a:srgbClr val="FFFFFF"/>
              </a:solidFill>
              <a:sym typeface="Lato"/>
            </a:endParaRP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a:highlight>
                  <a:srgbClr val="FFFF00"/>
                </a:highlight>
              </a:rPr>
              <a:t>Dawit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104146"/>
            <a:ext cx="3031852" cy="2733899"/>
          </a:xfrm>
        </p:spPr>
        <p:txBody>
          <a:bodyPr/>
          <a:lstStyle/>
          <a:p>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D5D90A61-386B-42C5-B26F-433FD6FD0825}"/>
              </a:ext>
            </a:extLst>
          </p:cNvPr>
          <p:cNvPicPr>
            <a:picLocks noChangeAspect="1"/>
          </p:cNvPicPr>
          <p:nvPr/>
        </p:nvPicPr>
        <p:blipFill>
          <a:blip r:embed="rId3"/>
          <a:stretch>
            <a:fillRect/>
          </a:stretch>
        </p:blipFill>
        <p:spPr>
          <a:xfrm>
            <a:off x="10324643" y="4892841"/>
            <a:ext cx="1420824" cy="1511515"/>
          </a:xfrm>
          <a:prstGeom prst="rect">
            <a:avLst/>
          </a:prstGeom>
        </p:spPr>
      </p:pic>
    </p:spTree>
    <p:extLst>
      <p:ext uri="{BB962C8B-B14F-4D97-AF65-F5344CB8AC3E}">
        <p14:creationId xmlns:p14="http://schemas.microsoft.com/office/powerpoint/2010/main" val="381666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767857" y="933450"/>
            <a:ext cx="3031852" cy="2262511"/>
          </a:xfrm>
          <a:prstGeom prst="rect">
            <a:avLst/>
          </a:prstGeom>
        </p:spPr>
        <p:txBody>
          <a:bodyPr spcFirstLastPara="1" vert="horz" lIns="91440" tIns="45720" rIns="91440" bIns="45720" rtlCol="0" anchor="ctr" anchorCtr="0">
            <a:normAutofit/>
          </a:bodyPr>
          <a:lstStyle/>
          <a:p>
            <a:pPr algn="ctr">
              <a:spcBef>
                <a:spcPct val="0"/>
              </a:spcBef>
            </a:pPr>
            <a:r>
              <a:rPr lang="en-US" dirty="0">
                <a:sym typeface="Lato"/>
              </a:rPr>
              <a:t>* Connection</a:t>
            </a:r>
            <a:br>
              <a:rPr lang="en-US" dirty="0">
                <a:sym typeface="Lato"/>
              </a:rPr>
            </a:br>
            <a:r>
              <a:rPr lang="en-US" dirty="0">
                <a:sym typeface="Lato"/>
              </a:rPr>
              <a:t>* Regression</a:t>
            </a:r>
            <a:br>
              <a:rPr lang="en-US" dirty="0">
                <a:sym typeface="Lato"/>
              </a:rPr>
            </a:br>
            <a:r>
              <a:rPr lang="en-US" dirty="0">
                <a:sym typeface="Lato"/>
              </a:rPr>
              <a:t>* Neural Network</a:t>
            </a:r>
            <a:endParaRPr lang="en-US" dirty="0">
              <a:solidFill>
                <a:srgbClr val="FFFFFF"/>
              </a:solidFill>
              <a:sym typeface="Lato"/>
            </a:endParaRP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270159" y="674704"/>
            <a:ext cx="7492753" cy="2920752"/>
          </a:xfrm>
        </p:spPr>
        <p:txBody>
          <a:bodyPr>
            <a:normAutofit fontScale="85000" lnSpcReduction="20000"/>
          </a:bodyPr>
          <a:lstStyle/>
          <a:p>
            <a:pPr marL="0" indent="0">
              <a:buNone/>
            </a:pPr>
            <a:r>
              <a:rPr lang="en-US" dirty="0"/>
              <a:t>* Use google </a:t>
            </a:r>
            <a:r>
              <a:rPr lang="en-US" dirty="0" err="1"/>
              <a:t>Colab</a:t>
            </a:r>
            <a:r>
              <a:rPr lang="en-US" dirty="0"/>
              <a:t> and </a:t>
            </a:r>
            <a:r>
              <a:rPr lang="en-US" dirty="0" err="1"/>
              <a:t>pyspark</a:t>
            </a:r>
            <a:r>
              <a:rPr lang="en-US" dirty="0"/>
              <a:t>, and process this online</a:t>
            </a:r>
          </a:p>
          <a:p>
            <a:pPr marL="0" indent="0">
              <a:buNone/>
            </a:pPr>
            <a:r>
              <a:rPr lang="en-US" dirty="0"/>
              <a:t>* Export the processed data to </a:t>
            </a:r>
            <a:r>
              <a:rPr lang="en-US" dirty="0" err="1"/>
              <a:t>postgresql</a:t>
            </a:r>
            <a:r>
              <a:rPr lang="en-US" dirty="0"/>
              <a:t>: 'house_data.csv', 'sale_data.csv' and 'final_data.csv’</a:t>
            </a:r>
          </a:p>
          <a:p>
            <a:pPr marL="0" indent="0">
              <a:buNone/>
            </a:pPr>
            <a:r>
              <a:rPr lang="en-US" dirty="0"/>
              <a:t>* </a:t>
            </a:r>
            <a:r>
              <a:rPr lang="en-US" dirty="0" err="1"/>
              <a:t>Final_Regression_NN.ipynb</a:t>
            </a:r>
            <a:endParaRPr lang="en-US" dirty="0"/>
          </a:p>
          <a:p>
            <a:pPr marL="0" indent="0">
              <a:buNone/>
            </a:pPr>
            <a:r>
              <a:rPr lang="en-US" dirty="0"/>
              <a:t>	* Read the 'final_data.csv' from AWS</a:t>
            </a:r>
          </a:p>
          <a:p>
            <a:pPr marL="0" indent="0">
              <a:buNone/>
            </a:pPr>
            <a:r>
              <a:rPr lang="en-US" dirty="0"/>
              <a:t>	* a merge of Regression and Neural Network learnings</a:t>
            </a:r>
          </a:p>
          <a:p>
            <a:pPr marL="0" indent="0">
              <a:buNone/>
            </a:pPr>
            <a:r>
              <a:rPr lang="en-US" dirty="0"/>
              <a:t>	* same number of </a:t>
            </a:r>
            <a:r>
              <a:rPr lang="en-US" dirty="0" err="1"/>
              <a:t>X_train</a:t>
            </a:r>
            <a:r>
              <a:rPr lang="en-US" dirty="0"/>
              <a:t>, </a:t>
            </a:r>
            <a:r>
              <a:rPr lang="en-US" dirty="0" err="1"/>
              <a:t>y_train</a:t>
            </a:r>
            <a:r>
              <a:rPr lang="en-US" dirty="0"/>
              <a:t>, </a:t>
            </a:r>
            <a:r>
              <a:rPr lang="en-US" dirty="0" err="1"/>
              <a:t>X_test</a:t>
            </a:r>
            <a:r>
              <a:rPr lang="en-US" dirty="0"/>
              <a:t>, and </a:t>
            </a:r>
            <a:r>
              <a:rPr lang="en-US" dirty="0" err="1"/>
              <a:t>y_test</a:t>
            </a:r>
            <a:r>
              <a:rPr lang="en-US" dirty="0"/>
              <a:t> data points</a:t>
            </a:r>
          </a:p>
          <a:p>
            <a:pPr marL="0" indent="0">
              <a:buNone/>
            </a:pPr>
            <a:r>
              <a:rPr lang="en-US" dirty="0"/>
              <a:t>	* A total of 4 models</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662041"/>
            <a:ext cx="3031852" cy="2176004"/>
          </a:xfrm>
        </p:spPr>
        <p:txBody>
          <a:bodyPr/>
          <a:lstStyle/>
          <a:p>
            <a:r>
              <a:rPr lang="en-US" dirty="0" err="1"/>
              <a:t>Trong</a:t>
            </a:r>
            <a:r>
              <a:rPr lang="en-US" dirty="0"/>
              <a:t>-Quyen Nguyen</a:t>
            </a:r>
          </a:p>
        </p:txBody>
      </p:sp>
      <p:pic>
        <p:nvPicPr>
          <p:cNvPr id="14" name="Picture 13">
            <a:extLst>
              <a:ext uri="{FF2B5EF4-FFF2-40B4-BE49-F238E27FC236}">
                <a16:creationId xmlns:a16="http://schemas.microsoft.com/office/drawing/2014/main" id="{31534BFF-6FA2-460D-8F7A-C9F023ED6671}"/>
              </a:ext>
            </a:extLst>
          </p:cNvPr>
          <p:cNvPicPr>
            <a:picLocks noChangeAspect="1"/>
          </p:cNvPicPr>
          <p:nvPr/>
        </p:nvPicPr>
        <p:blipFill>
          <a:blip r:embed="rId3"/>
          <a:stretch>
            <a:fillRect/>
          </a:stretch>
        </p:blipFill>
        <p:spPr>
          <a:xfrm>
            <a:off x="5130295" y="3751776"/>
            <a:ext cx="5944115" cy="2568163"/>
          </a:xfrm>
          <a:prstGeom prst="rect">
            <a:avLst/>
          </a:prstGeom>
        </p:spPr>
      </p:pic>
    </p:spTree>
    <p:extLst>
      <p:ext uri="{BB962C8B-B14F-4D97-AF65-F5344CB8AC3E}">
        <p14:creationId xmlns:p14="http://schemas.microsoft.com/office/powerpoint/2010/main" val="18549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CAB717A-EF0C-4713-B6B5-7A2BED6F1411}"/>
              </a:ext>
            </a:extLst>
          </p:cNvPr>
          <p:cNvPicPr>
            <a:picLocks noGrp="1" noChangeAspect="1"/>
          </p:cNvPicPr>
          <p:nvPr>
            <p:ph idx="1"/>
          </p:nvPr>
        </p:nvPicPr>
        <p:blipFill>
          <a:blip r:embed="rId3"/>
          <a:stretch>
            <a:fillRect/>
          </a:stretch>
        </p:blipFill>
        <p:spPr>
          <a:xfrm>
            <a:off x="4602692" y="859918"/>
            <a:ext cx="4674473" cy="2787944"/>
          </a:xfrm>
        </p:spPr>
      </p:pic>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647861"/>
            <a:ext cx="3031852" cy="2190183"/>
          </a:xfrm>
        </p:spPr>
        <p:txBody>
          <a:bodyPr/>
          <a:lstStyle/>
          <a:p>
            <a:r>
              <a:rPr lang="en-US" dirty="0" err="1"/>
              <a:t>Trong</a:t>
            </a:r>
            <a:r>
              <a:rPr lang="en-US" dirty="0"/>
              <a:t>-Quyen Nguyen</a:t>
            </a:r>
          </a:p>
        </p:txBody>
      </p:sp>
      <p:pic>
        <p:nvPicPr>
          <p:cNvPr id="11" name="Picture 10">
            <a:extLst>
              <a:ext uri="{FF2B5EF4-FFF2-40B4-BE49-F238E27FC236}">
                <a16:creationId xmlns:a16="http://schemas.microsoft.com/office/drawing/2014/main" id="{5811589B-2556-4666-B3AD-6DD6F8AAC8A8}"/>
              </a:ext>
            </a:extLst>
          </p:cNvPr>
          <p:cNvPicPr>
            <a:picLocks noChangeAspect="1"/>
          </p:cNvPicPr>
          <p:nvPr/>
        </p:nvPicPr>
        <p:blipFill>
          <a:blip r:embed="rId4"/>
          <a:stretch>
            <a:fillRect/>
          </a:stretch>
        </p:blipFill>
        <p:spPr>
          <a:xfrm>
            <a:off x="6057530" y="3938337"/>
            <a:ext cx="4991533" cy="1899708"/>
          </a:xfrm>
          <a:prstGeom prst="rect">
            <a:avLst/>
          </a:prstGeom>
        </p:spPr>
      </p:pic>
      <p:sp>
        <p:nvSpPr>
          <p:cNvPr id="15" name="Google Shape;158;p17">
            <a:extLst>
              <a:ext uri="{FF2B5EF4-FFF2-40B4-BE49-F238E27FC236}">
                <a16:creationId xmlns:a16="http://schemas.microsoft.com/office/drawing/2014/main" id="{E84E619E-64E7-480D-AB98-CB7EBF0DD670}"/>
              </a:ext>
            </a:extLst>
          </p:cNvPr>
          <p:cNvSpPr txBox="1">
            <a:spLocks noGrp="1"/>
          </p:cNvSpPr>
          <p:nvPr>
            <p:ph type="title"/>
          </p:nvPr>
        </p:nvSpPr>
        <p:spPr>
          <a:xfrm>
            <a:off x="768350" y="933450"/>
            <a:ext cx="3032125" cy="1722438"/>
          </a:xfrm>
          <a:prstGeom prst="rect">
            <a:avLst/>
          </a:prstGeom>
        </p:spPr>
        <p:txBody>
          <a:bodyPr spcFirstLastPara="1" vert="horz" lIns="91440" tIns="45720" rIns="91440" bIns="45720" rtlCol="0" anchor="ctr" anchorCtr="0">
            <a:normAutofit/>
          </a:bodyPr>
          <a:lstStyle/>
          <a:p>
            <a:pPr algn="ctr">
              <a:spcBef>
                <a:spcPct val="0"/>
              </a:spcBef>
            </a:pPr>
            <a:r>
              <a:rPr lang="en-US" dirty="0">
                <a:sym typeface="Lato"/>
              </a:rPr>
              <a:t>* Connection</a:t>
            </a:r>
            <a:br>
              <a:rPr lang="en-US" dirty="0">
                <a:sym typeface="Lato"/>
              </a:rPr>
            </a:br>
            <a:r>
              <a:rPr lang="en-US" dirty="0">
                <a:sym typeface="Lato"/>
              </a:rPr>
              <a:t>* Regression</a:t>
            </a:r>
            <a:br>
              <a:rPr lang="en-US" dirty="0">
                <a:sym typeface="Lato"/>
              </a:rPr>
            </a:br>
            <a:r>
              <a:rPr lang="en-US" dirty="0">
                <a:sym typeface="Lato"/>
              </a:rPr>
              <a:t>* Neural Network</a:t>
            </a:r>
            <a:endParaRPr lang="en-US" dirty="0">
              <a:solidFill>
                <a:srgbClr val="FFFFFF"/>
              </a:solidFill>
              <a:sym typeface="Lato"/>
            </a:endParaRPr>
          </a:p>
        </p:txBody>
      </p:sp>
    </p:spTree>
    <p:extLst>
      <p:ext uri="{BB962C8B-B14F-4D97-AF65-F5344CB8AC3E}">
        <p14:creationId xmlns:p14="http://schemas.microsoft.com/office/powerpoint/2010/main" val="135555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938337"/>
            <a:ext cx="3031852" cy="1899708"/>
          </a:xfrm>
        </p:spPr>
        <p:txBody>
          <a:bodyPr/>
          <a:lstStyle/>
          <a:p>
            <a:r>
              <a:rPr lang="en-US" dirty="0" err="1"/>
              <a:t>Trong</a:t>
            </a:r>
            <a:r>
              <a:rPr lang="en-US" dirty="0"/>
              <a:t>-Quyen Nguyen</a:t>
            </a:r>
          </a:p>
        </p:txBody>
      </p:sp>
      <p:pic>
        <p:nvPicPr>
          <p:cNvPr id="5" name="Content Placeholder 4">
            <a:extLst>
              <a:ext uri="{FF2B5EF4-FFF2-40B4-BE49-F238E27FC236}">
                <a16:creationId xmlns:a16="http://schemas.microsoft.com/office/drawing/2014/main" id="{A9506F07-5A11-43A9-89B1-862588DCF85E}"/>
              </a:ext>
            </a:extLst>
          </p:cNvPr>
          <p:cNvPicPr>
            <a:picLocks noGrp="1" noChangeAspect="1"/>
          </p:cNvPicPr>
          <p:nvPr>
            <p:ph idx="1"/>
          </p:nvPr>
        </p:nvPicPr>
        <p:blipFill>
          <a:blip r:embed="rId3"/>
          <a:stretch>
            <a:fillRect/>
          </a:stretch>
        </p:blipFill>
        <p:spPr>
          <a:xfrm>
            <a:off x="4901562" y="877945"/>
            <a:ext cx="6834717" cy="3969261"/>
          </a:xfrm>
        </p:spPr>
      </p:pic>
      <p:sp>
        <p:nvSpPr>
          <p:cNvPr id="8" name="TextBox 7">
            <a:extLst>
              <a:ext uri="{FF2B5EF4-FFF2-40B4-BE49-F238E27FC236}">
                <a16:creationId xmlns:a16="http://schemas.microsoft.com/office/drawing/2014/main" id="{39178767-D2B3-4E7B-B376-C5073869E04A}"/>
              </a:ext>
            </a:extLst>
          </p:cNvPr>
          <p:cNvSpPr txBox="1"/>
          <p:nvPr/>
        </p:nvSpPr>
        <p:spPr>
          <a:xfrm>
            <a:off x="5490004" y="5095782"/>
            <a:ext cx="5804578" cy="1015663"/>
          </a:xfrm>
          <a:prstGeom prst="rect">
            <a:avLst/>
          </a:prstGeom>
          <a:noFill/>
        </p:spPr>
        <p:txBody>
          <a:bodyPr wrap="square" rtlCol="0">
            <a:spAutoFit/>
          </a:bodyPr>
          <a:lstStyle/>
          <a:p>
            <a:r>
              <a:rPr lang="en-US" sz="2000" dirty="0"/>
              <a:t>So, what is the role of </a:t>
            </a:r>
            <a:r>
              <a:rPr lang="en-US" sz="2000" dirty="0">
                <a:highlight>
                  <a:srgbClr val="FFFF00"/>
                </a:highlight>
              </a:rPr>
              <a:t>“List Price”? </a:t>
            </a:r>
          </a:p>
          <a:p>
            <a:endParaRPr lang="en-US" sz="2000" dirty="0"/>
          </a:p>
          <a:p>
            <a:r>
              <a:rPr lang="en-US" sz="2000" dirty="0"/>
              <a:t>* Quantity vs Quality</a:t>
            </a:r>
          </a:p>
        </p:txBody>
      </p:sp>
      <p:sp>
        <p:nvSpPr>
          <p:cNvPr id="13" name="Google Shape;158;p17">
            <a:extLst>
              <a:ext uri="{FF2B5EF4-FFF2-40B4-BE49-F238E27FC236}">
                <a16:creationId xmlns:a16="http://schemas.microsoft.com/office/drawing/2014/main" id="{C890F023-4730-4578-8274-194F7753D11D}"/>
              </a:ext>
            </a:extLst>
          </p:cNvPr>
          <p:cNvSpPr txBox="1">
            <a:spLocks noGrp="1"/>
          </p:cNvSpPr>
          <p:nvPr>
            <p:ph type="title"/>
          </p:nvPr>
        </p:nvSpPr>
        <p:spPr>
          <a:xfrm>
            <a:off x="768350" y="933450"/>
            <a:ext cx="3032125" cy="1722438"/>
          </a:xfrm>
          <a:prstGeom prst="rect">
            <a:avLst/>
          </a:prstGeom>
        </p:spPr>
        <p:txBody>
          <a:bodyPr spcFirstLastPara="1" vert="horz" lIns="91440" tIns="45720" rIns="91440" bIns="45720" rtlCol="0" anchor="ctr" anchorCtr="0">
            <a:normAutofit/>
          </a:bodyPr>
          <a:lstStyle/>
          <a:p>
            <a:pPr algn="ctr">
              <a:spcBef>
                <a:spcPct val="0"/>
              </a:spcBef>
            </a:pPr>
            <a:r>
              <a:rPr lang="en-US" dirty="0">
                <a:sym typeface="Lato"/>
              </a:rPr>
              <a:t>* Connection</a:t>
            </a:r>
            <a:br>
              <a:rPr lang="en-US" dirty="0">
                <a:sym typeface="Lato"/>
              </a:rPr>
            </a:br>
            <a:r>
              <a:rPr lang="en-US" dirty="0">
                <a:sym typeface="Lato"/>
              </a:rPr>
              <a:t>* Regression</a:t>
            </a:r>
            <a:br>
              <a:rPr lang="en-US" dirty="0">
                <a:sym typeface="Lato"/>
              </a:rPr>
            </a:br>
            <a:r>
              <a:rPr lang="en-US" dirty="0">
                <a:sym typeface="Lato"/>
              </a:rPr>
              <a:t>* Neural Network</a:t>
            </a:r>
            <a:endParaRPr lang="en-US" dirty="0">
              <a:solidFill>
                <a:srgbClr val="FFFFFF"/>
              </a:solidFill>
              <a:sym typeface="Lato"/>
            </a:endParaRPr>
          </a:p>
        </p:txBody>
      </p:sp>
    </p:spTree>
    <p:extLst>
      <p:ext uri="{BB962C8B-B14F-4D97-AF65-F5344CB8AC3E}">
        <p14:creationId xmlns:p14="http://schemas.microsoft.com/office/powerpoint/2010/main" val="92308696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{DC17A754-7025-41CF-A6A2-339F8A408696}tf33552983_win32</Template>
  <TotalTime>480</TotalTime>
  <Words>734</Words>
  <Application>Microsoft Office PowerPoint</Application>
  <PresentationFormat>Widescreen</PresentationFormat>
  <Paragraphs>81</Paragraphs>
  <Slides>19</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Franklin Gothic Book</vt:lpstr>
      <vt:lpstr>Franklin Gothic Demi</vt:lpstr>
      <vt:lpstr>Lato</vt:lpstr>
      <vt:lpstr>Wingdings 2</vt:lpstr>
      <vt:lpstr>DividendVTI</vt:lpstr>
      <vt:lpstr>Agenda</vt:lpstr>
      <vt:lpstr>Project Overview</vt:lpstr>
      <vt:lpstr>Data Source</vt:lpstr>
      <vt:lpstr>Data exploration &amp; transformation </vt:lpstr>
      <vt:lpstr>Final ETL Process </vt:lpstr>
      <vt:lpstr>Data Processing </vt:lpstr>
      <vt:lpstr>* Connection * Regression * Neural Network</vt:lpstr>
      <vt:lpstr>* Connection * Regression * Neural Network</vt:lpstr>
      <vt:lpstr>* Connection * Regression * Neural Network</vt:lpstr>
      <vt:lpstr>Dashboard </vt:lpstr>
      <vt:lpstr>Final Project outcome , Dashboard and visualization</vt:lpstr>
      <vt:lpstr>Recommendation for future analysis</vt:lpstr>
      <vt:lpstr>Technologies, languages, tools, and algorithms used throughout the project</vt:lpstr>
      <vt:lpstr>Backup</vt:lpstr>
      <vt:lpstr>Initial Etl process</vt:lpstr>
      <vt:lpstr>REGRESSION model</vt:lpstr>
      <vt:lpstr>REGRESSION mODEL</vt:lpstr>
      <vt:lpstr>Deep Learning  model</vt:lpstr>
      <vt:lpstr>Deep Learning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mikez zaatri</dc:creator>
  <cp:lastModifiedBy>TrongQuyen Nguyen</cp:lastModifiedBy>
  <cp:revision>3</cp:revision>
  <dcterms:created xsi:type="dcterms:W3CDTF">2021-08-07T13:23:39Z</dcterms:created>
  <dcterms:modified xsi:type="dcterms:W3CDTF">2021-08-16T06:39:21Z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