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3D70C40-31C9-4F62-8C01-E5239588854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Final_Project-CA Housing Price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66D499D-6F03-4457-8DC7-B8800E6E9A3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8/16/2021 12:35:52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cords per SQF " id="10" name="slide10">
            <a:extLst>
              <a:ext uri="{FF2B5EF4-FFF2-40B4-BE49-F238E27FC236}">
                <a16:creationId xmlns:a16="http://schemas.microsoft.com/office/drawing/2014/main" id="{9A1C5B70-3C77-44F4-B138-A8B42292D9D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633" y="0"/>
            <a:ext cx="2114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cords per  rooms" id="11" name="slide11">
            <a:extLst>
              <a:ext uri="{FF2B5EF4-FFF2-40B4-BE49-F238E27FC236}">
                <a16:creationId xmlns:a16="http://schemas.microsoft.com/office/drawing/2014/main" id="{8FB183C3-2580-4329-A04A-3D0125AB51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312" y="0"/>
            <a:ext cx="2327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ce Analysis Dashboard" id="12" name="slide12">
            <a:extLst>
              <a:ext uri="{FF2B5EF4-FFF2-40B4-BE49-F238E27FC236}">
                <a16:creationId xmlns:a16="http://schemas.microsoft.com/office/drawing/2014/main" id="{57536CB7-99E4-4974-9633-A32A3E7CEFA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L L Regression Dashboard" id="13" name="slide13">
            <a:extLst>
              <a:ext uri="{FF2B5EF4-FFF2-40B4-BE49-F238E27FC236}">
                <a16:creationId xmlns:a16="http://schemas.microsoft.com/office/drawing/2014/main" id="{8782A974-F1D5-415B-B1D5-DE98D40293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M and House Info. Analysis" id="14" name="slide14">
            <a:extLst>
              <a:ext uri="{FF2B5EF4-FFF2-40B4-BE49-F238E27FC236}">
                <a16:creationId xmlns:a16="http://schemas.microsoft.com/office/drawing/2014/main" id="{F8526308-C916-434E-8E2B-E6D0EDEE5AC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15" name="slide15">
            <a:extLst>
              <a:ext uri="{FF2B5EF4-FFF2-40B4-BE49-F238E27FC236}">
                <a16:creationId xmlns:a16="http://schemas.microsoft.com/office/drawing/2014/main" id="{33C6C0A6-A87E-4617-A6D0-0A66F06ECE9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16" name="slide16">
            <a:extLst>
              <a:ext uri="{FF2B5EF4-FFF2-40B4-BE49-F238E27FC236}">
                <a16:creationId xmlns:a16="http://schemas.microsoft.com/office/drawing/2014/main" id="{5B8DE07F-4709-48A3-838E-CDE9EB55F7F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17" name="slide17">
            <a:extLst>
              <a:ext uri="{FF2B5EF4-FFF2-40B4-BE49-F238E27FC236}">
                <a16:creationId xmlns:a16="http://schemas.microsoft.com/office/drawing/2014/main" id="{8C19D760-BCAE-4CF0-8B0C-F8E4033CC86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dicted Price Vs. Sale Price" id="2" name="slide2">
            <a:extLst>
              <a:ext uri="{FF2B5EF4-FFF2-40B4-BE49-F238E27FC236}">
                <a16:creationId xmlns:a16="http://schemas.microsoft.com/office/drawing/2014/main" id="{712E22F4-3C85-4978-9633-CF24E909AC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589" y="0"/>
            <a:ext cx="6192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dian Sale Price Wisker Plot Per County" id="3" name="slide3">
            <a:extLst>
              <a:ext uri="{FF2B5EF4-FFF2-40B4-BE49-F238E27FC236}">
                <a16:creationId xmlns:a16="http://schemas.microsoft.com/office/drawing/2014/main" id="{CDF2ADF0-C96F-4C31-8B2A-39C622A671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243" y="0"/>
            <a:ext cx="5981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cing Heat Map" id="4" name="slide4">
            <a:extLst>
              <a:ext uri="{FF2B5EF4-FFF2-40B4-BE49-F238E27FC236}">
                <a16:creationId xmlns:a16="http://schemas.microsoft.com/office/drawing/2014/main" id="{699D425E-8576-453D-968D-2A4BD8278E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76" y="0"/>
            <a:ext cx="110628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cing on a Map" id="5" name="slide5">
            <a:extLst>
              <a:ext uri="{FF2B5EF4-FFF2-40B4-BE49-F238E27FC236}">
                <a16:creationId xmlns:a16="http://schemas.microsoft.com/office/drawing/2014/main" id="{F5A8236D-C2A4-4AF4-A647-FAB7E87400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34" y="0"/>
            <a:ext cx="10538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cing per Zip Code" id="6" name="slide6">
            <a:extLst>
              <a:ext uri="{FF2B5EF4-FFF2-40B4-BE49-F238E27FC236}">
                <a16:creationId xmlns:a16="http://schemas.microsoft.com/office/drawing/2014/main" id="{FDA3D93A-2DCA-402D-BDD9-E130A6D148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94" y="0"/>
            <a:ext cx="10688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e Vs. Predict" id="7" name="slide7">
            <a:extLst>
              <a:ext uri="{FF2B5EF4-FFF2-40B4-BE49-F238E27FC236}">
                <a16:creationId xmlns:a16="http://schemas.microsoft.com/office/drawing/2014/main" id="{48874E68-6573-4EBC-B3F5-5678626567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84" y="0"/>
            <a:ext cx="10760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DOM " id="8" name="slide8">
            <a:extLst>
              <a:ext uri="{FF2B5EF4-FFF2-40B4-BE49-F238E27FC236}">
                <a16:creationId xmlns:a16="http://schemas.microsoft.com/office/drawing/2014/main" id="{9C372048-39E0-456C-8701-BC9B40DA14A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475"/>
            <a:ext cx="12192000" cy="66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mber of records" id="9" name="slide9">
            <a:extLst>
              <a:ext uri="{FF2B5EF4-FFF2-40B4-BE49-F238E27FC236}">
                <a16:creationId xmlns:a16="http://schemas.microsoft.com/office/drawing/2014/main" id="{CC223B5C-CDFC-424E-9D2C-B5964C2419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44" y="0"/>
            <a:ext cx="111913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2021-08-16T07:36:03Z</dcterms:created>
  <dcterms:modified xsi:type="dcterms:W3CDTF">2021-08-16T07:36:03Z</dcterms:modified>
</cp:coreProperties>
</file>