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4"/>
    <p:sldMasterId id="2147483684" r:id="rId5"/>
    <p:sldMasterId id="214748368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y="5143500" cx="9144000"/>
  <p:notesSz cx="6858000" cy="9144000"/>
  <p:embeddedFontLst>
    <p:embeddedFont>
      <p:font typeface="Libre Franklin"/>
      <p:regular r:id="rId37"/>
      <p:bold r:id="rId38"/>
      <p:italic r:id="rId39"/>
      <p:boldItalic r:id="rId40"/>
    </p:embeddedFont>
    <p:embeddedFont>
      <p:font typeface="Roboto"/>
      <p:regular r:id="rId41"/>
      <p:bold r:id="rId42"/>
      <p:italic r:id="rId43"/>
      <p:boldItalic r:id="rId44"/>
    </p:embeddedFont>
    <p:embeddedFont>
      <p:font typeface="Franklin Gothic"/>
      <p:bold r:id="rId45"/>
    </p:embeddedFont>
    <p:embeddedFont>
      <p:font typeface="Montserrat"/>
      <p:regular r:id="rId46"/>
      <p:bold r:id="rId47"/>
      <p:italic r:id="rId48"/>
      <p:boldItalic r:id="rId49"/>
    </p:embeddedFont>
    <p:embeddedFont>
      <p:font typeface="Lat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ibreFranklin-boldItalic.fntdata"/><Relationship Id="rId42" Type="http://schemas.openxmlformats.org/officeDocument/2006/relationships/font" Target="fonts/Roboto-bold.fntdata"/><Relationship Id="rId41" Type="http://schemas.openxmlformats.org/officeDocument/2006/relationships/font" Target="fonts/Roboto-regular.fntdata"/><Relationship Id="rId44" Type="http://schemas.openxmlformats.org/officeDocument/2006/relationships/font" Target="fonts/Roboto-boldItalic.fntdata"/><Relationship Id="rId43" Type="http://schemas.openxmlformats.org/officeDocument/2006/relationships/font" Target="fonts/Roboto-italic.fntdata"/><Relationship Id="rId46" Type="http://schemas.openxmlformats.org/officeDocument/2006/relationships/font" Target="fonts/Montserrat-regular.fntdata"/><Relationship Id="rId45" Type="http://schemas.openxmlformats.org/officeDocument/2006/relationships/font" Target="fonts/FranklinGothic-bold.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font" Target="fonts/Montserrat-italic.fntdata"/><Relationship Id="rId47" Type="http://schemas.openxmlformats.org/officeDocument/2006/relationships/font" Target="fonts/Montserrat-bold.fntdata"/><Relationship Id="rId49" Type="http://schemas.openxmlformats.org/officeDocument/2006/relationships/font" Target="fonts/Montserrat-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font" Target="fonts/LibreFranklin-regular.fntdata"/><Relationship Id="rId36" Type="http://schemas.openxmlformats.org/officeDocument/2006/relationships/slide" Target="slides/slide29.xml"/><Relationship Id="rId39" Type="http://schemas.openxmlformats.org/officeDocument/2006/relationships/font" Target="fonts/LibreFranklin-italic.fntdata"/><Relationship Id="rId38" Type="http://schemas.openxmlformats.org/officeDocument/2006/relationships/font" Target="fonts/LibreFranklin-bold.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Lato-bold.fntdata"/><Relationship Id="rId50" Type="http://schemas.openxmlformats.org/officeDocument/2006/relationships/font" Target="fonts/Lato-regular.fntdata"/><Relationship Id="rId53" Type="http://schemas.openxmlformats.org/officeDocument/2006/relationships/font" Target="fonts/Lato-boldItalic.fntdata"/><Relationship Id="rId52" Type="http://schemas.openxmlformats.org/officeDocument/2006/relationships/font" Target="fonts/Lato-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e9b626b9af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7" name="Google Shape;377;ge9b626b9af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e9b626b9af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ge9b626b9af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e9a939d8f7_1_1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ge9a939d8f7_1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e9c2cb0355_0_10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e9c2cb0355_0_10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e9a939d8f7_1_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ge9a939d8f7_1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e9a939d8f7_1_17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ge9a939d8f7_1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e9a939d8f7_1_17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ge9a939d8f7_1_1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b84fc85c2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b84fc85c2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e9a939d8f7_6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ge9a939d8f7_6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e9a939d8f7_6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ge9a939d8f7_6_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e9a939d8f7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ge9a939d8f7_1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e9a939d8f7_6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ge9a939d8f7_6_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e9a939d8f7_6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ge9a939d8f7_6_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e9a939d8f7_6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ge9a939d8f7_6_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e9a939d8f7_6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ge9a939d8f7_6_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e9a939d8f7_6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ge9a939d8f7_6_1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e9a939d8f7_6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ge9a939d8f7_6_10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e9a939d8f7_6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ge9a939d8f7_6_10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e9a939d8f7_6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ge9a939d8f7_6_1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e8198e5ad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e8198e5ad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b8704be95d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5" name="Google Shape;485;gb8704be95d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e9a939d8f7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ge9a939d8f7_1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e9a939d8f7_1_1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ge9a939d8f7_1_1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e9a939d8f7_1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8" name="Google Shape;328;ge9a939d8f7_1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0000"/>
              </a:lnSpc>
              <a:spcBef>
                <a:spcPts val="0"/>
              </a:spcBef>
              <a:spcAft>
                <a:spcPts val="0"/>
              </a:spcAft>
              <a:buClr>
                <a:srgbClr val="1CADE4"/>
              </a:buClr>
              <a:buSzPts val="1000"/>
              <a:buFont typeface="Noto Sans Symbols"/>
              <a:buChar char="●"/>
            </a:pPr>
            <a:r>
              <a:rPr lang="en">
                <a:solidFill>
                  <a:srgbClr val="3F3F3F"/>
                </a:solidFill>
                <a:latin typeface="Libre Franklin"/>
                <a:ea typeface="Libre Franklin"/>
                <a:cs typeface="Libre Franklin"/>
                <a:sym typeface="Libre Franklin"/>
              </a:rPr>
              <a:t>Python :  Pandas, PySpark </a:t>
            </a:r>
            <a:endParaRPr>
              <a:solidFill>
                <a:srgbClr val="3F3F3F"/>
              </a:solidFill>
              <a:latin typeface="Libre Franklin"/>
              <a:ea typeface="Libre Franklin"/>
              <a:cs typeface="Libre Franklin"/>
              <a:sym typeface="Libre Franklin"/>
            </a:endParaRPr>
          </a:p>
          <a:p>
            <a:pPr indent="-317500" lvl="0" marL="457200" rtl="0" algn="l">
              <a:lnSpc>
                <a:spcPct val="110000"/>
              </a:lnSpc>
              <a:spcBef>
                <a:spcPts val="0"/>
              </a:spcBef>
              <a:spcAft>
                <a:spcPts val="0"/>
              </a:spcAft>
              <a:buClr>
                <a:srgbClr val="1CADE4"/>
              </a:buClr>
              <a:buSzPts val="1000"/>
              <a:buFont typeface="Noto Sans Symbols"/>
              <a:buChar char="●"/>
            </a:pPr>
            <a:r>
              <a:rPr lang="en">
                <a:solidFill>
                  <a:srgbClr val="3F3F3F"/>
                </a:solidFill>
                <a:latin typeface="Libre Franklin"/>
                <a:ea typeface="Libre Franklin"/>
                <a:cs typeface="Libre Franklin"/>
                <a:sym typeface="Libre Franklin"/>
              </a:rPr>
              <a:t>SQLAlchemy </a:t>
            </a:r>
            <a:endParaRPr>
              <a:solidFill>
                <a:srgbClr val="3F3F3F"/>
              </a:solidFill>
              <a:latin typeface="Libre Franklin"/>
              <a:ea typeface="Libre Franklin"/>
              <a:cs typeface="Libre Franklin"/>
              <a:sym typeface="Libre Franklin"/>
            </a:endParaRPr>
          </a:p>
          <a:p>
            <a:pPr indent="-317500" lvl="0" marL="457200" rtl="0" algn="l">
              <a:lnSpc>
                <a:spcPct val="110000"/>
              </a:lnSpc>
              <a:spcBef>
                <a:spcPts val="0"/>
              </a:spcBef>
              <a:spcAft>
                <a:spcPts val="0"/>
              </a:spcAft>
              <a:buClr>
                <a:srgbClr val="1CADE4"/>
              </a:buClr>
              <a:buSzPts val="1000"/>
              <a:buFont typeface="Noto Sans Symbols"/>
              <a:buChar char="●"/>
            </a:pPr>
            <a:r>
              <a:rPr lang="en">
                <a:solidFill>
                  <a:srgbClr val="3F3F3F"/>
                </a:solidFill>
                <a:latin typeface="Libre Franklin"/>
                <a:ea typeface="Libre Franklin"/>
                <a:cs typeface="Libre Franklin"/>
                <a:sym typeface="Libre Franklin"/>
              </a:rPr>
              <a:t>Postgres </a:t>
            </a:r>
            <a:endParaRPr>
              <a:solidFill>
                <a:srgbClr val="3F3F3F"/>
              </a:solidFill>
              <a:latin typeface="Libre Franklin"/>
              <a:ea typeface="Libre Franklin"/>
              <a:cs typeface="Libre Franklin"/>
              <a:sym typeface="Libre Franklin"/>
            </a:endParaRPr>
          </a:p>
          <a:p>
            <a:pPr indent="-317500" lvl="0" marL="457200" rtl="0" algn="l">
              <a:lnSpc>
                <a:spcPct val="110000"/>
              </a:lnSpc>
              <a:spcBef>
                <a:spcPts val="0"/>
              </a:spcBef>
              <a:spcAft>
                <a:spcPts val="0"/>
              </a:spcAft>
              <a:buClr>
                <a:srgbClr val="1CADE4"/>
              </a:buClr>
              <a:buSzPts val="1000"/>
              <a:buFont typeface="Noto Sans Symbols"/>
              <a:buChar char="●"/>
            </a:pPr>
            <a:r>
              <a:rPr lang="en">
                <a:solidFill>
                  <a:srgbClr val="3F3F3F"/>
                </a:solidFill>
                <a:latin typeface="Libre Franklin"/>
                <a:ea typeface="Libre Franklin"/>
                <a:cs typeface="Libre Franklin"/>
                <a:sym typeface="Libre Franklin"/>
              </a:rPr>
              <a:t>Google CoLab </a:t>
            </a:r>
            <a:endParaRPr>
              <a:solidFill>
                <a:srgbClr val="3F3F3F"/>
              </a:solidFill>
              <a:latin typeface="Libre Franklin"/>
              <a:ea typeface="Libre Franklin"/>
              <a:cs typeface="Libre Franklin"/>
              <a:sym typeface="Libre Franklin"/>
            </a:endParaRPr>
          </a:p>
          <a:p>
            <a:pPr indent="-317500" lvl="0" marL="457200" rtl="0" algn="l">
              <a:lnSpc>
                <a:spcPct val="110000"/>
              </a:lnSpc>
              <a:spcBef>
                <a:spcPts val="0"/>
              </a:spcBef>
              <a:spcAft>
                <a:spcPts val="0"/>
              </a:spcAft>
              <a:buClr>
                <a:srgbClr val="1CADE4"/>
              </a:buClr>
              <a:buSzPts val="1000"/>
              <a:buFont typeface="Noto Sans Symbols"/>
              <a:buChar char="●"/>
            </a:pPr>
            <a:r>
              <a:rPr lang="en">
                <a:solidFill>
                  <a:srgbClr val="3F3F3F"/>
                </a:solidFill>
                <a:latin typeface="Libre Franklin"/>
                <a:ea typeface="Libre Franklin"/>
                <a:cs typeface="Libre Franklin"/>
                <a:sym typeface="Libre Franklin"/>
              </a:rPr>
              <a:t>Google Docs. </a:t>
            </a:r>
            <a:endParaRPr>
              <a:solidFill>
                <a:srgbClr val="3F3F3F"/>
              </a:solidFill>
              <a:latin typeface="Libre Franklin"/>
              <a:ea typeface="Libre Franklin"/>
              <a:cs typeface="Libre Franklin"/>
              <a:sym typeface="Libre Franklin"/>
            </a:endParaRPr>
          </a:p>
          <a:p>
            <a:pPr indent="-317500" lvl="0" marL="457200" rtl="0" algn="l">
              <a:lnSpc>
                <a:spcPct val="110000"/>
              </a:lnSpc>
              <a:spcBef>
                <a:spcPts val="0"/>
              </a:spcBef>
              <a:spcAft>
                <a:spcPts val="0"/>
              </a:spcAft>
              <a:buClr>
                <a:srgbClr val="1CADE4"/>
              </a:buClr>
              <a:buSzPts val="1000"/>
              <a:buFont typeface="Noto Sans Symbols"/>
              <a:buChar char="●"/>
            </a:pPr>
            <a:r>
              <a:rPr lang="en">
                <a:solidFill>
                  <a:srgbClr val="3F3F3F"/>
                </a:solidFill>
                <a:latin typeface="Libre Franklin"/>
                <a:ea typeface="Libre Franklin"/>
                <a:cs typeface="Libre Franklin"/>
                <a:sym typeface="Libre Franklin"/>
              </a:rPr>
              <a:t>Python ML Models: Linear regression , Keras for neural network ML Model. </a:t>
            </a:r>
            <a:endParaRPr>
              <a:solidFill>
                <a:srgbClr val="3F3F3F"/>
              </a:solidFill>
              <a:latin typeface="Libre Franklin"/>
              <a:ea typeface="Libre Franklin"/>
              <a:cs typeface="Libre Franklin"/>
              <a:sym typeface="Libre Franklin"/>
            </a:endParaRPr>
          </a:p>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e9a939d8f7_1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ge9a939d8f7_1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e81c6b6a1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e81c6b6a1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e9a939d8f7_1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1" name="Google Shape;361;ge9a939d8f7_1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e9d3631b7f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ge9d3631b7f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130" name="Shape 130"/>
        <p:cNvGrpSpPr/>
        <p:nvPr/>
      </p:nvGrpSpPr>
      <p:grpSpPr>
        <a:xfrm>
          <a:off x="0" y="0"/>
          <a:ext cx="0" cy="0"/>
          <a:chOff x="0" y="0"/>
          <a:chExt cx="0" cy="0"/>
        </a:xfrm>
      </p:grpSpPr>
      <p:sp>
        <p:nvSpPr>
          <p:cNvPr id="131" name="Google Shape;131;p13"/>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txBox="1"/>
          <p:nvPr>
            <p:ph type="ctrTitle"/>
          </p:nvPr>
        </p:nvSpPr>
        <p:spPr>
          <a:xfrm>
            <a:off x="661050" y="542100"/>
            <a:ext cx="7821900" cy="4059300"/>
          </a:xfrm>
          <a:prstGeom prst="rect">
            <a:avLst/>
          </a:prstGeom>
          <a:noFill/>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b="1" sz="8000">
                <a:solidFill>
                  <a:schemeClr val="lt1"/>
                </a:solidFill>
              </a:defRPr>
            </a:lvl1pPr>
            <a:lvl2pPr lvl="1" algn="ctr">
              <a:lnSpc>
                <a:spcPct val="100000"/>
              </a:lnSpc>
              <a:spcBef>
                <a:spcPts val="0"/>
              </a:spcBef>
              <a:spcAft>
                <a:spcPts val="0"/>
              </a:spcAft>
              <a:buClr>
                <a:schemeClr val="lt1"/>
              </a:buClr>
              <a:buSzPts val="8000"/>
              <a:buNone/>
              <a:defRPr b="1" sz="8000">
                <a:solidFill>
                  <a:schemeClr val="lt1"/>
                </a:solidFill>
              </a:defRPr>
            </a:lvl2pPr>
            <a:lvl3pPr lvl="2" algn="ctr">
              <a:lnSpc>
                <a:spcPct val="100000"/>
              </a:lnSpc>
              <a:spcBef>
                <a:spcPts val="0"/>
              </a:spcBef>
              <a:spcAft>
                <a:spcPts val="0"/>
              </a:spcAft>
              <a:buClr>
                <a:schemeClr val="lt1"/>
              </a:buClr>
              <a:buSzPts val="8000"/>
              <a:buNone/>
              <a:defRPr b="1" sz="8000">
                <a:solidFill>
                  <a:schemeClr val="lt1"/>
                </a:solidFill>
              </a:defRPr>
            </a:lvl3pPr>
            <a:lvl4pPr lvl="3" algn="ctr">
              <a:lnSpc>
                <a:spcPct val="100000"/>
              </a:lnSpc>
              <a:spcBef>
                <a:spcPts val="0"/>
              </a:spcBef>
              <a:spcAft>
                <a:spcPts val="0"/>
              </a:spcAft>
              <a:buClr>
                <a:schemeClr val="lt1"/>
              </a:buClr>
              <a:buSzPts val="8000"/>
              <a:buNone/>
              <a:defRPr b="1" sz="8000">
                <a:solidFill>
                  <a:schemeClr val="lt1"/>
                </a:solidFill>
              </a:defRPr>
            </a:lvl4pPr>
            <a:lvl5pPr lvl="4" algn="ctr">
              <a:lnSpc>
                <a:spcPct val="100000"/>
              </a:lnSpc>
              <a:spcBef>
                <a:spcPts val="0"/>
              </a:spcBef>
              <a:spcAft>
                <a:spcPts val="0"/>
              </a:spcAft>
              <a:buClr>
                <a:schemeClr val="lt1"/>
              </a:buClr>
              <a:buSzPts val="8000"/>
              <a:buNone/>
              <a:defRPr b="1" sz="8000">
                <a:solidFill>
                  <a:schemeClr val="lt1"/>
                </a:solidFill>
              </a:defRPr>
            </a:lvl5pPr>
            <a:lvl6pPr lvl="5" algn="ctr">
              <a:lnSpc>
                <a:spcPct val="100000"/>
              </a:lnSpc>
              <a:spcBef>
                <a:spcPts val="0"/>
              </a:spcBef>
              <a:spcAft>
                <a:spcPts val="0"/>
              </a:spcAft>
              <a:buClr>
                <a:schemeClr val="lt1"/>
              </a:buClr>
              <a:buSzPts val="8000"/>
              <a:buNone/>
              <a:defRPr b="1" sz="8000">
                <a:solidFill>
                  <a:schemeClr val="lt1"/>
                </a:solidFill>
              </a:defRPr>
            </a:lvl6pPr>
            <a:lvl7pPr lvl="6" algn="ctr">
              <a:lnSpc>
                <a:spcPct val="100000"/>
              </a:lnSpc>
              <a:spcBef>
                <a:spcPts val="0"/>
              </a:spcBef>
              <a:spcAft>
                <a:spcPts val="0"/>
              </a:spcAft>
              <a:buClr>
                <a:schemeClr val="lt1"/>
              </a:buClr>
              <a:buSzPts val="8000"/>
              <a:buNone/>
              <a:defRPr b="1" sz="8000">
                <a:solidFill>
                  <a:schemeClr val="lt1"/>
                </a:solidFill>
              </a:defRPr>
            </a:lvl7pPr>
            <a:lvl8pPr lvl="7" algn="ctr">
              <a:lnSpc>
                <a:spcPct val="100000"/>
              </a:lnSpc>
              <a:spcBef>
                <a:spcPts val="0"/>
              </a:spcBef>
              <a:spcAft>
                <a:spcPts val="0"/>
              </a:spcAft>
              <a:buClr>
                <a:schemeClr val="lt1"/>
              </a:buClr>
              <a:buSzPts val="8000"/>
              <a:buNone/>
              <a:defRPr b="1" sz="8000">
                <a:solidFill>
                  <a:schemeClr val="lt1"/>
                </a:solidFill>
              </a:defRPr>
            </a:lvl8pPr>
            <a:lvl9pPr lvl="8" algn="ctr">
              <a:lnSpc>
                <a:spcPct val="100000"/>
              </a:lnSpc>
              <a:spcBef>
                <a:spcPts val="0"/>
              </a:spcBef>
              <a:spcAft>
                <a:spcPts val="0"/>
              </a:spcAft>
              <a:buClr>
                <a:schemeClr val="lt1"/>
              </a:buClr>
              <a:buSzPts val="8000"/>
              <a:buNone/>
              <a:defRPr b="1" sz="8000">
                <a:solidFill>
                  <a:schemeClr val="lt1"/>
                </a:solidFill>
              </a:defRPr>
            </a:lvl9pPr>
          </a:lstStyle>
          <a:p/>
        </p:txBody>
      </p:sp>
      <p:sp>
        <p:nvSpPr>
          <p:cNvPr id="133" name="Google Shape;133;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3" name="Shape 143"/>
        <p:cNvGrpSpPr/>
        <p:nvPr/>
      </p:nvGrpSpPr>
      <p:grpSpPr>
        <a:xfrm>
          <a:off x="0" y="0"/>
          <a:ext cx="0" cy="0"/>
          <a:chOff x="0" y="0"/>
          <a:chExt cx="0" cy="0"/>
        </a:xfrm>
      </p:grpSpPr>
      <p:grpSp>
        <p:nvGrpSpPr>
          <p:cNvPr id="144" name="Google Shape;144;p15"/>
          <p:cNvGrpSpPr/>
          <p:nvPr/>
        </p:nvGrpSpPr>
        <p:grpSpPr>
          <a:xfrm>
            <a:off x="0" y="381001"/>
            <a:ext cx="1037850" cy="1016288"/>
            <a:chOff x="0" y="381001"/>
            <a:chExt cx="1037850" cy="1016288"/>
          </a:xfrm>
        </p:grpSpPr>
        <p:sp>
          <p:nvSpPr>
            <p:cNvPr id="145" name="Google Shape;145;p15"/>
            <p:cNvSpPr/>
            <p:nvPr/>
          </p:nvSpPr>
          <p:spPr>
            <a:xfrm rot="-5400000">
              <a:off x="0" y="381001"/>
              <a:ext cx="808800" cy="808800"/>
            </a:xfrm>
            <a:prstGeom prst="diagStripe">
              <a:avLst>
                <a:gd fmla="val 50000" name="adj"/>
              </a:avLst>
            </a:prstGeom>
            <a:solidFill>
              <a:schemeClr val="accent1"/>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800"/>
                <a:buFont typeface="Libre Franklin"/>
                <a:buNone/>
              </a:pPr>
              <a:r>
                <a:t/>
              </a:r>
              <a:endParaRPr b="0" i="0" sz="1800" u="none" cap="none" strike="noStrike">
                <a:solidFill>
                  <a:schemeClr val="dk1"/>
                </a:solidFill>
                <a:latin typeface="Libre Franklin"/>
                <a:ea typeface="Libre Franklin"/>
                <a:cs typeface="Libre Franklin"/>
                <a:sym typeface="Libre Franklin"/>
              </a:endParaRPr>
            </a:p>
          </p:txBody>
        </p:sp>
        <p:sp>
          <p:nvSpPr>
            <p:cNvPr id="146" name="Google Shape;146;p15"/>
            <p:cNvSpPr/>
            <p:nvPr/>
          </p:nvSpPr>
          <p:spPr>
            <a:xfrm flipH="1">
              <a:off x="229050" y="588489"/>
              <a:ext cx="808800" cy="808800"/>
            </a:xfrm>
            <a:prstGeom prst="diagStripe">
              <a:avLst>
                <a:gd fmla="val 50000" name="adj"/>
              </a:avLst>
            </a:prstGeom>
            <a:solidFill>
              <a:schemeClr val="lt2"/>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800"/>
                <a:buFont typeface="Libre Franklin"/>
                <a:buNone/>
              </a:pPr>
              <a:r>
                <a:t/>
              </a:r>
              <a:endParaRPr b="0" i="0" sz="1800" u="none" cap="none" strike="noStrike">
                <a:solidFill>
                  <a:schemeClr val="dk1"/>
                </a:solidFill>
                <a:latin typeface="Libre Franklin"/>
                <a:ea typeface="Libre Franklin"/>
                <a:cs typeface="Libre Franklin"/>
                <a:sym typeface="Libre Franklin"/>
              </a:endParaRPr>
            </a:p>
          </p:txBody>
        </p:sp>
      </p:grpSp>
      <p:sp>
        <p:nvSpPr>
          <p:cNvPr id="147" name="Google Shape;147;p15"/>
          <p:cNvSpPr txBox="1"/>
          <p:nvPr>
            <p:ph type="title"/>
          </p:nvPr>
        </p:nvSpPr>
        <p:spPr>
          <a:xfrm>
            <a:off x="1297500" y="393750"/>
            <a:ext cx="7038900" cy="914100"/>
          </a:xfrm>
          <a:prstGeom prst="rect">
            <a:avLst/>
          </a:prstGeom>
          <a:noFill/>
          <a:ln>
            <a:noFill/>
          </a:ln>
        </p:spPr>
        <p:txBody>
          <a:bodyPr anchorCtr="0" anchor="t" bIns="68575" lIns="68575" spcFirstLastPara="1" rIns="68575" wrap="square" tIns="68575">
            <a:normAutofit/>
          </a:bodyPr>
          <a:lstStyle>
            <a:lvl1pPr lvl="0" algn="l">
              <a:lnSpc>
                <a:spcPct val="100000"/>
              </a:lnSpc>
              <a:spcBef>
                <a:spcPts val="0"/>
              </a:spcBef>
              <a:spcAft>
                <a:spcPts val="0"/>
              </a:spcAft>
              <a:buClr>
                <a:srgbClr val="3F3F3F"/>
              </a:buClr>
              <a:buSzPts val="1800"/>
              <a:buFont typeface="Franklin Gothic"/>
              <a:buNone/>
              <a:defRPr sz="2400"/>
            </a:lvl1pPr>
            <a:lvl2pPr lvl="1" algn="l">
              <a:spcBef>
                <a:spcPts val="0"/>
              </a:spcBef>
              <a:spcAft>
                <a:spcPts val="0"/>
              </a:spcAft>
              <a:buClr>
                <a:schemeClr val="dk2"/>
              </a:buClr>
              <a:buSzPts val="1800"/>
              <a:buNone/>
              <a:defRPr sz="2400"/>
            </a:lvl2pPr>
            <a:lvl3pPr lvl="2" algn="l">
              <a:spcBef>
                <a:spcPts val="0"/>
              </a:spcBef>
              <a:spcAft>
                <a:spcPts val="0"/>
              </a:spcAft>
              <a:buClr>
                <a:schemeClr val="dk2"/>
              </a:buClr>
              <a:buSzPts val="1800"/>
              <a:buNone/>
              <a:defRPr sz="2400"/>
            </a:lvl3pPr>
            <a:lvl4pPr lvl="3" algn="l">
              <a:spcBef>
                <a:spcPts val="0"/>
              </a:spcBef>
              <a:spcAft>
                <a:spcPts val="0"/>
              </a:spcAft>
              <a:buClr>
                <a:schemeClr val="dk2"/>
              </a:buClr>
              <a:buSzPts val="1800"/>
              <a:buNone/>
              <a:defRPr sz="2400"/>
            </a:lvl4pPr>
            <a:lvl5pPr lvl="4" algn="l">
              <a:spcBef>
                <a:spcPts val="0"/>
              </a:spcBef>
              <a:spcAft>
                <a:spcPts val="0"/>
              </a:spcAft>
              <a:buClr>
                <a:schemeClr val="dk2"/>
              </a:buClr>
              <a:buSzPts val="1800"/>
              <a:buNone/>
              <a:defRPr sz="2400"/>
            </a:lvl5pPr>
            <a:lvl6pPr lvl="5" algn="l">
              <a:spcBef>
                <a:spcPts val="0"/>
              </a:spcBef>
              <a:spcAft>
                <a:spcPts val="0"/>
              </a:spcAft>
              <a:buClr>
                <a:schemeClr val="dk2"/>
              </a:buClr>
              <a:buSzPts val="1800"/>
              <a:buNone/>
              <a:defRPr sz="2400"/>
            </a:lvl6pPr>
            <a:lvl7pPr lvl="6" algn="l">
              <a:spcBef>
                <a:spcPts val="0"/>
              </a:spcBef>
              <a:spcAft>
                <a:spcPts val="0"/>
              </a:spcAft>
              <a:buClr>
                <a:schemeClr val="dk2"/>
              </a:buClr>
              <a:buSzPts val="1800"/>
              <a:buNone/>
              <a:defRPr sz="2400"/>
            </a:lvl7pPr>
            <a:lvl8pPr lvl="7" algn="l">
              <a:spcBef>
                <a:spcPts val="0"/>
              </a:spcBef>
              <a:spcAft>
                <a:spcPts val="0"/>
              </a:spcAft>
              <a:buClr>
                <a:schemeClr val="dk2"/>
              </a:buClr>
              <a:buSzPts val="1800"/>
              <a:buNone/>
              <a:defRPr sz="2400"/>
            </a:lvl8pPr>
            <a:lvl9pPr lvl="8" algn="l">
              <a:spcBef>
                <a:spcPts val="0"/>
              </a:spcBef>
              <a:spcAft>
                <a:spcPts val="0"/>
              </a:spcAft>
              <a:buClr>
                <a:schemeClr val="dk2"/>
              </a:buClr>
              <a:buSzPts val="1800"/>
              <a:buNone/>
              <a:defRPr sz="2400"/>
            </a:lvl9pPr>
          </a:lstStyle>
          <a:p/>
        </p:txBody>
      </p:sp>
      <p:sp>
        <p:nvSpPr>
          <p:cNvPr id="148" name="Google Shape;148;p15"/>
          <p:cNvSpPr txBox="1"/>
          <p:nvPr>
            <p:ph idx="1" type="body"/>
          </p:nvPr>
        </p:nvSpPr>
        <p:spPr>
          <a:xfrm>
            <a:off x="1297500" y="1567550"/>
            <a:ext cx="7038900" cy="2911200"/>
          </a:xfrm>
          <a:prstGeom prst="rect">
            <a:avLst/>
          </a:prstGeom>
          <a:noFill/>
          <a:ln>
            <a:noFill/>
          </a:ln>
        </p:spPr>
        <p:txBody>
          <a:bodyPr anchorCtr="0" anchor="t" bIns="68575" lIns="68575" spcFirstLastPara="1" rIns="68575" wrap="square" tIns="68575">
            <a:normAutofit/>
          </a:bodyPr>
          <a:lstStyle>
            <a:lvl1pPr indent="-292100" lvl="0" marL="457200" algn="l">
              <a:lnSpc>
                <a:spcPct val="110000"/>
              </a:lnSpc>
              <a:spcBef>
                <a:spcPts val="0"/>
              </a:spcBef>
              <a:spcAft>
                <a:spcPts val="0"/>
              </a:spcAft>
              <a:buSzPts val="1000"/>
              <a:buChar char="●"/>
              <a:defRPr/>
            </a:lvl1pPr>
            <a:lvl2pPr indent="-279400" lvl="1" marL="914400" algn="l">
              <a:spcBef>
                <a:spcPts val="0"/>
              </a:spcBef>
              <a:spcAft>
                <a:spcPts val="0"/>
              </a:spcAft>
              <a:buSzPts val="800"/>
              <a:buChar char="○"/>
              <a:defRPr/>
            </a:lvl2pPr>
            <a:lvl3pPr indent="-279400" lvl="2" marL="1371600" algn="l">
              <a:spcBef>
                <a:spcPts val="0"/>
              </a:spcBef>
              <a:spcAft>
                <a:spcPts val="0"/>
              </a:spcAft>
              <a:buSzPts val="800"/>
              <a:buChar char="■"/>
              <a:defRPr/>
            </a:lvl3pPr>
            <a:lvl4pPr indent="-279400" lvl="3" marL="1828800" algn="l">
              <a:spcBef>
                <a:spcPts val="0"/>
              </a:spcBef>
              <a:spcAft>
                <a:spcPts val="0"/>
              </a:spcAft>
              <a:buSzPts val="800"/>
              <a:buChar char="●"/>
              <a:defRPr/>
            </a:lvl4pPr>
            <a:lvl5pPr indent="-279400" lvl="4" marL="2286000" algn="l">
              <a:spcBef>
                <a:spcPts val="0"/>
              </a:spcBef>
              <a:spcAft>
                <a:spcPts val="0"/>
              </a:spcAft>
              <a:buSzPts val="800"/>
              <a:buChar char="○"/>
              <a:defRPr/>
            </a:lvl5pPr>
            <a:lvl6pPr indent="-279400" lvl="5" marL="2743200" algn="l">
              <a:spcBef>
                <a:spcPts val="0"/>
              </a:spcBef>
              <a:spcAft>
                <a:spcPts val="0"/>
              </a:spcAft>
              <a:buSzPts val="800"/>
              <a:buChar char="■"/>
              <a:defRPr/>
            </a:lvl6pPr>
            <a:lvl7pPr indent="-279400" lvl="6" marL="3200400" algn="l">
              <a:spcBef>
                <a:spcPts val="0"/>
              </a:spcBef>
              <a:spcAft>
                <a:spcPts val="0"/>
              </a:spcAft>
              <a:buSzPts val="800"/>
              <a:buChar char="●"/>
              <a:defRPr/>
            </a:lvl7pPr>
            <a:lvl8pPr indent="-279400" lvl="7" marL="3657600" algn="l">
              <a:spcBef>
                <a:spcPts val="0"/>
              </a:spcBef>
              <a:spcAft>
                <a:spcPts val="0"/>
              </a:spcAft>
              <a:buSzPts val="800"/>
              <a:buChar char="○"/>
              <a:defRPr/>
            </a:lvl8pPr>
            <a:lvl9pPr indent="-279400" lvl="8" marL="4114800" algn="l">
              <a:spcBef>
                <a:spcPts val="0"/>
              </a:spcBef>
              <a:spcAft>
                <a:spcPts val="0"/>
              </a:spcAft>
              <a:buSzPts val="800"/>
              <a:buChar char="■"/>
              <a:defRPr/>
            </a:lvl9pPr>
          </a:lstStyle>
          <a:p/>
        </p:txBody>
      </p:sp>
      <p:sp>
        <p:nvSpPr>
          <p:cNvPr id="149" name="Google Shape;149;p15"/>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rmAutofit/>
          </a:bodyPr>
          <a:lstStyle>
            <a:lvl1pPr indent="0" lvl="0" marL="0" algn="r">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1pPr>
            <a:lvl2pPr indent="0" lvl="1" marL="0" algn="r">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2pPr>
            <a:lvl3pPr indent="0" lvl="2" marL="0" algn="r">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3pPr>
            <a:lvl4pPr indent="0" lvl="3" marL="0" algn="r">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4pPr>
            <a:lvl5pPr indent="0" lvl="4" marL="0" algn="r">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5pPr>
            <a:lvl6pPr indent="0" lvl="5" marL="0" algn="r">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6pPr>
            <a:lvl7pPr indent="0" lvl="6" marL="0" algn="r">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7pPr>
            <a:lvl8pPr indent="0" lvl="7" marL="0" algn="r">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8pPr>
            <a:lvl9pPr indent="0" lvl="8" marL="0" algn="r">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0" name="Shape 150"/>
        <p:cNvGrpSpPr/>
        <p:nvPr/>
      </p:nvGrpSpPr>
      <p:grpSpPr>
        <a:xfrm>
          <a:off x="0" y="0"/>
          <a:ext cx="0" cy="0"/>
          <a:chOff x="0" y="0"/>
          <a:chExt cx="0" cy="0"/>
        </a:xfrm>
      </p:grpSpPr>
      <p:sp>
        <p:nvSpPr>
          <p:cNvPr id="151" name="Google Shape;151;p16"/>
          <p:cNvSpPr/>
          <p:nvPr/>
        </p:nvSpPr>
        <p:spPr>
          <a:xfrm>
            <a:off x="335863" y="450900"/>
            <a:ext cx="2762042" cy="4361606"/>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2" name="Google Shape;152;p16"/>
          <p:cNvSpPr txBox="1"/>
          <p:nvPr>
            <p:ph type="title"/>
          </p:nvPr>
        </p:nvSpPr>
        <p:spPr>
          <a:xfrm>
            <a:off x="575893" y="700088"/>
            <a:ext cx="2273889" cy="1291814"/>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FFFFFF"/>
              </a:buClr>
              <a:buSzPts val="1800"/>
              <a:buFont typeface="Franklin Gothic"/>
              <a:buNone/>
              <a:defRPr b="0" sz="1800">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3" name="Google Shape;153;p16"/>
          <p:cNvSpPr txBox="1"/>
          <p:nvPr>
            <p:ph idx="1" type="body"/>
          </p:nvPr>
        </p:nvSpPr>
        <p:spPr>
          <a:xfrm>
            <a:off x="3675696" y="884872"/>
            <a:ext cx="4988243" cy="3493662"/>
          </a:xfrm>
          <a:prstGeom prst="rect">
            <a:avLst/>
          </a:prstGeom>
          <a:noFill/>
          <a:ln>
            <a:noFill/>
          </a:ln>
        </p:spPr>
        <p:txBody>
          <a:bodyPr anchorCtr="0" anchor="ctr" bIns="34275" lIns="68575" spcFirstLastPara="1" rIns="68575" wrap="square" tIns="34275">
            <a:normAutofit/>
          </a:bodyPr>
          <a:lstStyle>
            <a:lvl1pPr indent="-317500" lvl="0" marL="457200" algn="l">
              <a:lnSpc>
                <a:spcPct val="110000"/>
              </a:lnSpc>
              <a:spcBef>
                <a:spcPts val="300"/>
              </a:spcBef>
              <a:spcAft>
                <a:spcPts val="0"/>
              </a:spcAft>
              <a:buSzPts val="1400"/>
              <a:buChar char="◼"/>
              <a:defRPr sz="1500">
                <a:solidFill>
                  <a:schemeClr val="dk2"/>
                </a:solidFill>
              </a:defRPr>
            </a:lvl1pPr>
            <a:lvl2pPr indent="-304800" lvl="1" marL="914400" algn="l">
              <a:spcBef>
                <a:spcPts val="500"/>
              </a:spcBef>
              <a:spcAft>
                <a:spcPts val="0"/>
              </a:spcAft>
              <a:buSzPts val="1200"/>
              <a:buChar char="◼"/>
              <a:defRPr sz="1400">
                <a:solidFill>
                  <a:schemeClr val="dk2"/>
                </a:solidFill>
              </a:defRPr>
            </a:lvl2pPr>
            <a:lvl3pPr indent="-298450" lvl="2" marL="1371600" algn="l">
              <a:spcBef>
                <a:spcPts val="500"/>
              </a:spcBef>
              <a:spcAft>
                <a:spcPts val="0"/>
              </a:spcAft>
              <a:buSzPts val="1100"/>
              <a:buChar char="◼"/>
              <a:defRPr sz="1200">
                <a:solidFill>
                  <a:schemeClr val="dk2"/>
                </a:solidFill>
              </a:defRPr>
            </a:lvl3pPr>
            <a:lvl4pPr indent="-292100" lvl="3" marL="1828800" algn="l">
              <a:spcBef>
                <a:spcPts val="500"/>
              </a:spcBef>
              <a:spcAft>
                <a:spcPts val="0"/>
              </a:spcAft>
              <a:buSzPts val="1000"/>
              <a:buChar char="◼"/>
              <a:defRPr sz="1100">
                <a:solidFill>
                  <a:schemeClr val="dk2"/>
                </a:solidFill>
              </a:defRPr>
            </a:lvl4pPr>
            <a:lvl5pPr indent="-292100" lvl="4" marL="2286000" algn="l">
              <a:spcBef>
                <a:spcPts val="500"/>
              </a:spcBef>
              <a:spcAft>
                <a:spcPts val="0"/>
              </a:spcAft>
              <a:buSzPts val="1000"/>
              <a:buChar char="◼"/>
              <a:defRPr sz="1100">
                <a:solidFill>
                  <a:schemeClr val="dk2"/>
                </a:solidFill>
              </a:defRPr>
            </a:lvl5pPr>
            <a:lvl6pPr indent="-292100" lvl="5" marL="2743200" algn="l">
              <a:spcBef>
                <a:spcPts val="500"/>
              </a:spcBef>
              <a:spcAft>
                <a:spcPts val="0"/>
              </a:spcAft>
              <a:buSzPts val="1000"/>
              <a:buChar char="◼"/>
              <a:defRPr sz="1100">
                <a:solidFill>
                  <a:schemeClr val="dk2"/>
                </a:solidFill>
              </a:defRPr>
            </a:lvl6pPr>
            <a:lvl7pPr indent="-292100" lvl="6" marL="3200400" algn="l">
              <a:spcBef>
                <a:spcPts val="500"/>
              </a:spcBef>
              <a:spcAft>
                <a:spcPts val="0"/>
              </a:spcAft>
              <a:buSzPts val="1000"/>
              <a:buChar char="◼"/>
              <a:defRPr sz="1100">
                <a:solidFill>
                  <a:schemeClr val="dk2"/>
                </a:solidFill>
              </a:defRPr>
            </a:lvl7pPr>
            <a:lvl8pPr indent="-292100" lvl="7" marL="3657600" algn="l">
              <a:spcBef>
                <a:spcPts val="500"/>
              </a:spcBef>
              <a:spcAft>
                <a:spcPts val="0"/>
              </a:spcAft>
              <a:buSzPts val="1000"/>
              <a:buChar char="◼"/>
              <a:defRPr sz="1100">
                <a:solidFill>
                  <a:schemeClr val="dk2"/>
                </a:solidFill>
              </a:defRPr>
            </a:lvl8pPr>
            <a:lvl9pPr indent="-292100" lvl="8" marL="4114800" algn="l">
              <a:spcBef>
                <a:spcPts val="500"/>
              </a:spcBef>
              <a:spcAft>
                <a:spcPts val="500"/>
              </a:spcAft>
              <a:buSzPts val="1000"/>
              <a:buChar char="◼"/>
              <a:defRPr sz="1100">
                <a:solidFill>
                  <a:schemeClr val="dk2"/>
                </a:solidFill>
              </a:defRPr>
            </a:lvl9pPr>
          </a:lstStyle>
          <a:p/>
        </p:txBody>
      </p:sp>
      <p:sp>
        <p:nvSpPr>
          <p:cNvPr id="154" name="Google Shape;154;p16"/>
          <p:cNvSpPr txBox="1"/>
          <p:nvPr>
            <p:ph idx="2" type="body"/>
          </p:nvPr>
        </p:nvSpPr>
        <p:spPr>
          <a:xfrm>
            <a:off x="575893" y="2127490"/>
            <a:ext cx="2273889" cy="2251044"/>
          </a:xfrm>
          <a:prstGeom prst="rect">
            <a:avLst/>
          </a:prstGeom>
          <a:noFill/>
          <a:ln>
            <a:noFill/>
          </a:ln>
        </p:spPr>
        <p:txBody>
          <a:bodyPr anchorCtr="0" anchor="t" bIns="34275" lIns="68575" spcFirstLastPara="1" rIns="68575" wrap="square" tIns="34275">
            <a:normAutofit/>
          </a:bodyPr>
          <a:lstStyle>
            <a:lvl1pPr indent="-228600" lvl="0" marL="457200" algn="l">
              <a:lnSpc>
                <a:spcPct val="110000"/>
              </a:lnSpc>
              <a:spcBef>
                <a:spcPts val="200"/>
              </a:spcBef>
              <a:spcAft>
                <a:spcPts val="0"/>
              </a:spcAft>
              <a:buSzPts val="1100"/>
              <a:buNone/>
              <a:defRPr sz="1200">
                <a:solidFill>
                  <a:srgbClr val="FFFFFF"/>
                </a:solidFill>
              </a:defRPr>
            </a:lvl1pPr>
            <a:lvl2pPr indent="-228600" lvl="1" marL="914400" algn="l">
              <a:spcBef>
                <a:spcPts val="500"/>
              </a:spcBef>
              <a:spcAft>
                <a:spcPts val="0"/>
              </a:spcAft>
              <a:buSzPts val="800"/>
              <a:buNone/>
              <a:defRPr sz="800"/>
            </a:lvl2pPr>
            <a:lvl3pPr indent="-228600" lvl="2" marL="1371600" algn="l">
              <a:spcBef>
                <a:spcPts val="500"/>
              </a:spcBef>
              <a:spcAft>
                <a:spcPts val="0"/>
              </a:spcAft>
              <a:buSzPts val="700"/>
              <a:buNone/>
              <a:defRPr sz="800"/>
            </a:lvl3pPr>
            <a:lvl4pPr indent="-228600" lvl="3" marL="1828800" algn="l">
              <a:spcBef>
                <a:spcPts val="500"/>
              </a:spcBef>
              <a:spcAft>
                <a:spcPts val="0"/>
              </a:spcAft>
              <a:buSzPts val="600"/>
              <a:buNone/>
              <a:defRPr sz="700"/>
            </a:lvl4pPr>
            <a:lvl5pPr indent="-228600" lvl="4" marL="2286000" algn="l">
              <a:spcBef>
                <a:spcPts val="500"/>
              </a:spcBef>
              <a:spcAft>
                <a:spcPts val="0"/>
              </a:spcAft>
              <a:buSzPts val="600"/>
              <a:buNone/>
              <a:defRPr sz="700"/>
            </a:lvl5pPr>
            <a:lvl6pPr indent="-228600" lvl="5" marL="2743200" algn="l">
              <a:spcBef>
                <a:spcPts val="500"/>
              </a:spcBef>
              <a:spcAft>
                <a:spcPts val="0"/>
              </a:spcAft>
              <a:buSzPts val="600"/>
              <a:buNone/>
              <a:defRPr sz="700"/>
            </a:lvl6pPr>
            <a:lvl7pPr indent="-228600" lvl="6" marL="3200400" algn="l">
              <a:spcBef>
                <a:spcPts val="500"/>
              </a:spcBef>
              <a:spcAft>
                <a:spcPts val="0"/>
              </a:spcAft>
              <a:buSzPts val="600"/>
              <a:buNone/>
              <a:defRPr sz="700"/>
            </a:lvl7pPr>
            <a:lvl8pPr indent="-228600" lvl="7" marL="3657600" algn="l">
              <a:spcBef>
                <a:spcPts val="500"/>
              </a:spcBef>
              <a:spcAft>
                <a:spcPts val="0"/>
              </a:spcAft>
              <a:buSzPts val="600"/>
              <a:buNone/>
              <a:defRPr sz="700"/>
            </a:lvl8pPr>
            <a:lvl9pPr indent="-228600" lvl="8" marL="4114800" algn="l">
              <a:spcBef>
                <a:spcPts val="500"/>
              </a:spcBef>
              <a:spcAft>
                <a:spcPts val="500"/>
              </a:spcAft>
              <a:buSzPts val="600"/>
              <a:buNone/>
              <a:defRPr sz="700"/>
            </a:lvl9pPr>
          </a:lstStyle>
          <a:p/>
        </p:txBody>
      </p:sp>
      <p:sp>
        <p:nvSpPr>
          <p:cNvPr id="155" name="Google Shape;155;p16"/>
          <p:cNvSpPr txBox="1"/>
          <p:nvPr>
            <p:ph idx="10" type="dt"/>
          </p:nvPr>
        </p:nvSpPr>
        <p:spPr>
          <a:xfrm>
            <a:off x="5704463" y="4842687"/>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6" name="Google Shape;156;p16"/>
          <p:cNvSpPr txBox="1"/>
          <p:nvPr>
            <p:ph idx="11" type="ftr"/>
          </p:nvPr>
        </p:nvSpPr>
        <p:spPr>
          <a:xfrm>
            <a:off x="435894" y="4839442"/>
            <a:ext cx="518790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7" name="Google Shape;157;p16"/>
          <p:cNvSpPr txBox="1"/>
          <p:nvPr>
            <p:ph idx="12" type="sldNum"/>
          </p:nvPr>
        </p:nvSpPr>
        <p:spPr>
          <a:xfrm>
            <a:off x="7918725" y="4842687"/>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8" name="Shape 158"/>
        <p:cNvGrpSpPr/>
        <p:nvPr/>
      </p:nvGrpSpPr>
      <p:grpSpPr>
        <a:xfrm>
          <a:off x="0" y="0"/>
          <a:ext cx="0" cy="0"/>
          <a:chOff x="0" y="0"/>
          <a:chExt cx="0" cy="0"/>
        </a:xfrm>
      </p:grpSpPr>
      <p:sp>
        <p:nvSpPr>
          <p:cNvPr id="159" name="Google Shape;159;p17"/>
          <p:cNvSpPr/>
          <p:nvPr/>
        </p:nvSpPr>
        <p:spPr>
          <a:xfrm>
            <a:off x="334900" y="2314323"/>
            <a:ext cx="8474199" cy="2503612"/>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0" name="Google Shape;160;p17"/>
          <p:cNvSpPr txBox="1"/>
          <p:nvPr>
            <p:ph type="ctrTitle"/>
          </p:nvPr>
        </p:nvSpPr>
        <p:spPr>
          <a:xfrm>
            <a:off x="435893" y="765323"/>
            <a:ext cx="8245162" cy="110626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3F3F3F"/>
              </a:buClr>
              <a:buSzPts val="2700"/>
              <a:buFont typeface="Franklin Gothic"/>
              <a:buNone/>
              <a:defRPr sz="2700">
                <a:solidFill>
                  <a:srgbClr val="3F3F3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1" name="Google Shape;161;p17"/>
          <p:cNvSpPr txBox="1"/>
          <p:nvPr>
            <p:ph idx="1" type="subTitle"/>
          </p:nvPr>
        </p:nvSpPr>
        <p:spPr>
          <a:xfrm>
            <a:off x="435895" y="1871584"/>
            <a:ext cx="8245159" cy="442741"/>
          </a:xfrm>
          <a:prstGeom prst="rect">
            <a:avLst/>
          </a:prstGeom>
          <a:noFill/>
          <a:ln>
            <a:noFill/>
          </a:ln>
        </p:spPr>
        <p:txBody>
          <a:bodyPr anchorCtr="0" anchor="t" bIns="34275" lIns="68575" spcFirstLastPara="1" rIns="68575" wrap="square" tIns="34275">
            <a:normAutofit/>
          </a:bodyPr>
          <a:lstStyle>
            <a:lvl1pPr lvl="0" algn="l">
              <a:lnSpc>
                <a:spcPct val="110000"/>
              </a:lnSpc>
              <a:spcBef>
                <a:spcPts val="200"/>
              </a:spcBef>
              <a:spcAft>
                <a:spcPts val="0"/>
              </a:spcAft>
              <a:buSzPts val="1100"/>
              <a:buNone/>
              <a:defRPr sz="1200" cap="none">
                <a:solidFill>
                  <a:schemeClr val="accent1"/>
                </a:solidFill>
              </a:defRPr>
            </a:lvl1pPr>
            <a:lvl2pPr lvl="1" algn="ctr">
              <a:spcBef>
                <a:spcPts val="500"/>
              </a:spcBef>
              <a:spcAft>
                <a:spcPts val="0"/>
              </a:spcAft>
              <a:buSzPts val="1000"/>
              <a:buNone/>
              <a:defRPr>
                <a:solidFill>
                  <a:srgbClr val="888888"/>
                </a:solidFill>
              </a:defRPr>
            </a:lvl2pPr>
            <a:lvl3pPr lvl="2" algn="ctr">
              <a:spcBef>
                <a:spcPts val="500"/>
              </a:spcBef>
              <a:spcAft>
                <a:spcPts val="0"/>
              </a:spcAft>
              <a:buSzPts val="900"/>
              <a:buNone/>
              <a:defRPr>
                <a:solidFill>
                  <a:srgbClr val="888888"/>
                </a:solidFill>
              </a:defRPr>
            </a:lvl3pPr>
            <a:lvl4pPr lvl="3" algn="ctr">
              <a:spcBef>
                <a:spcPts val="500"/>
              </a:spcBef>
              <a:spcAft>
                <a:spcPts val="0"/>
              </a:spcAft>
              <a:buSzPts val="800"/>
              <a:buNone/>
              <a:defRPr>
                <a:solidFill>
                  <a:srgbClr val="888888"/>
                </a:solidFill>
              </a:defRPr>
            </a:lvl4pPr>
            <a:lvl5pPr lvl="4" algn="ctr">
              <a:spcBef>
                <a:spcPts val="500"/>
              </a:spcBef>
              <a:spcAft>
                <a:spcPts val="0"/>
              </a:spcAft>
              <a:buSzPts val="800"/>
              <a:buNone/>
              <a:defRPr>
                <a:solidFill>
                  <a:srgbClr val="888888"/>
                </a:solidFill>
              </a:defRPr>
            </a:lvl5pPr>
            <a:lvl6pPr lvl="5" algn="ctr">
              <a:spcBef>
                <a:spcPts val="500"/>
              </a:spcBef>
              <a:spcAft>
                <a:spcPts val="0"/>
              </a:spcAft>
              <a:buSzPts val="800"/>
              <a:buNone/>
              <a:defRPr>
                <a:solidFill>
                  <a:srgbClr val="888888"/>
                </a:solidFill>
              </a:defRPr>
            </a:lvl6pPr>
            <a:lvl7pPr lvl="6" algn="ctr">
              <a:spcBef>
                <a:spcPts val="500"/>
              </a:spcBef>
              <a:spcAft>
                <a:spcPts val="0"/>
              </a:spcAft>
              <a:buSzPts val="800"/>
              <a:buNone/>
              <a:defRPr>
                <a:solidFill>
                  <a:srgbClr val="888888"/>
                </a:solidFill>
              </a:defRPr>
            </a:lvl7pPr>
            <a:lvl8pPr lvl="7" algn="ctr">
              <a:spcBef>
                <a:spcPts val="500"/>
              </a:spcBef>
              <a:spcAft>
                <a:spcPts val="0"/>
              </a:spcAft>
              <a:buSzPts val="800"/>
              <a:buNone/>
              <a:defRPr>
                <a:solidFill>
                  <a:srgbClr val="888888"/>
                </a:solidFill>
              </a:defRPr>
            </a:lvl8pPr>
            <a:lvl9pPr lvl="8" algn="ctr">
              <a:spcBef>
                <a:spcPts val="500"/>
              </a:spcBef>
              <a:spcAft>
                <a:spcPts val="500"/>
              </a:spcAft>
              <a:buSzPts val="800"/>
              <a:buNone/>
              <a:defRPr>
                <a:solidFill>
                  <a:srgbClr val="888888"/>
                </a:solidFill>
              </a:defRPr>
            </a:lvl9pPr>
          </a:lstStyle>
          <a:p/>
        </p:txBody>
      </p:sp>
      <p:sp>
        <p:nvSpPr>
          <p:cNvPr id="162" name="Google Shape;162;p17"/>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3" name="Google Shape;163;p17"/>
          <p:cNvSpPr txBox="1"/>
          <p:nvPr>
            <p:ph idx="11" type="ftr"/>
          </p:nvPr>
        </p:nvSpPr>
        <p:spPr>
          <a:xfrm>
            <a:off x="435894" y="4817936"/>
            <a:ext cx="518790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4" name="Google Shape;164;p17"/>
          <p:cNvSpPr txBox="1"/>
          <p:nvPr>
            <p:ph idx="12" type="sldNum"/>
          </p:nvPr>
        </p:nvSpPr>
        <p:spPr>
          <a:xfrm>
            <a:off x="7918725" y="4817936"/>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5" name="Shape 165"/>
        <p:cNvGrpSpPr/>
        <p:nvPr/>
      </p:nvGrpSpPr>
      <p:grpSpPr>
        <a:xfrm>
          <a:off x="0" y="0"/>
          <a:ext cx="0" cy="0"/>
          <a:chOff x="0" y="0"/>
          <a:chExt cx="0" cy="0"/>
        </a:xfrm>
      </p:grpSpPr>
      <p:sp>
        <p:nvSpPr>
          <p:cNvPr id="166" name="Google Shape;166;p18"/>
          <p:cNvSpPr txBox="1"/>
          <p:nvPr>
            <p:ph type="title"/>
          </p:nvPr>
        </p:nvSpPr>
        <p:spPr>
          <a:xfrm>
            <a:off x="435894" y="526617"/>
            <a:ext cx="8272212" cy="89154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7" name="Google Shape;167;p18"/>
          <p:cNvSpPr txBox="1"/>
          <p:nvPr>
            <p:ph idx="1" type="body"/>
          </p:nvPr>
        </p:nvSpPr>
        <p:spPr>
          <a:xfrm>
            <a:off x="435894" y="1755648"/>
            <a:ext cx="8272211" cy="2725864"/>
          </a:xfrm>
          <a:prstGeom prst="rect">
            <a:avLst/>
          </a:prstGeom>
          <a:noFill/>
          <a:ln>
            <a:noFill/>
          </a:ln>
        </p:spPr>
        <p:txBody>
          <a:bodyPr anchorCtr="0" anchor="ctr" bIns="34275" lIns="68575" spcFirstLastPara="1" rIns="68575" wrap="square" tIns="34275">
            <a:normAutofit/>
          </a:bodyPr>
          <a:lstStyle>
            <a:lvl1pPr indent="-304800" lvl="0" marL="457200" algn="l">
              <a:lnSpc>
                <a:spcPct val="110000"/>
              </a:lnSpc>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168" name="Google Shape;168;p18"/>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9" name="Google Shape;169;p18"/>
          <p:cNvSpPr txBox="1"/>
          <p:nvPr>
            <p:ph idx="11" type="ftr"/>
          </p:nvPr>
        </p:nvSpPr>
        <p:spPr>
          <a:xfrm>
            <a:off x="435894" y="4817936"/>
            <a:ext cx="518790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0" name="Google Shape;170;p18"/>
          <p:cNvSpPr txBox="1"/>
          <p:nvPr>
            <p:ph idx="12" type="sldNum"/>
          </p:nvPr>
        </p:nvSpPr>
        <p:spPr>
          <a:xfrm>
            <a:off x="7918725" y="4817936"/>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1" name="Shape 171"/>
        <p:cNvGrpSpPr/>
        <p:nvPr/>
      </p:nvGrpSpPr>
      <p:grpSpPr>
        <a:xfrm>
          <a:off x="0" y="0"/>
          <a:ext cx="0" cy="0"/>
          <a:chOff x="0" y="0"/>
          <a:chExt cx="0" cy="0"/>
        </a:xfrm>
      </p:grpSpPr>
      <p:sp>
        <p:nvSpPr>
          <p:cNvPr id="172" name="Google Shape;172;p19"/>
          <p:cNvSpPr/>
          <p:nvPr/>
        </p:nvSpPr>
        <p:spPr>
          <a:xfrm>
            <a:off x="335863" y="3856480"/>
            <a:ext cx="8468145" cy="94412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3" name="Google Shape;173;p19"/>
          <p:cNvSpPr txBox="1"/>
          <p:nvPr>
            <p:ph type="title"/>
          </p:nvPr>
        </p:nvSpPr>
        <p:spPr>
          <a:xfrm>
            <a:off x="435895" y="1795463"/>
            <a:ext cx="8272211" cy="16106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3F3F3F"/>
              </a:buClr>
              <a:buSzPts val="2700"/>
              <a:buFont typeface="Franklin Gothic"/>
              <a:buNone/>
              <a:defRPr b="0" sz="2700" cap="none">
                <a:solidFill>
                  <a:srgbClr val="3F3F3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4" name="Google Shape;174;p19"/>
          <p:cNvSpPr txBox="1"/>
          <p:nvPr>
            <p:ph idx="1" type="body"/>
          </p:nvPr>
        </p:nvSpPr>
        <p:spPr>
          <a:xfrm>
            <a:off x="435894" y="3406063"/>
            <a:ext cx="8272211" cy="450417"/>
          </a:xfrm>
          <a:prstGeom prst="rect">
            <a:avLst/>
          </a:prstGeom>
          <a:noFill/>
          <a:ln>
            <a:noFill/>
          </a:ln>
        </p:spPr>
        <p:txBody>
          <a:bodyPr anchorCtr="0" anchor="t" bIns="34275" lIns="68575" spcFirstLastPara="1" rIns="68575" wrap="square" tIns="34275">
            <a:normAutofit/>
          </a:bodyPr>
          <a:lstStyle>
            <a:lvl1pPr indent="-228600" lvl="0" marL="457200" algn="l">
              <a:lnSpc>
                <a:spcPct val="110000"/>
              </a:lnSpc>
              <a:spcBef>
                <a:spcPts val="300"/>
              </a:spcBef>
              <a:spcAft>
                <a:spcPts val="0"/>
              </a:spcAft>
              <a:buSzPts val="1200"/>
              <a:buNone/>
              <a:defRPr sz="1400" cap="none">
                <a:solidFill>
                  <a:schemeClr val="accent1"/>
                </a:solidFill>
              </a:defRPr>
            </a:lvl1pPr>
            <a:lvl2pPr indent="-228600" lvl="1" marL="914400" algn="l">
              <a:spcBef>
                <a:spcPts val="500"/>
              </a:spcBef>
              <a:spcAft>
                <a:spcPts val="0"/>
              </a:spcAft>
              <a:buSzPts val="1200"/>
              <a:buNone/>
              <a:defRPr sz="1400">
                <a:solidFill>
                  <a:srgbClr val="888888"/>
                </a:solidFill>
              </a:defRPr>
            </a:lvl2pPr>
            <a:lvl3pPr indent="-228600" lvl="2" marL="1371600" algn="l">
              <a:spcBef>
                <a:spcPts val="500"/>
              </a:spcBef>
              <a:spcAft>
                <a:spcPts val="0"/>
              </a:spcAft>
              <a:buSzPts val="1100"/>
              <a:buNone/>
              <a:defRPr sz="1200">
                <a:solidFill>
                  <a:srgbClr val="888888"/>
                </a:solidFill>
              </a:defRPr>
            </a:lvl3pPr>
            <a:lvl4pPr indent="-228600" lvl="3" marL="1828800" algn="l">
              <a:spcBef>
                <a:spcPts val="500"/>
              </a:spcBef>
              <a:spcAft>
                <a:spcPts val="0"/>
              </a:spcAft>
              <a:buSzPts val="1000"/>
              <a:buNone/>
              <a:defRPr sz="1100">
                <a:solidFill>
                  <a:srgbClr val="888888"/>
                </a:solidFill>
              </a:defRPr>
            </a:lvl4pPr>
            <a:lvl5pPr indent="-228600" lvl="4" marL="2286000" algn="l">
              <a:spcBef>
                <a:spcPts val="500"/>
              </a:spcBef>
              <a:spcAft>
                <a:spcPts val="0"/>
              </a:spcAft>
              <a:buSzPts val="1000"/>
              <a:buNone/>
              <a:defRPr sz="1100">
                <a:solidFill>
                  <a:srgbClr val="888888"/>
                </a:solidFill>
              </a:defRPr>
            </a:lvl5pPr>
            <a:lvl6pPr indent="-228600" lvl="5" marL="2743200" algn="l">
              <a:spcBef>
                <a:spcPts val="500"/>
              </a:spcBef>
              <a:spcAft>
                <a:spcPts val="0"/>
              </a:spcAft>
              <a:buSzPts val="1000"/>
              <a:buNone/>
              <a:defRPr sz="1100">
                <a:solidFill>
                  <a:srgbClr val="888888"/>
                </a:solidFill>
              </a:defRPr>
            </a:lvl6pPr>
            <a:lvl7pPr indent="-228600" lvl="6" marL="3200400" algn="l">
              <a:spcBef>
                <a:spcPts val="500"/>
              </a:spcBef>
              <a:spcAft>
                <a:spcPts val="0"/>
              </a:spcAft>
              <a:buSzPts val="1000"/>
              <a:buNone/>
              <a:defRPr sz="1100">
                <a:solidFill>
                  <a:srgbClr val="888888"/>
                </a:solidFill>
              </a:defRPr>
            </a:lvl7pPr>
            <a:lvl8pPr indent="-228600" lvl="7" marL="3657600" algn="l">
              <a:spcBef>
                <a:spcPts val="500"/>
              </a:spcBef>
              <a:spcAft>
                <a:spcPts val="0"/>
              </a:spcAft>
              <a:buSzPts val="1000"/>
              <a:buNone/>
              <a:defRPr sz="1100">
                <a:solidFill>
                  <a:srgbClr val="888888"/>
                </a:solidFill>
              </a:defRPr>
            </a:lvl8pPr>
            <a:lvl9pPr indent="-228600" lvl="8" marL="4114800" algn="l">
              <a:spcBef>
                <a:spcPts val="500"/>
              </a:spcBef>
              <a:spcAft>
                <a:spcPts val="500"/>
              </a:spcAft>
              <a:buSzPts val="1000"/>
              <a:buNone/>
              <a:defRPr sz="1100">
                <a:solidFill>
                  <a:srgbClr val="888888"/>
                </a:solidFill>
              </a:defRPr>
            </a:lvl9pPr>
          </a:lstStyle>
          <a:p/>
        </p:txBody>
      </p:sp>
      <p:sp>
        <p:nvSpPr>
          <p:cNvPr id="175" name="Google Shape;175;p19"/>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6" name="Google Shape;176;p19"/>
          <p:cNvSpPr txBox="1"/>
          <p:nvPr>
            <p:ph idx="11" type="ftr"/>
          </p:nvPr>
        </p:nvSpPr>
        <p:spPr>
          <a:xfrm>
            <a:off x="435894" y="4817936"/>
            <a:ext cx="518790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7" name="Google Shape;177;p19"/>
          <p:cNvSpPr txBox="1"/>
          <p:nvPr>
            <p:ph idx="12" type="sldNum"/>
          </p:nvPr>
        </p:nvSpPr>
        <p:spPr>
          <a:xfrm>
            <a:off x="7918725" y="4817936"/>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8" name="Shape 178"/>
        <p:cNvGrpSpPr/>
        <p:nvPr/>
      </p:nvGrpSpPr>
      <p:grpSpPr>
        <a:xfrm>
          <a:off x="0" y="0"/>
          <a:ext cx="0" cy="0"/>
          <a:chOff x="0" y="0"/>
          <a:chExt cx="0" cy="0"/>
        </a:xfrm>
      </p:grpSpPr>
      <p:sp>
        <p:nvSpPr>
          <p:cNvPr id="179" name="Google Shape;179;p20"/>
          <p:cNvSpPr txBox="1"/>
          <p:nvPr>
            <p:ph type="title"/>
          </p:nvPr>
        </p:nvSpPr>
        <p:spPr>
          <a:xfrm>
            <a:off x="435895" y="547244"/>
            <a:ext cx="8272212" cy="741249"/>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0" name="Google Shape;180;p20"/>
          <p:cNvSpPr txBox="1"/>
          <p:nvPr>
            <p:ph idx="1" type="body"/>
          </p:nvPr>
        </p:nvSpPr>
        <p:spPr>
          <a:xfrm>
            <a:off x="435895" y="1671002"/>
            <a:ext cx="3896075" cy="2724785"/>
          </a:xfrm>
          <a:prstGeom prst="rect">
            <a:avLst/>
          </a:prstGeom>
          <a:noFill/>
          <a:ln>
            <a:noFill/>
          </a:ln>
        </p:spPr>
        <p:txBody>
          <a:bodyPr anchorCtr="0" anchor="ctr" bIns="34275" lIns="68575" spcFirstLastPara="1" rIns="68575" wrap="square" tIns="34275">
            <a:normAutofit/>
          </a:bodyPr>
          <a:lstStyle>
            <a:lvl1pPr indent="-304800" lvl="0" marL="457200" algn="l">
              <a:lnSpc>
                <a:spcPct val="110000"/>
              </a:lnSpc>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181" name="Google Shape;181;p20"/>
          <p:cNvSpPr txBox="1"/>
          <p:nvPr>
            <p:ph idx="2" type="body"/>
          </p:nvPr>
        </p:nvSpPr>
        <p:spPr>
          <a:xfrm>
            <a:off x="4812029" y="1671002"/>
            <a:ext cx="3896077" cy="2724785"/>
          </a:xfrm>
          <a:prstGeom prst="rect">
            <a:avLst/>
          </a:prstGeom>
          <a:noFill/>
          <a:ln>
            <a:noFill/>
          </a:ln>
        </p:spPr>
        <p:txBody>
          <a:bodyPr anchorCtr="0" anchor="ctr" bIns="34275" lIns="68575" spcFirstLastPara="1" rIns="68575" wrap="square" tIns="34275">
            <a:normAutofit/>
          </a:bodyPr>
          <a:lstStyle>
            <a:lvl1pPr indent="-304800" lvl="0" marL="457200" algn="l">
              <a:lnSpc>
                <a:spcPct val="110000"/>
              </a:lnSpc>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182" name="Google Shape;182;p20"/>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3" name="Google Shape;183;p20"/>
          <p:cNvSpPr txBox="1"/>
          <p:nvPr>
            <p:ph idx="11" type="ftr"/>
          </p:nvPr>
        </p:nvSpPr>
        <p:spPr>
          <a:xfrm>
            <a:off x="435894" y="4817936"/>
            <a:ext cx="518790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4" name="Google Shape;184;p20"/>
          <p:cNvSpPr txBox="1"/>
          <p:nvPr>
            <p:ph idx="12" type="sldNum"/>
          </p:nvPr>
        </p:nvSpPr>
        <p:spPr>
          <a:xfrm>
            <a:off x="7918725" y="4817936"/>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85" name="Shape 185"/>
        <p:cNvGrpSpPr/>
        <p:nvPr/>
      </p:nvGrpSpPr>
      <p:grpSpPr>
        <a:xfrm>
          <a:off x="0" y="0"/>
          <a:ext cx="0" cy="0"/>
          <a:chOff x="0" y="0"/>
          <a:chExt cx="0" cy="0"/>
        </a:xfrm>
      </p:grpSpPr>
      <p:sp>
        <p:nvSpPr>
          <p:cNvPr id="186" name="Google Shape;186;p21"/>
          <p:cNvSpPr txBox="1"/>
          <p:nvPr>
            <p:ph type="title"/>
          </p:nvPr>
        </p:nvSpPr>
        <p:spPr>
          <a:xfrm>
            <a:off x="435895" y="547244"/>
            <a:ext cx="8272212" cy="741249"/>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7" name="Google Shape;187;p21"/>
          <p:cNvSpPr txBox="1"/>
          <p:nvPr>
            <p:ph idx="1" type="body"/>
          </p:nvPr>
        </p:nvSpPr>
        <p:spPr>
          <a:xfrm>
            <a:off x="435893" y="1688168"/>
            <a:ext cx="3896077" cy="418338"/>
          </a:xfrm>
          <a:prstGeom prst="rect">
            <a:avLst/>
          </a:prstGeom>
          <a:noFill/>
          <a:ln>
            <a:noFill/>
          </a:ln>
        </p:spPr>
        <p:txBody>
          <a:bodyPr anchorCtr="0" anchor="ctr" bIns="34275" lIns="68575" spcFirstLastPara="1" rIns="68575" wrap="square" tIns="34275">
            <a:noAutofit/>
          </a:bodyPr>
          <a:lstStyle>
            <a:lvl1pPr indent="-228600" lvl="0" marL="457200" algn="l">
              <a:lnSpc>
                <a:spcPct val="110000"/>
              </a:lnSpc>
              <a:spcBef>
                <a:spcPts val="300"/>
              </a:spcBef>
              <a:spcAft>
                <a:spcPts val="0"/>
              </a:spcAft>
              <a:buSzPts val="1400"/>
              <a:buNone/>
              <a:defRPr b="0" sz="1500">
                <a:solidFill>
                  <a:srgbClr val="3F3F3F"/>
                </a:solidFill>
              </a:defRPr>
            </a:lvl1pPr>
            <a:lvl2pPr indent="-228600" lvl="1" marL="914400" algn="l">
              <a:spcBef>
                <a:spcPts val="500"/>
              </a:spcBef>
              <a:spcAft>
                <a:spcPts val="0"/>
              </a:spcAft>
              <a:buSzPts val="1400"/>
              <a:buNone/>
              <a:defRPr b="1" sz="1500"/>
            </a:lvl2pPr>
            <a:lvl3pPr indent="-228600" lvl="2" marL="1371600" algn="l">
              <a:spcBef>
                <a:spcPts val="500"/>
              </a:spcBef>
              <a:spcAft>
                <a:spcPts val="0"/>
              </a:spcAft>
              <a:buSzPts val="1200"/>
              <a:buNone/>
              <a:defRPr b="1" sz="1400"/>
            </a:lvl3pPr>
            <a:lvl4pPr indent="-228600" lvl="3" marL="1828800" algn="l">
              <a:spcBef>
                <a:spcPts val="500"/>
              </a:spcBef>
              <a:spcAft>
                <a:spcPts val="0"/>
              </a:spcAft>
              <a:buSzPts val="1100"/>
              <a:buNone/>
              <a:defRPr b="1" sz="1200"/>
            </a:lvl4pPr>
            <a:lvl5pPr indent="-228600" lvl="4" marL="2286000" algn="l">
              <a:spcBef>
                <a:spcPts val="500"/>
              </a:spcBef>
              <a:spcAft>
                <a:spcPts val="0"/>
              </a:spcAft>
              <a:buSzPts val="1100"/>
              <a:buNone/>
              <a:defRPr b="1" sz="1200"/>
            </a:lvl5pPr>
            <a:lvl6pPr indent="-228600" lvl="5" marL="2743200" algn="l">
              <a:spcBef>
                <a:spcPts val="500"/>
              </a:spcBef>
              <a:spcAft>
                <a:spcPts val="0"/>
              </a:spcAft>
              <a:buSzPts val="1100"/>
              <a:buNone/>
              <a:defRPr b="1" sz="1200"/>
            </a:lvl6pPr>
            <a:lvl7pPr indent="-228600" lvl="6" marL="3200400" algn="l">
              <a:spcBef>
                <a:spcPts val="500"/>
              </a:spcBef>
              <a:spcAft>
                <a:spcPts val="0"/>
              </a:spcAft>
              <a:buSzPts val="1100"/>
              <a:buNone/>
              <a:defRPr b="1" sz="1200"/>
            </a:lvl7pPr>
            <a:lvl8pPr indent="-228600" lvl="7" marL="3657600" algn="l">
              <a:spcBef>
                <a:spcPts val="500"/>
              </a:spcBef>
              <a:spcAft>
                <a:spcPts val="0"/>
              </a:spcAft>
              <a:buSzPts val="1100"/>
              <a:buNone/>
              <a:defRPr b="1" sz="1200"/>
            </a:lvl8pPr>
            <a:lvl9pPr indent="-228600" lvl="8" marL="4114800" algn="l">
              <a:spcBef>
                <a:spcPts val="500"/>
              </a:spcBef>
              <a:spcAft>
                <a:spcPts val="500"/>
              </a:spcAft>
              <a:buSzPts val="1100"/>
              <a:buNone/>
              <a:defRPr b="1" sz="1200"/>
            </a:lvl9pPr>
          </a:lstStyle>
          <a:p/>
        </p:txBody>
      </p:sp>
      <p:sp>
        <p:nvSpPr>
          <p:cNvPr id="188" name="Google Shape;188;p21"/>
          <p:cNvSpPr txBox="1"/>
          <p:nvPr>
            <p:ph idx="2" type="body"/>
          </p:nvPr>
        </p:nvSpPr>
        <p:spPr>
          <a:xfrm>
            <a:off x="435895" y="2194539"/>
            <a:ext cx="3896075" cy="2201249"/>
          </a:xfrm>
          <a:prstGeom prst="rect">
            <a:avLst/>
          </a:prstGeom>
          <a:noFill/>
          <a:ln>
            <a:noFill/>
          </a:ln>
        </p:spPr>
        <p:txBody>
          <a:bodyPr anchorCtr="0" anchor="t" bIns="34275" lIns="68575" spcFirstLastPara="1" rIns="68575" wrap="square" tIns="34275">
            <a:normAutofit/>
          </a:bodyPr>
          <a:lstStyle>
            <a:lvl1pPr indent="-304800" lvl="0" marL="457200" algn="l">
              <a:lnSpc>
                <a:spcPct val="110000"/>
              </a:lnSpc>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189" name="Google Shape;189;p21"/>
          <p:cNvSpPr txBox="1"/>
          <p:nvPr>
            <p:ph idx="3" type="body"/>
          </p:nvPr>
        </p:nvSpPr>
        <p:spPr>
          <a:xfrm>
            <a:off x="4812029" y="1688169"/>
            <a:ext cx="3896078" cy="415030"/>
          </a:xfrm>
          <a:prstGeom prst="rect">
            <a:avLst/>
          </a:prstGeom>
          <a:noFill/>
          <a:ln>
            <a:noFill/>
          </a:ln>
        </p:spPr>
        <p:txBody>
          <a:bodyPr anchorCtr="0" anchor="ctr" bIns="34275" lIns="68575" spcFirstLastPara="1" rIns="68575" wrap="square" tIns="34275">
            <a:noAutofit/>
          </a:bodyPr>
          <a:lstStyle>
            <a:lvl1pPr indent="-228600" lvl="0" marL="457200" marR="0" algn="l">
              <a:lnSpc>
                <a:spcPct val="100000"/>
              </a:lnSpc>
              <a:spcBef>
                <a:spcPts val="300"/>
              </a:spcBef>
              <a:spcAft>
                <a:spcPts val="0"/>
              </a:spcAft>
              <a:buClr>
                <a:schemeClr val="accent1"/>
              </a:buClr>
              <a:buSzPts val="1400"/>
              <a:buFont typeface="Noto Sans Symbols"/>
              <a:buNone/>
              <a:defRPr b="0" sz="1500">
                <a:solidFill>
                  <a:srgbClr val="3F3F3F"/>
                </a:solidFill>
              </a:defRPr>
            </a:lvl1pPr>
            <a:lvl2pPr indent="-228600" lvl="1" marL="914400" algn="l">
              <a:spcBef>
                <a:spcPts val="500"/>
              </a:spcBef>
              <a:spcAft>
                <a:spcPts val="0"/>
              </a:spcAft>
              <a:buSzPts val="1400"/>
              <a:buNone/>
              <a:defRPr b="1" sz="1500"/>
            </a:lvl2pPr>
            <a:lvl3pPr indent="-228600" lvl="2" marL="1371600" algn="l">
              <a:spcBef>
                <a:spcPts val="500"/>
              </a:spcBef>
              <a:spcAft>
                <a:spcPts val="0"/>
              </a:spcAft>
              <a:buSzPts val="1200"/>
              <a:buNone/>
              <a:defRPr b="1" sz="1400"/>
            </a:lvl3pPr>
            <a:lvl4pPr indent="-228600" lvl="3" marL="1828800" algn="l">
              <a:spcBef>
                <a:spcPts val="500"/>
              </a:spcBef>
              <a:spcAft>
                <a:spcPts val="0"/>
              </a:spcAft>
              <a:buSzPts val="1100"/>
              <a:buNone/>
              <a:defRPr b="1" sz="1200"/>
            </a:lvl4pPr>
            <a:lvl5pPr indent="-228600" lvl="4" marL="2286000" algn="l">
              <a:spcBef>
                <a:spcPts val="500"/>
              </a:spcBef>
              <a:spcAft>
                <a:spcPts val="0"/>
              </a:spcAft>
              <a:buSzPts val="1100"/>
              <a:buNone/>
              <a:defRPr b="1" sz="1200"/>
            </a:lvl5pPr>
            <a:lvl6pPr indent="-228600" lvl="5" marL="2743200" algn="l">
              <a:spcBef>
                <a:spcPts val="500"/>
              </a:spcBef>
              <a:spcAft>
                <a:spcPts val="0"/>
              </a:spcAft>
              <a:buSzPts val="1100"/>
              <a:buNone/>
              <a:defRPr b="1" sz="1200"/>
            </a:lvl6pPr>
            <a:lvl7pPr indent="-228600" lvl="6" marL="3200400" algn="l">
              <a:spcBef>
                <a:spcPts val="500"/>
              </a:spcBef>
              <a:spcAft>
                <a:spcPts val="0"/>
              </a:spcAft>
              <a:buSzPts val="1100"/>
              <a:buNone/>
              <a:defRPr b="1" sz="1200"/>
            </a:lvl7pPr>
            <a:lvl8pPr indent="-228600" lvl="7" marL="3657600" algn="l">
              <a:spcBef>
                <a:spcPts val="500"/>
              </a:spcBef>
              <a:spcAft>
                <a:spcPts val="0"/>
              </a:spcAft>
              <a:buSzPts val="1100"/>
              <a:buNone/>
              <a:defRPr b="1" sz="1200"/>
            </a:lvl8pPr>
            <a:lvl9pPr indent="-228600" lvl="8" marL="4114800" algn="l">
              <a:spcBef>
                <a:spcPts val="500"/>
              </a:spcBef>
              <a:spcAft>
                <a:spcPts val="500"/>
              </a:spcAft>
              <a:buSzPts val="1100"/>
              <a:buNone/>
              <a:defRPr b="1" sz="1200"/>
            </a:lvl9pPr>
          </a:lstStyle>
          <a:p/>
        </p:txBody>
      </p:sp>
      <p:sp>
        <p:nvSpPr>
          <p:cNvPr id="190" name="Google Shape;190;p21"/>
          <p:cNvSpPr txBox="1"/>
          <p:nvPr>
            <p:ph idx="4" type="body"/>
          </p:nvPr>
        </p:nvSpPr>
        <p:spPr>
          <a:xfrm>
            <a:off x="4812028" y="2194539"/>
            <a:ext cx="3896078" cy="2201249"/>
          </a:xfrm>
          <a:prstGeom prst="rect">
            <a:avLst/>
          </a:prstGeom>
          <a:noFill/>
          <a:ln>
            <a:noFill/>
          </a:ln>
        </p:spPr>
        <p:txBody>
          <a:bodyPr anchorCtr="0" anchor="t" bIns="34275" lIns="68575" spcFirstLastPara="1" rIns="68575" wrap="square" tIns="34275">
            <a:normAutofit/>
          </a:bodyPr>
          <a:lstStyle>
            <a:lvl1pPr indent="-304800" lvl="0" marL="457200" algn="l">
              <a:lnSpc>
                <a:spcPct val="110000"/>
              </a:lnSpc>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191" name="Google Shape;191;p21"/>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2" name="Google Shape;192;p21"/>
          <p:cNvSpPr txBox="1"/>
          <p:nvPr>
            <p:ph idx="11" type="ftr"/>
          </p:nvPr>
        </p:nvSpPr>
        <p:spPr>
          <a:xfrm>
            <a:off x="435894" y="4817936"/>
            <a:ext cx="518790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3" name="Google Shape;193;p21"/>
          <p:cNvSpPr txBox="1"/>
          <p:nvPr>
            <p:ph idx="12" type="sldNum"/>
          </p:nvPr>
        </p:nvSpPr>
        <p:spPr>
          <a:xfrm>
            <a:off x="7918725" y="4817936"/>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4" name="Shape 194"/>
        <p:cNvGrpSpPr/>
        <p:nvPr/>
      </p:nvGrpSpPr>
      <p:grpSpPr>
        <a:xfrm>
          <a:off x="0" y="0"/>
          <a:ext cx="0" cy="0"/>
          <a:chOff x="0" y="0"/>
          <a:chExt cx="0" cy="0"/>
        </a:xfrm>
      </p:grpSpPr>
      <p:sp>
        <p:nvSpPr>
          <p:cNvPr id="195" name="Google Shape;195;p22"/>
          <p:cNvSpPr txBox="1"/>
          <p:nvPr>
            <p:ph type="title"/>
          </p:nvPr>
        </p:nvSpPr>
        <p:spPr>
          <a:xfrm>
            <a:off x="431920" y="547244"/>
            <a:ext cx="8272212" cy="741249"/>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6" name="Google Shape;196;p22"/>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7" name="Google Shape;197;p22"/>
          <p:cNvSpPr txBox="1"/>
          <p:nvPr>
            <p:ph idx="11" type="ftr"/>
          </p:nvPr>
        </p:nvSpPr>
        <p:spPr>
          <a:xfrm>
            <a:off x="435894" y="4817936"/>
            <a:ext cx="518790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8" name="Google Shape;198;p22"/>
          <p:cNvSpPr txBox="1"/>
          <p:nvPr>
            <p:ph idx="12" type="sldNum"/>
          </p:nvPr>
        </p:nvSpPr>
        <p:spPr>
          <a:xfrm>
            <a:off x="7918725" y="4817936"/>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9" name="Shape 199"/>
        <p:cNvGrpSpPr/>
        <p:nvPr/>
      </p:nvGrpSpPr>
      <p:grpSpPr>
        <a:xfrm>
          <a:off x="0" y="0"/>
          <a:ext cx="0" cy="0"/>
          <a:chOff x="0" y="0"/>
          <a:chExt cx="0" cy="0"/>
        </a:xfrm>
      </p:grpSpPr>
      <p:sp>
        <p:nvSpPr>
          <p:cNvPr id="200" name="Google Shape;200;p23"/>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1" name="Google Shape;201;p23"/>
          <p:cNvSpPr txBox="1"/>
          <p:nvPr>
            <p:ph idx="11" type="ftr"/>
          </p:nvPr>
        </p:nvSpPr>
        <p:spPr>
          <a:xfrm>
            <a:off x="435894" y="4817936"/>
            <a:ext cx="518790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2" name="Google Shape;202;p23"/>
          <p:cNvSpPr txBox="1"/>
          <p:nvPr>
            <p:ph idx="12" type="sldNum"/>
          </p:nvPr>
        </p:nvSpPr>
        <p:spPr>
          <a:xfrm>
            <a:off x="7918725" y="4817936"/>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03" name="Shape 203"/>
        <p:cNvGrpSpPr/>
        <p:nvPr/>
      </p:nvGrpSpPr>
      <p:grpSpPr>
        <a:xfrm>
          <a:off x="0" y="0"/>
          <a:ext cx="0" cy="0"/>
          <a:chOff x="0" y="0"/>
          <a:chExt cx="0" cy="0"/>
        </a:xfrm>
      </p:grpSpPr>
      <p:sp>
        <p:nvSpPr>
          <p:cNvPr id="204" name="Google Shape;204;p24"/>
          <p:cNvSpPr txBox="1"/>
          <p:nvPr>
            <p:ph type="title"/>
          </p:nvPr>
        </p:nvSpPr>
        <p:spPr>
          <a:xfrm>
            <a:off x="435895" y="3520042"/>
            <a:ext cx="8272212" cy="425053"/>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3F3F3F"/>
              </a:buClr>
              <a:buSzPts val="1800"/>
              <a:buFont typeface="Franklin Gothic"/>
              <a:buNone/>
              <a:defRPr b="0" sz="1800">
                <a:solidFill>
                  <a:srgbClr val="3F3F3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5" name="Google Shape;205;p24"/>
          <p:cNvSpPr/>
          <p:nvPr>
            <p:ph idx="2" type="pic"/>
          </p:nvPr>
        </p:nvSpPr>
        <p:spPr>
          <a:xfrm>
            <a:off x="335863" y="481013"/>
            <a:ext cx="8468144" cy="2738437"/>
          </a:xfrm>
          <a:prstGeom prst="rect">
            <a:avLst/>
          </a:prstGeom>
          <a:noFill/>
          <a:ln>
            <a:noFill/>
          </a:ln>
        </p:spPr>
        <p:txBody>
          <a:bodyPr anchorCtr="0" anchor="t" bIns="34275" lIns="68575" spcFirstLastPara="1" rIns="68575" wrap="square" tIns="34275">
            <a:noAutofit/>
          </a:bodyPr>
          <a:lstStyle>
            <a:lvl1pPr lvl="0" marR="0" rtl="0" algn="ctr">
              <a:lnSpc>
                <a:spcPct val="110000"/>
              </a:lnSpc>
              <a:spcBef>
                <a:spcPts val="200"/>
              </a:spcBef>
              <a:spcAft>
                <a:spcPts val="0"/>
              </a:spcAft>
              <a:buClr>
                <a:schemeClr val="accent1"/>
              </a:buClr>
              <a:buSzPts val="1100"/>
              <a:buFont typeface="Noto Sans Symbols"/>
              <a:buNone/>
              <a:defRPr b="0" i="0" sz="1200" u="none" cap="none" strike="noStrike">
                <a:solidFill>
                  <a:srgbClr val="3F3F3F"/>
                </a:solidFill>
                <a:latin typeface="Libre Franklin"/>
                <a:ea typeface="Libre Franklin"/>
                <a:cs typeface="Libre Franklin"/>
                <a:sym typeface="Libre Franklin"/>
              </a:defRPr>
            </a:lvl1pPr>
            <a:lvl2pPr lvl="1" marR="0" rtl="0" algn="l">
              <a:spcBef>
                <a:spcPts val="500"/>
              </a:spcBef>
              <a:spcAft>
                <a:spcPts val="0"/>
              </a:spcAft>
              <a:buClr>
                <a:schemeClr val="accent1"/>
              </a:buClr>
              <a:buSzPts val="1100"/>
              <a:buFont typeface="Noto Sans Symbols"/>
              <a:buNone/>
              <a:defRPr b="0" i="0" sz="1200" u="none" cap="none" strike="noStrike">
                <a:solidFill>
                  <a:srgbClr val="3F3F3F"/>
                </a:solidFill>
                <a:latin typeface="Libre Franklin"/>
                <a:ea typeface="Libre Franklin"/>
                <a:cs typeface="Libre Franklin"/>
                <a:sym typeface="Libre Franklin"/>
              </a:defRPr>
            </a:lvl2pPr>
            <a:lvl3pPr lvl="2" marR="0" rtl="0" algn="l">
              <a:spcBef>
                <a:spcPts val="500"/>
              </a:spcBef>
              <a:spcAft>
                <a:spcPts val="0"/>
              </a:spcAft>
              <a:buClr>
                <a:schemeClr val="accent1"/>
              </a:buClr>
              <a:buSzPts val="1100"/>
              <a:buFont typeface="Noto Sans Symbols"/>
              <a:buNone/>
              <a:defRPr b="0" i="0" sz="1200" u="none" cap="none" strike="noStrike">
                <a:solidFill>
                  <a:srgbClr val="3F3F3F"/>
                </a:solidFill>
                <a:latin typeface="Libre Franklin"/>
                <a:ea typeface="Libre Franklin"/>
                <a:cs typeface="Libre Franklin"/>
                <a:sym typeface="Libre Franklin"/>
              </a:defRPr>
            </a:lvl3pPr>
            <a:lvl4pPr lvl="3" marR="0" rtl="0" algn="l">
              <a:spcBef>
                <a:spcPts val="500"/>
              </a:spcBef>
              <a:spcAft>
                <a:spcPts val="0"/>
              </a:spcAft>
              <a:buClr>
                <a:schemeClr val="accent1"/>
              </a:buClr>
              <a:buSzPts val="1100"/>
              <a:buFont typeface="Noto Sans Symbols"/>
              <a:buNone/>
              <a:defRPr b="0" i="0" sz="1200" u="none" cap="none" strike="noStrike">
                <a:solidFill>
                  <a:srgbClr val="3F3F3F"/>
                </a:solidFill>
                <a:latin typeface="Libre Franklin"/>
                <a:ea typeface="Libre Franklin"/>
                <a:cs typeface="Libre Franklin"/>
                <a:sym typeface="Libre Franklin"/>
              </a:defRPr>
            </a:lvl4pPr>
            <a:lvl5pPr lvl="4" marR="0" rtl="0" algn="l">
              <a:spcBef>
                <a:spcPts val="500"/>
              </a:spcBef>
              <a:spcAft>
                <a:spcPts val="0"/>
              </a:spcAft>
              <a:buClr>
                <a:schemeClr val="accent1"/>
              </a:buClr>
              <a:buSzPts val="1100"/>
              <a:buFont typeface="Noto Sans Symbols"/>
              <a:buNone/>
              <a:defRPr b="0" i="0" sz="1200" u="none" cap="none" strike="noStrike">
                <a:solidFill>
                  <a:srgbClr val="3F3F3F"/>
                </a:solidFill>
                <a:latin typeface="Libre Franklin"/>
                <a:ea typeface="Libre Franklin"/>
                <a:cs typeface="Libre Franklin"/>
                <a:sym typeface="Libre Franklin"/>
              </a:defRPr>
            </a:lvl5pPr>
            <a:lvl6pPr lvl="5" marR="0" rtl="0" algn="l">
              <a:spcBef>
                <a:spcPts val="500"/>
              </a:spcBef>
              <a:spcAft>
                <a:spcPts val="0"/>
              </a:spcAft>
              <a:buClr>
                <a:schemeClr val="accent2"/>
              </a:buClr>
              <a:buSzPts val="1100"/>
              <a:buFont typeface="Noto Sans Symbols"/>
              <a:buNone/>
              <a:defRPr b="0" i="0" sz="1200" u="none" cap="none" strike="noStrike">
                <a:solidFill>
                  <a:schemeClr val="dk2"/>
                </a:solidFill>
                <a:latin typeface="Libre Franklin"/>
                <a:ea typeface="Libre Franklin"/>
                <a:cs typeface="Libre Franklin"/>
                <a:sym typeface="Libre Franklin"/>
              </a:defRPr>
            </a:lvl6pPr>
            <a:lvl7pPr lvl="6" marR="0" rtl="0" algn="l">
              <a:spcBef>
                <a:spcPts val="500"/>
              </a:spcBef>
              <a:spcAft>
                <a:spcPts val="0"/>
              </a:spcAft>
              <a:buClr>
                <a:schemeClr val="accent2"/>
              </a:buClr>
              <a:buSzPts val="1100"/>
              <a:buFont typeface="Noto Sans Symbols"/>
              <a:buNone/>
              <a:defRPr b="0" i="0" sz="1200" u="none" cap="none" strike="noStrike">
                <a:solidFill>
                  <a:schemeClr val="dk2"/>
                </a:solidFill>
                <a:latin typeface="Libre Franklin"/>
                <a:ea typeface="Libre Franklin"/>
                <a:cs typeface="Libre Franklin"/>
                <a:sym typeface="Libre Franklin"/>
              </a:defRPr>
            </a:lvl7pPr>
            <a:lvl8pPr lvl="7" marR="0" rtl="0" algn="l">
              <a:spcBef>
                <a:spcPts val="500"/>
              </a:spcBef>
              <a:spcAft>
                <a:spcPts val="0"/>
              </a:spcAft>
              <a:buClr>
                <a:schemeClr val="accent2"/>
              </a:buClr>
              <a:buSzPts val="1100"/>
              <a:buFont typeface="Noto Sans Symbols"/>
              <a:buNone/>
              <a:defRPr b="0" i="0" sz="1200" u="none" cap="none" strike="noStrike">
                <a:solidFill>
                  <a:schemeClr val="dk2"/>
                </a:solidFill>
                <a:latin typeface="Libre Franklin"/>
                <a:ea typeface="Libre Franklin"/>
                <a:cs typeface="Libre Franklin"/>
                <a:sym typeface="Libre Franklin"/>
              </a:defRPr>
            </a:lvl8pPr>
            <a:lvl9pPr lvl="8" marR="0" rtl="0" algn="l">
              <a:spcBef>
                <a:spcPts val="500"/>
              </a:spcBef>
              <a:spcAft>
                <a:spcPts val="500"/>
              </a:spcAft>
              <a:buClr>
                <a:schemeClr val="accent2"/>
              </a:buClr>
              <a:buSzPts val="1100"/>
              <a:buFont typeface="Noto Sans Symbols"/>
              <a:buNone/>
              <a:defRPr b="0" i="0" sz="1200" u="none" cap="none" strike="noStrike">
                <a:solidFill>
                  <a:schemeClr val="dk2"/>
                </a:solidFill>
                <a:latin typeface="Libre Franklin"/>
                <a:ea typeface="Libre Franklin"/>
                <a:cs typeface="Libre Franklin"/>
                <a:sym typeface="Libre Franklin"/>
              </a:defRPr>
            </a:lvl9pPr>
          </a:lstStyle>
          <a:p/>
        </p:txBody>
      </p:sp>
      <p:sp>
        <p:nvSpPr>
          <p:cNvPr id="206" name="Google Shape;206;p24"/>
          <p:cNvSpPr txBox="1"/>
          <p:nvPr>
            <p:ph idx="1" type="body"/>
          </p:nvPr>
        </p:nvSpPr>
        <p:spPr>
          <a:xfrm>
            <a:off x="435894" y="3945095"/>
            <a:ext cx="8272213" cy="748611"/>
          </a:xfrm>
          <a:prstGeom prst="rect">
            <a:avLst/>
          </a:prstGeom>
          <a:noFill/>
          <a:ln>
            <a:noFill/>
          </a:ln>
        </p:spPr>
        <p:txBody>
          <a:bodyPr anchorCtr="0" anchor="t" bIns="34275" lIns="68575" spcFirstLastPara="1" rIns="68575" wrap="square" tIns="34275">
            <a:normAutofit/>
          </a:bodyPr>
          <a:lstStyle>
            <a:lvl1pPr indent="-228600" lvl="0" marL="457200" algn="l">
              <a:lnSpc>
                <a:spcPct val="110000"/>
              </a:lnSpc>
              <a:spcBef>
                <a:spcPts val="200"/>
              </a:spcBef>
              <a:spcAft>
                <a:spcPts val="0"/>
              </a:spcAft>
              <a:buSzPts val="1100"/>
              <a:buNone/>
              <a:defRPr sz="1200"/>
            </a:lvl1pPr>
            <a:lvl2pPr indent="-228600" lvl="1" marL="914400" algn="l">
              <a:spcBef>
                <a:spcPts val="500"/>
              </a:spcBef>
              <a:spcAft>
                <a:spcPts val="0"/>
              </a:spcAft>
              <a:buSzPts val="800"/>
              <a:buNone/>
              <a:defRPr sz="900"/>
            </a:lvl2pPr>
            <a:lvl3pPr indent="-228600" lvl="2" marL="1371600" algn="l">
              <a:spcBef>
                <a:spcPts val="500"/>
              </a:spcBef>
              <a:spcAft>
                <a:spcPts val="0"/>
              </a:spcAft>
              <a:buSzPts val="700"/>
              <a:buNone/>
              <a:defRPr sz="800"/>
            </a:lvl3pPr>
            <a:lvl4pPr indent="-228600" lvl="3" marL="1828800" algn="l">
              <a:spcBef>
                <a:spcPts val="500"/>
              </a:spcBef>
              <a:spcAft>
                <a:spcPts val="0"/>
              </a:spcAft>
              <a:buSzPts val="600"/>
              <a:buNone/>
              <a:defRPr sz="700"/>
            </a:lvl4pPr>
            <a:lvl5pPr indent="-228600" lvl="4" marL="2286000" algn="l">
              <a:spcBef>
                <a:spcPts val="500"/>
              </a:spcBef>
              <a:spcAft>
                <a:spcPts val="0"/>
              </a:spcAft>
              <a:buSzPts val="600"/>
              <a:buNone/>
              <a:defRPr sz="700"/>
            </a:lvl5pPr>
            <a:lvl6pPr indent="-228600" lvl="5" marL="2743200" algn="l">
              <a:spcBef>
                <a:spcPts val="500"/>
              </a:spcBef>
              <a:spcAft>
                <a:spcPts val="0"/>
              </a:spcAft>
              <a:buSzPts val="600"/>
              <a:buNone/>
              <a:defRPr sz="700"/>
            </a:lvl6pPr>
            <a:lvl7pPr indent="-228600" lvl="6" marL="3200400" algn="l">
              <a:spcBef>
                <a:spcPts val="500"/>
              </a:spcBef>
              <a:spcAft>
                <a:spcPts val="0"/>
              </a:spcAft>
              <a:buSzPts val="600"/>
              <a:buNone/>
              <a:defRPr sz="700"/>
            </a:lvl7pPr>
            <a:lvl8pPr indent="-228600" lvl="7" marL="3657600" algn="l">
              <a:spcBef>
                <a:spcPts val="500"/>
              </a:spcBef>
              <a:spcAft>
                <a:spcPts val="0"/>
              </a:spcAft>
              <a:buSzPts val="600"/>
              <a:buNone/>
              <a:defRPr sz="700"/>
            </a:lvl8pPr>
            <a:lvl9pPr indent="-228600" lvl="8" marL="4114800" algn="l">
              <a:spcBef>
                <a:spcPts val="500"/>
              </a:spcBef>
              <a:spcAft>
                <a:spcPts val="500"/>
              </a:spcAft>
              <a:buSzPts val="600"/>
              <a:buNone/>
              <a:defRPr sz="700"/>
            </a:lvl9pPr>
          </a:lstStyle>
          <a:p/>
        </p:txBody>
      </p:sp>
      <p:sp>
        <p:nvSpPr>
          <p:cNvPr id="207" name="Google Shape;207;p24"/>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8" name="Google Shape;208;p24"/>
          <p:cNvSpPr txBox="1"/>
          <p:nvPr>
            <p:ph idx="11" type="ftr"/>
          </p:nvPr>
        </p:nvSpPr>
        <p:spPr>
          <a:xfrm>
            <a:off x="435894" y="4817936"/>
            <a:ext cx="518790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9" name="Google Shape;209;p24"/>
          <p:cNvSpPr txBox="1"/>
          <p:nvPr>
            <p:ph idx="12" type="sldNum"/>
          </p:nvPr>
        </p:nvSpPr>
        <p:spPr>
          <a:xfrm>
            <a:off x="7918725" y="4817936"/>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0" name="Shape 210"/>
        <p:cNvGrpSpPr/>
        <p:nvPr/>
      </p:nvGrpSpPr>
      <p:grpSpPr>
        <a:xfrm>
          <a:off x="0" y="0"/>
          <a:ext cx="0" cy="0"/>
          <a:chOff x="0" y="0"/>
          <a:chExt cx="0" cy="0"/>
        </a:xfrm>
      </p:grpSpPr>
      <p:sp>
        <p:nvSpPr>
          <p:cNvPr id="211" name="Google Shape;211;p25"/>
          <p:cNvSpPr txBox="1"/>
          <p:nvPr>
            <p:ph type="title"/>
          </p:nvPr>
        </p:nvSpPr>
        <p:spPr>
          <a:xfrm>
            <a:off x="435894" y="526617"/>
            <a:ext cx="8272212" cy="76035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2" name="Google Shape;212;p25"/>
          <p:cNvSpPr txBox="1"/>
          <p:nvPr>
            <p:ph idx="1" type="body"/>
          </p:nvPr>
        </p:nvSpPr>
        <p:spPr>
          <a:xfrm rot="5400000">
            <a:off x="3202482" y="-1014587"/>
            <a:ext cx="2739035" cy="8272212"/>
          </a:xfrm>
          <a:prstGeom prst="rect">
            <a:avLst/>
          </a:prstGeom>
          <a:noFill/>
          <a:ln>
            <a:noFill/>
          </a:ln>
        </p:spPr>
        <p:txBody>
          <a:bodyPr anchorCtr="0" anchor="t" bIns="34275" lIns="68575" spcFirstLastPara="1" rIns="68575" wrap="square" tIns="34275">
            <a:normAutofit/>
          </a:bodyPr>
          <a:lstStyle>
            <a:lvl1pPr indent="-304800" lvl="0" marL="457200" algn="l">
              <a:lnSpc>
                <a:spcPct val="110000"/>
              </a:lnSpc>
              <a:spcBef>
                <a:spcPts val="300"/>
              </a:spcBef>
              <a:spcAft>
                <a:spcPts val="0"/>
              </a:spcAft>
              <a:buSzPts val="1200"/>
              <a:buChar char="◼"/>
              <a:defRPr/>
            </a:lvl1pPr>
            <a:lvl2pPr indent="-292100" lvl="1" marL="914400" algn="l">
              <a:spcBef>
                <a:spcPts val="500"/>
              </a:spcBef>
              <a:spcAft>
                <a:spcPts val="0"/>
              </a:spcAft>
              <a:buSzPts val="1000"/>
              <a:buChar char="◼"/>
              <a:defRPr/>
            </a:lvl2pPr>
            <a:lvl3pPr indent="-285750" lvl="2" marL="1371600" algn="l">
              <a:spcBef>
                <a:spcPts val="500"/>
              </a:spcBef>
              <a:spcAft>
                <a:spcPts val="0"/>
              </a:spcAft>
              <a:buSzPts val="900"/>
              <a:buChar char="◼"/>
              <a:defRPr/>
            </a:lvl3pPr>
            <a:lvl4pPr indent="-279400" lvl="3" marL="1828800" algn="l">
              <a:spcBef>
                <a:spcPts val="500"/>
              </a:spcBef>
              <a:spcAft>
                <a:spcPts val="0"/>
              </a:spcAft>
              <a:buSzPts val="800"/>
              <a:buChar char="◼"/>
              <a:defRPr/>
            </a:lvl4pPr>
            <a:lvl5pPr indent="-279400" lvl="4" marL="2286000" algn="l">
              <a:spcBef>
                <a:spcPts val="500"/>
              </a:spcBef>
              <a:spcAft>
                <a:spcPts val="0"/>
              </a:spcAft>
              <a:buSzPts val="8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213" name="Google Shape;213;p25"/>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4" name="Google Shape;214;p25"/>
          <p:cNvSpPr txBox="1"/>
          <p:nvPr>
            <p:ph idx="11" type="ftr"/>
          </p:nvPr>
        </p:nvSpPr>
        <p:spPr>
          <a:xfrm>
            <a:off x="435894" y="4817936"/>
            <a:ext cx="518790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5" name="Google Shape;215;p25"/>
          <p:cNvSpPr txBox="1"/>
          <p:nvPr>
            <p:ph idx="12" type="sldNum"/>
          </p:nvPr>
        </p:nvSpPr>
        <p:spPr>
          <a:xfrm>
            <a:off x="7918725" y="4817936"/>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16" name="Shape 216"/>
        <p:cNvGrpSpPr/>
        <p:nvPr/>
      </p:nvGrpSpPr>
      <p:grpSpPr>
        <a:xfrm>
          <a:off x="0" y="0"/>
          <a:ext cx="0" cy="0"/>
          <a:chOff x="0" y="0"/>
          <a:chExt cx="0" cy="0"/>
        </a:xfrm>
      </p:grpSpPr>
      <p:sp>
        <p:nvSpPr>
          <p:cNvPr id="217" name="Google Shape;217;p26"/>
          <p:cNvSpPr/>
          <p:nvPr/>
        </p:nvSpPr>
        <p:spPr>
          <a:xfrm>
            <a:off x="6043613" y="449794"/>
            <a:ext cx="2765487" cy="4362712"/>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8" name="Google Shape;218;p26"/>
          <p:cNvSpPr txBox="1"/>
          <p:nvPr>
            <p:ph type="title"/>
          </p:nvPr>
        </p:nvSpPr>
        <p:spPr>
          <a:xfrm rot="5400000">
            <a:off x="5521978" y="1278872"/>
            <a:ext cx="3605495" cy="234315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rgbClr val="FFFFFF"/>
              </a:buClr>
              <a:buSzPts val="2100"/>
              <a:buFont typeface="Franklin Gothic"/>
              <a:buNone/>
              <a:defRPr>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9" name="Google Shape;219;p26"/>
          <p:cNvSpPr txBox="1"/>
          <p:nvPr>
            <p:ph idx="1" type="body"/>
          </p:nvPr>
        </p:nvSpPr>
        <p:spPr>
          <a:xfrm rot="5400000">
            <a:off x="1464054" y="-235162"/>
            <a:ext cx="3605495" cy="5371219"/>
          </a:xfrm>
          <a:prstGeom prst="rect">
            <a:avLst/>
          </a:prstGeom>
          <a:noFill/>
          <a:ln>
            <a:noFill/>
          </a:ln>
        </p:spPr>
        <p:txBody>
          <a:bodyPr anchorCtr="0" anchor="t" bIns="34275" lIns="68575" spcFirstLastPara="1" rIns="68575" wrap="square" tIns="34275">
            <a:normAutofit/>
          </a:bodyPr>
          <a:lstStyle>
            <a:lvl1pPr indent="-304800" lvl="0" marL="457200" algn="l">
              <a:lnSpc>
                <a:spcPct val="110000"/>
              </a:lnSpc>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220" name="Google Shape;220;p26"/>
          <p:cNvSpPr/>
          <p:nvPr/>
        </p:nvSpPr>
        <p:spPr>
          <a:xfrm>
            <a:off x="334900" y="342900"/>
            <a:ext cx="2777490" cy="71248"/>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1" name="Google Shape;221;p26"/>
          <p:cNvSpPr/>
          <p:nvPr/>
        </p:nvSpPr>
        <p:spPr>
          <a:xfrm>
            <a:off x="6031610" y="340232"/>
            <a:ext cx="2777490" cy="73916"/>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2" name="Google Shape;222;p26"/>
          <p:cNvSpPr/>
          <p:nvPr/>
        </p:nvSpPr>
        <p:spPr>
          <a:xfrm>
            <a:off x="3181373" y="342900"/>
            <a:ext cx="2777490" cy="6858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3" name="Google Shape;223;p26"/>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4" name="Google Shape;224;p26"/>
          <p:cNvSpPr txBox="1"/>
          <p:nvPr>
            <p:ph idx="11" type="ftr"/>
          </p:nvPr>
        </p:nvSpPr>
        <p:spPr>
          <a:xfrm>
            <a:off x="435894" y="4817936"/>
            <a:ext cx="518790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5" name="Google Shape;225;p26"/>
          <p:cNvSpPr txBox="1"/>
          <p:nvPr>
            <p:ph idx="12" type="sldNum"/>
          </p:nvPr>
        </p:nvSpPr>
        <p:spPr>
          <a:xfrm>
            <a:off x="7918725" y="4817936"/>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2" name="Shape 232"/>
        <p:cNvGrpSpPr/>
        <p:nvPr/>
      </p:nvGrpSpPr>
      <p:grpSpPr>
        <a:xfrm>
          <a:off x="0" y="0"/>
          <a:ext cx="0" cy="0"/>
          <a:chOff x="0" y="0"/>
          <a:chExt cx="0" cy="0"/>
        </a:xfrm>
      </p:grpSpPr>
      <p:sp>
        <p:nvSpPr>
          <p:cNvPr id="233" name="Google Shape;233;p28"/>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34" name="Google Shape;234;p28"/>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235" name="Google Shape;235;p2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6" name="Google Shape;236;p2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7" name="Google Shape;237;p2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8" name="Shape 238"/>
        <p:cNvGrpSpPr/>
        <p:nvPr/>
      </p:nvGrpSpPr>
      <p:grpSpPr>
        <a:xfrm>
          <a:off x="0" y="0"/>
          <a:ext cx="0" cy="0"/>
          <a:chOff x="0" y="0"/>
          <a:chExt cx="0" cy="0"/>
        </a:xfrm>
      </p:grpSpPr>
      <p:sp>
        <p:nvSpPr>
          <p:cNvPr id="239" name="Google Shape;239;p2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40" name="Google Shape;240;p29"/>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41" name="Google Shape;241;p2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2" name="Google Shape;242;p2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3" name="Google Shape;243;p2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4" name="Shape 244"/>
        <p:cNvGrpSpPr/>
        <p:nvPr/>
      </p:nvGrpSpPr>
      <p:grpSpPr>
        <a:xfrm>
          <a:off x="0" y="0"/>
          <a:ext cx="0" cy="0"/>
          <a:chOff x="0" y="0"/>
          <a:chExt cx="0" cy="0"/>
        </a:xfrm>
      </p:grpSpPr>
      <p:sp>
        <p:nvSpPr>
          <p:cNvPr id="245" name="Google Shape;245;p30"/>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46" name="Google Shape;246;p30"/>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247" name="Google Shape;247;p3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8" name="Google Shape;248;p3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9" name="Google Shape;249;p3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0" name="Shape 250"/>
        <p:cNvGrpSpPr/>
        <p:nvPr/>
      </p:nvGrpSpPr>
      <p:grpSpPr>
        <a:xfrm>
          <a:off x="0" y="0"/>
          <a:ext cx="0" cy="0"/>
          <a:chOff x="0" y="0"/>
          <a:chExt cx="0" cy="0"/>
        </a:xfrm>
      </p:grpSpPr>
      <p:sp>
        <p:nvSpPr>
          <p:cNvPr id="251" name="Google Shape;251;p3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52" name="Google Shape;252;p31"/>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53" name="Google Shape;253;p31"/>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54" name="Google Shape;254;p3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5" name="Google Shape;255;p3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6" name="Google Shape;256;p3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57" name="Shape 257"/>
        <p:cNvGrpSpPr/>
        <p:nvPr/>
      </p:nvGrpSpPr>
      <p:grpSpPr>
        <a:xfrm>
          <a:off x="0" y="0"/>
          <a:ext cx="0" cy="0"/>
          <a:chOff x="0" y="0"/>
          <a:chExt cx="0" cy="0"/>
        </a:xfrm>
      </p:grpSpPr>
      <p:sp>
        <p:nvSpPr>
          <p:cNvPr id="258" name="Google Shape;258;p32"/>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59" name="Google Shape;259;p32"/>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260" name="Google Shape;260;p32"/>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61" name="Google Shape;261;p32"/>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262" name="Google Shape;262;p32"/>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63" name="Google Shape;263;p3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4" name="Google Shape;264;p3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5" name="Google Shape;265;p3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6" name="Shape 266"/>
        <p:cNvGrpSpPr/>
        <p:nvPr/>
      </p:nvGrpSpPr>
      <p:grpSpPr>
        <a:xfrm>
          <a:off x="0" y="0"/>
          <a:ext cx="0" cy="0"/>
          <a:chOff x="0" y="0"/>
          <a:chExt cx="0" cy="0"/>
        </a:xfrm>
      </p:grpSpPr>
      <p:sp>
        <p:nvSpPr>
          <p:cNvPr id="267" name="Google Shape;267;p3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68" name="Google Shape;268;p3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9" name="Google Shape;269;p3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0" name="Google Shape;270;p3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3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3" name="Google Shape;273;p3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4" name="Google Shape;274;p3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5" name="Shape 275"/>
        <p:cNvGrpSpPr/>
        <p:nvPr/>
      </p:nvGrpSpPr>
      <p:grpSpPr>
        <a:xfrm>
          <a:off x="0" y="0"/>
          <a:ext cx="0" cy="0"/>
          <a:chOff x="0" y="0"/>
          <a:chExt cx="0" cy="0"/>
        </a:xfrm>
      </p:grpSpPr>
      <p:sp>
        <p:nvSpPr>
          <p:cNvPr id="276" name="Google Shape;276;p35"/>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77" name="Google Shape;277;p35"/>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278" name="Google Shape;278;p35"/>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279" name="Google Shape;279;p3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0" name="Google Shape;280;p3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1" name="Google Shape;281;p3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82" name="Shape 282"/>
        <p:cNvGrpSpPr/>
        <p:nvPr/>
      </p:nvGrpSpPr>
      <p:grpSpPr>
        <a:xfrm>
          <a:off x="0" y="0"/>
          <a:ext cx="0" cy="0"/>
          <a:chOff x="0" y="0"/>
          <a:chExt cx="0" cy="0"/>
        </a:xfrm>
      </p:grpSpPr>
      <p:sp>
        <p:nvSpPr>
          <p:cNvPr id="283" name="Google Shape;283;p36"/>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84" name="Google Shape;284;p36"/>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285" name="Google Shape;285;p36"/>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286" name="Google Shape;286;p3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7" name="Google Shape;287;p3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8" name="Google Shape;288;p3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89" name="Shape 289"/>
        <p:cNvGrpSpPr/>
        <p:nvPr/>
      </p:nvGrpSpPr>
      <p:grpSpPr>
        <a:xfrm>
          <a:off x="0" y="0"/>
          <a:ext cx="0" cy="0"/>
          <a:chOff x="0" y="0"/>
          <a:chExt cx="0" cy="0"/>
        </a:xfrm>
      </p:grpSpPr>
      <p:sp>
        <p:nvSpPr>
          <p:cNvPr id="290" name="Google Shape;290;p3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91" name="Google Shape;291;p37"/>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92" name="Google Shape;292;p3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3" name="Google Shape;293;p3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4" name="Google Shape;294;p3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95" name="Shape 295"/>
        <p:cNvGrpSpPr/>
        <p:nvPr/>
      </p:nvGrpSpPr>
      <p:grpSpPr>
        <a:xfrm>
          <a:off x="0" y="0"/>
          <a:ext cx="0" cy="0"/>
          <a:chOff x="0" y="0"/>
          <a:chExt cx="0" cy="0"/>
        </a:xfrm>
      </p:grpSpPr>
      <p:sp>
        <p:nvSpPr>
          <p:cNvPr id="296" name="Google Shape;296;p38"/>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97" name="Google Shape;297;p38"/>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98" name="Google Shape;298;p3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9" name="Google Shape;299;p3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00" name="Google Shape;300;p3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4.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2" Type="http://schemas.openxmlformats.org/officeDocument/2006/relationships/theme" Target="../theme/theme2.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sp>
        <p:nvSpPr>
          <p:cNvPr id="135" name="Google Shape;135;p14"/>
          <p:cNvSpPr txBox="1"/>
          <p:nvPr>
            <p:ph type="title"/>
          </p:nvPr>
        </p:nvSpPr>
        <p:spPr>
          <a:xfrm>
            <a:off x="435894" y="528843"/>
            <a:ext cx="8272212" cy="892165"/>
          </a:xfrm>
          <a:prstGeom prst="rect">
            <a:avLst/>
          </a:prstGeom>
          <a:noFill/>
          <a:ln>
            <a:noFill/>
          </a:ln>
        </p:spPr>
        <p:txBody>
          <a:bodyPr anchorCtr="0" anchor="b" bIns="34275" lIns="68575" spcFirstLastPara="1" rIns="68575" wrap="square" tIns="34275">
            <a:normAutofit/>
          </a:bodyPr>
          <a:lstStyle>
            <a:lvl1pPr lvl="0" marR="0" rtl="0" algn="l">
              <a:lnSpc>
                <a:spcPct val="100000"/>
              </a:lnSpc>
              <a:spcBef>
                <a:spcPts val="0"/>
              </a:spcBef>
              <a:spcAft>
                <a:spcPts val="0"/>
              </a:spcAft>
              <a:buClr>
                <a:srgbClr val="3F3F3F"/>
              </a:buClr>
              <a:buSzPts val="2100"/>
              <a:buFont typeface="Franklin Gothic"/>
              <a:buNone/>
              <a:defRPr b="0" i="0" sz="21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136" name="Google Shape;136;p14"/>
          <p:cNvSpPr txBox="1"/>
          <p:nvPr>
            <p:ph idx="1" type="body"/>
          </p:nvPr>
        </p:nvSpPr>
        <p:spPr>
          <a:xfrm>
            <a:off x="435894" y="1752001"/>
            <a:ext cx="8272212" cy="2739035"/>
          </a:xfrm>
          <a:prstGeom prst="rect">
            <a:avLst/>
          </a:prstGeom>
          <a:noFill/>
          <a:ln>
            <a:noFill/>
          </a:ln>
        </p:spPr>
        <p:txBody>
          <a:bodyPr anchorCtr="0" anchor="ctr" bIns="34275" lIns="68575" spcFirstLastPara="1" rIns="68575" wrap="square" tIns="34275">
            <a:normAutofit/>
          </a:bodyPr>
          <a:lstStyle>
            <a:lvl1pPr indent="-304800" lvl="0" marL="457200" marR="0" rtl="0" algn="l">
              <a:lnSpc>
                <a:spcPct val="110000"/>
              </a:lnSpc>
              <a:spcBef>
                <a:spcPts val="300"/>
              </a:spcBef>
              <a:spcAft>
                <a:spcPts val="0"/>
              </a:spcAft>
              <a:buClr>
                <a:schemeClr val="accent1"/>
              </a:buClr>
              <a:buSzPts val="1200"/>
              <a:buFont typeface="Noto Sans Symbols"/>
              <a:buChar char="◼"/>
              <a:defRPr b="0" i="0" sz="1300" u="none" cap="none" strike="noStrike">
                <a:solidFill>
                  <a:srgbClr val="3F3F3F"/>
                </a:solidFill>
                <a:latin typeface="Libre Franklin"/>
                <a:ea typeface="Libre Franklin"/>
                <a:cs typeface="Libre Franklin"/>
                <a:sym typeface="Libre Franklin"/>
              </a:defRPr>
            </a:lvl1pPr>
            <a:lvl2pPr indent="-292100" lvl="1" marL="914400" marR="0" rtl="0" algn="l">
              <a:spcBef>
                <a:spcPts val="500"/>
              </a:spcBef>
              <a:spcAft>
                <a:spcPts val="0"/>
              </a:spcAft>
              <a:buClr>
                <a:schemeClr val="accent1"/>
              </a:buClr>
              <a:buSzPts val="1000"/>
              <a:buFont typeface="Noto Sans Symbols"/>
              <a:buChar char="◼"/>
              <a:defRPr b="0" i="0" sz="1100" u="none" cap="none" strike="noStrike">
                <a:solidFill>
                  <a:srgbClr val="3F3F3F"/>
                </a:solidFill>
                <a:latin typeface="Libre Franklin"/>
                <a:ea typeface="Libre Franklin"/>
                <a:cs typeface="Libre Franklin"/>
                <a:sym typeface="Libre Franklin"/>
              </a:defRPr>
            </a:lvl2pPr>
            <a:lvl3pPr indent="-285750" lvl="2" marL="1371600" marR="0" rtl="0" algn="l">
              <a:spcBef>
                <a:spcPts val="500"/>
              </a:spcBef>
              <a:spcAft>
                <a:spcPts val="0"/>
              </a:spcAft>
              <a:buClr>
                <a:schemeClr val="accent1"/>
              </a:buClr>
              <a:buSzPts val="900"/>
              <a:buFont typeface="Noto Sans Symbols"/>
              <a:buChar char="◼"/>
              <a:defRPr b="0" i="0" sz="1000" u="none" cap="none" strike="noStrike">
                <a:solidFill>
                  <a:srgbClr val="3F3F3F"/>
                </a:solidFill>
                <a:latin typeface="Libre Franklin"/>
                <a:ea typeface="Libre Franklin"/>
                <a:cs typeface="Libre Franklin"/>
                <a:sym typeface="Libre Franklin"/>
              </a:defRPr>
            </a:lvl3pPr>
            <a:lvl4pPr indent="-279400" lvl="3" marL="1828800" marR="0" rtl="0" algn="l">
              <a:spcBef>
                <a:spcPts val="500"/>
              </a:spcBef>
              <a:spcAft>
                <a:spcPts val="0"/>
              </a:spcAft>
              <a:buClr>
                <a:schemeClr val="accent1"/>
              </a:buClr>
              <a:buSzPts val="800"/>
              <a:buFont typeface="Noto Sans Symbols"/>
              <a:buChar char="◼"/>
              <a:defRPr b="0" i="0" sz="800" u="none" cap="none" strike="noStrike">
                <a:solidFill>
                  <a:srgbClr val="3F3F3F"/>
                </a:solidFill>
                <a:latin typeface="Libre Franklin"/>
                <a:ea typeface="Libre Franklin"/>
                <a:cs typeface="Libre Franklin"/>
                <a:sym typeface="Libre Franklin"/>
              </a:defRPr>
            </a:lvl4pPr>
            <a:lvl5pPr indent="-279400" lvl="4" marL="2286000" marR="0" rtl="0" algn="l">
              <a:spcBef>
                <a:spcPts val="500"/>
              </a:spcBef>
              <a:spcAft>
                <a:spcPts val="0"/>
              </a:spcAft>
              <a:buClr>
                <a:schemeClr val="accent1"/>
              </a:buClr>
              <a:buSzPts val="800"/>
              <a:buFont typeface="Noto Sans Symbols"/>
              <a:buChar char="◼"/>
              <a:defRPr b="0" i="0" sz="800" u="none" cap="none" strike="noStrike">
                <a:solidFill>
                  <a:srgbClr val="3F3F3F"/>
                </a:solidFill>
                <a:latin typeface="Libre Franklin"/>
                <a:ea typeface="Libre Franklin"/>
                <a:cs typeface="Libre Franklin"/>
                <a:sym typeface="Libre Franklin"/>
              </a:defRPr>
            </a:lvl5pPr>
            <a:lvl6pPr indent="-279400" lvl="5" marL="27432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Libre Franklin"/>
                <a:ea typeface="Libre Franklin"/>
                <a:cs typeface="Libre Franklin"/>
                <a:sym typeface="Libre Franklin"/>
              </a:defRPr>
            </a:lvl6pPr>
            <a:lvl7pPr indent="-279400" lvl="6" marL="32004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Libre Franklin"/>
                <a:ea typeface="Libre Franklin"/>
                <a:cs typeface="Libre Franklin"/>
                <a:sym typeface="Libre Franklin"/>
              </a:defRPr>
            </a:lvl7pPr>
            <a:lvl8pPr indent="-279400" lvl="7" marL="36576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Libre Franklin"/>
                <a:ea typeface="Libre Franklin"/>
                <a:cs typeface="Libre Franklin"/>
                <a:sym typeface="Libre Franklin"/>
              </a:defRPr>
            </a:lvl8pPr>
            <a:lvl9pPr indent="-279400" lvl="8" marL="4114800" marR="0" rtl="0" algn="l">
              <a:spcBef>
                <a:spcPts val="500"/>
              </a:spcBef>
              <a:spcAft>
                <a:spcPts val="500"/>
              </a:spcAft>
              <a:buClr>
                <a:schemeClr val="accent2"/>
              </a:buClr>
              <a:buSzPts val="800"/>
              <a:buFont typeface="Noto Sans Symbols"/>
              <a:buChar char="◼"/>
              <a:defRPr b="0" i="0" sz="900" u="none" cap="none" strike="noStrike">
                <a:solidFill>
                  <a:schemeClr val="dk2"/>
                </a:solidFill>
                <a:latin typeface="Libre Franklin"/>
                <a:ea typeface="Libre Franklin"/>
                <a:cs typeface="Libre Franklin"/>
                <a:sym typeface="Libre Franklin"/>
              </a:defRPr>
            </a:lvl9pPr>
          </a:lstStyle>
          <a:p/>
        </p:txBody>
      </p:sp>
      <p:sp>
        <p:nvSpPr>
          <p:cNvPr id="137" name="Google Shape;137;p14"/>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7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138" name="Google Shape;138;p14"/>
          <p:cNvSpPr txBox="1"/>
          <p:nvPr>
            <p:ph idx="11" type="ftr"/>
          </p:nvPr>
        </p:nvSpPr>
        <p:spPr>
          <a:xfrm>
            <a:off x="435894" y="4817936"/>
            <a:ext cx="5187908"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139" name="Google Shape;139;p14"/>
          <p:cNvSpPr txBox="1"/>
          <p:nvPr>
            <p:ph idx="12" type="sldNum"/>
          </p:nvPr>
        </p:nvSpPr>
        <p:spPr>
          <a:xfrm>
            <a:off x="7918725" y="4817936"/>
            <a:ext cx="789382"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7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7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7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7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7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7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7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7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
        <p:nvSpPr>
          <p:cNvPr id="140" name="Google Shape;140;p14"/>
          <p:cNvSpPr/>
          <p:nvPr/>
        </p:nvSpPr>
        <p:spPr>
          <a:xfrm>
            <a:off x="334900" y="342900"/>
            <a:ext cx="2777490" cy="71248"/>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1" name="Google Shape;141;p14"/>
          <p:cNvSpPr/>
          <p:nvPr/>
        </p:nvSpPr>
        <p:spPr>
          <a:xfrm>
            <a:off x="6031610" y="340232"/>
            <a:ext cx="2777490" cy="73916"/>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2" name="Google Shape;142;p14"/>
          <p:cNvSpPr/>
          <p:nvPr/>
        </p:nvSpPr>
        <p:spPr>
          <a:xfrm>
            <a:off x="3181373" y="342900"/>
            <a:ext cx="2777490" cy="6858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2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28" name="Google Shape;228;p27"/>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29" name="Google Shape;229;p2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30" name="Google Shape;230;p2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31" name="Google Shape;231;p2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21.png"/><Relationship Id="rId4" Type="http://schemas.openxmlformats.org/officeDocument/2006/relationships/image" Target="../media/image7.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9"/>
          <p:cNvSpPr txBox="1"/>
          <p:nvPr>
            <p:ph type="ctrTitle"/>
          </p:nvPr>
        </p:nvSpPr>
        <p:spPr>
          <a:xfrm>
            <a:off x="3943925" y="665425"/>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Predicting California Housing Prices</a:t>
            </a:r>
            <a:endParaRPr/>
          </a:p>
        </p:txBody>
      </p:sp>
      <p:sp>
        <p:nvSpPr>
          <p:cNvPr id="306" name="Google Shape;306;p39"/>
          <p:cNvSpPr txBox="1"/>
          <p:nvPr>
            <p:ph idx="1" type="subTitle"/>
          </p:nvPr>
        </p:nvSpPr>
        <p:spPr>
          <a:xfrm>
            <a:off x="4212350" y="3127500"/>
            <a:ext cx="3135900" cy="12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Mikhail Zaatra</a:t>
            </a:r>
            <a:endParaRPr/>
          </a:p>
          <a:p>
            <a:pPr indent="0" lvl="0" marL="0" rtl="0" algn="l">
              <a:spcBef>
                <a:spcPts val="0"/>
              </a:spcBef>
              <a:spcAft>
                <a:spcPts val="0"/>
              </a:spcAft>
              <a:buNone/>
            </a:pPr>
            <a:r>
              <a:rPr lang="en"/>
              <a:t>Dawit Daniel Alaro</a:t>
            </a:r>
            <a:endParaRPr/>
          </a:p>
          <a:p>
            <a:pPr indent="0" lvl="0" marL="0" rtl="0" algn="l">
              <a:spcBef>
                <a:spcPts val="0"/>
              </a:spcBef>
              <a:spcAft>
                <a:spcPts val="0"/>
              </a:spcAft>
              <a:buNone/>
            </a:pPr>
            <a:r>
              <a:rPr lang="en"/>
              <a:t>Srividhya Thirumalairajan</a:t>
            </a:r>
            <a:endParaRPr/>
          </a:p>
          <a:p>
            <a:pPr indent="0" lvl="0" marL="0" rtl="0" algn="l">
              <a:spcBef>
                <a:spcPts val="0"/>
              </a:spcBef>
              <a:spcAft>
                <a:spcPts val="0"/>
              </a:spcAft>
              <a:buNone/>
            </a:pPr>
            <a:r>
              <a:rPr lang="en"/>
              <a:t>Trong Quyen Nguyen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07" name="Google Shape;307;p39"/>
          <p:cNvPicPr preferRelativeResize="0"/>
          <p:nvPr/>
        </p:nvPicPr>
        <p:blipFill>
          <a:blip r:embed="rId3">
            <a:alphaModFix/>
          </a:blip>
          <a:stretch>
            <a:fillRect/>
          </a:stretch>
        </p:blipFill>
        <p:spPr>
          <a:xfrm>
            <a:off x="0" y="0"/>
            <a:ext cx="3943926"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8"/>
          <p:cNvSpPr txBox="1"/>
          <p:nvPr>
            <p:ph type="title"/>
          </p:nvPr>
        </p:nvSpPr>
        <p:spPr>
          <a:xfrm>
            <a:off x="575900" y="700100"/>
            <a:ext cx="2274000" cy="17745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rgbClr val="FFFFFF"/>
              </a:buClr>
              <a:buSzPts val="2700"/>
              <a:buFont typeface="Franklin Gothic"/>
              <a:buNone/>
            </a:pPr>
            <a:r>
              <a:rPr lang="en" sz="2400"/>
              <a:t>Connection,</a:t>
            </a:r>
            <a:endParaRPr sz="2400"/>
          </a:p>
          <a:p>
            <a:pPr indent="0" lvl="0" marL="0" rtl="0" algn="l">
              <a:lnSpc>
                <a:spcPct val="100000"/>
              </a:lnSpc>
              <a:spcBef>
                <a:spcPts val="0"/>
              </a:spcBef>
              <a:spcAft>
                <a:spcPts val="0"/>
              </a:spcAft>
              <a:buClr>
                <a:srgbClr val="FFFFFF"/>
              </a:buClr>
              <a:buSzPts val="2700"/>
              <a:buFont typeface="Franklin Gothic"/>
              <a:buNone/>
            </a:pPr>
            <a:r>
              <a:rPr lang="en" sz="2400"/>
              <a:t>Regression,</a:t>
            </a:r>
            <a:endParaRPr sz="2400"/>
          </a:p>
          <a:p>
            <a:pPr indent="0" lvl="0" marL="0" rtl="0" algn="l">
              <a:lnSpc>
                <a:spcPct val="100000"/>
              </a:lnSpc>
              <a:spcBef>
                <a:spcPts val="0"/>
              </a:spcBef>
              <a:spcAft>
                <a:spcPts val="0"/>
              </a:spcAft>
              <a:buClr>
                <a:srgbClr val="FFFFFF"/>
              </a:buClr>
              <a:buSzPts val="2700"/>
              <a:buFont typeface="Franklin Gothic"/>
              <a:buNone/>
            </a:pPr>
            <a:r>
              <a:rPr lang="en" sz="2400"/>
              <a:t>Neural network, Random Forest</a:t>
            </a:r>
            <a:endParaRPr sz="2400"/>
          </a:p>
        </p:txBody>
      </p:sp>
      <p:sp>
        <p:nvSpPr>
          <p:cNvPr id="380" name="Google Shape;380;p48"/>
          <p:cNvSpPr txBox="1"/>
          <p:nvPr>
            <p:ph idx="2" type="body"/>
          </p:nvPr>
        </p:nvSpPr>
        <p:spPr>
          <a:xfrm>
            <a:off x="575893" y="2803358"/>
            <a:ext cx="2274000" cy="1575300"/>
          </a:xfrm>
          <a:prstGeom prst="rect">
            <a:avLst/>
          </a:prstGeom>
          <a:noFill/>
          <a:ln>
            <a:noFill/>
          </a:ln>
        </p:spPr>
        <p:txBody>
          <a:bodyPr anchorCtr="0" anchor="t" bIns="34275" lIns="68575" spcFirstLastPara="1" rIns="68575" wrap="square" tIns="34275">
            <a:normAutofit/>
          </a:bodyPr>
          <a:lstStyle/>
          <a:p>
            <a:pPr indent="0" lvl="0" marL="0" rtl="0" algn="l">
              <a:lnSpc>
                <a:spcPct val="110000"/>
              </a:lnSpc>
              <a:spcBef>
                <a:spcPts val="0"/>
              </a:spcBef>
              <a:spcAft>
                <a:spcPts val="0"/>
              </a:spcAft>
              <a:buSzPts val="1100"/>
              <a:buNone/>
            </a:pPr>
            <a:r>
              <a:rPr lang="en" sz="1100"/>
              <a:t>TrongQuyen Nguyen</a:t>
            </a:r>
            <a:endParaRPr sz="1100"/>
          </a:p>
        </p:txBody>
      </p:sp>
      <p:sp>
        <p:nvSpPr>
          <p:cNvPr id="381" name="Google Shape;381;p48"/>
          <p:cNvSpPr txBox="1"/>
          <p:nvPr/>
        </p:nvSpPr>
        <p:spPr>
          <a:xfrm>
            <a:off x="3733050" y="4378650"/>
            <a:ext cx="507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ibre Franklin"/>
                <a:ea typeface="Libre Franklin"/>
                <a:cs typeface="Libre Franklin"/>
                <a:sym typeface="Libre Franklin"/>
              </a:rPr>
              <a:t>With “List_Price”,  R2_score is the higher than without</a:t>
            </a:r>
            <a:endParaRPr b="1">
              <a:latin typeface="Libre Franklin"/>
              <a:ea typeface="Libre Franklin"/>
              <a:cs typeface="Libre Franklin"/>
              <a:sym typeface="Libre Franklin"/>
            </a:endParaRPr>
          </a:p>
        </p:txBody>
      </p:sp>
      <p:pic>
        <p:nvPicPr>
          <p:cNvPr id="382" name="Google Shape;382;p48"/>
          <p:cNvPicPr preferRelativeResize="0"/>
          <p:nvPr/>
        </p:nvPicPr>
        <p:blipFill>
          <a:blip r:embed="rId3">
            <a:alphaModFix/>
          </a:blip>
          <a:stretch>
            <a:fillRect/>
          </a:stretch>
        </p:blipFill>
        <p:spPr>
          <a:xfrm>
            <a:off x="3221150" y="536300"/>
            <a:ext cx="5591201" cy="3632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9"/>
          <p:cNvSpPr txBox="1"/>
          <p:nvPr>
            <p:ph type="title"/>
          </p:nvPr>
        </p:nvSpPr>
        <p:spPr>
          <a:xfrm>
            <a:off x="575900" y="700100"/>
            <a:ext cx="2274000" cy="17745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rgbClr val="FFFFFF"/>
              </a:buClr>
              <a:buSzPts val="2700"/>
              <a:buFont typeface="Franklin Gothic"/>
              <a:buNone/>
            </a:pPr>
            <a:r>
              <a:rPr lang="en" sz="2400"/>
              <a:t>Connection,</a:t>
            </a:r>
            <a:endParaRPr sz="2400"/>
          </a:p>
          <a:p>
            <a:pPr indent="0" lvl="0" marL="0" rtl="0" algn="l">
              <a:lnSpc>
                <a:spcPct val="100000"/>
              </a:lnSpc>
              <a:spcBef>
                <a:spcPts val="0"/>
              </a:spcBef>
              <a:spcAft>
                <a:spcPts val="0"/>
              </a:spcAft>
              <a:buClr>
                <a:srgbClr val="FFFFFF"/>
              </a:buClr>
              <a:buSzPts val="2700"/>
              <a:buFont typeface="Franklin Gothic"/>
              <a:buNone/>
            </a:pPr>
            <a:r>
              <a:rPr lang="en" sz="2400"/>
              <a:t>Regression,</a:t>
            </a:r>
            <a:endParaRPr sz="2400"/>
          </a:p>
          <a:p>
            <a:pPr indent="0" lvl="0" marL="0" rtl="0" algn="l">
              <a:lnSpc>
                <a:spcPct val="100000"/>
              </a:lnSpc>
              <a:spcBef>
                <a:spcPts val="0"/>
              </a:spcBef>
              <a:spcAft>
                <a:spcPts val="0"/>
              </a:spcAft>
              <a:buClr>
                <a:srgbClr val="FFFFFF"/>
              </a:buClr>
              <a:buSzPts val="2700"/>
              <a:buFont typeface="Franklin Gothic"/>
              <a:buNone/>
            </a:pPr>
            <a:r>
              <a:rPr lang="en" sz="2400"/>
              <a:t>Neural network, Random Forest</a:t>
            </a:r>
            <a:endParaRPr sz="2400"/>
          </a:p>
        </p:txBody>
      </p:sp>
      <p:sp>
        <p:nvSpPr>
          <p:cNvPr id="388" name="Google Shape;388;p49"/>
          <p:cNvSpPr txBox="1"/>
          <p:nvPr>
            <p:ph idx="2" type="body"/>
          </p:nvPr>
        </p:nvSpPr>
        <p:spPr>
          <a:xfrm>
            <a:off x="575893" y="2803358"/>
            <a:ext cx="2274000" cy="1575300"/>
          </a:xfrm>
          <a:prstGeom prst="rect">
            <a:avLst/>
          </a:prstGeom>
          <a:noFill/>
          <a:ln>
            <a:noFill/>
          </a:ln>
        </p:spPr>
        <p:txBody>
          <a:bodyPr anchorCtr="0" anchor="t" bIns="34275" lIns="68575" spcFirstLastPara="1" rIns="68575" wrap="square" tIns="34275">
            <a:normAutofit/>
          </a:bodyPr>
          <a:lstStyle/>
          <a:p>
            <a:pPr indent="0" lvl="0" marL="0" rtl="0" algn="l">
              <a:lnSpc>
                <a:spcPct val="110000"/>
              </a:lnSpc>
              <a:spcBef>
                <a:spcPts val="0"/>
              </a:spcBef>
              <a:spcAft>
                <a:spcPts val="0"/>
              </a:spcAft>
              <a:buSzPts val="1100"/>
              <a:buNone/>
            </a:pPr>
            <a:r>
              <a:rPr lang="en" sz="1100"/>
              <a:t>TrongQuyen Nguyen</a:t>
            </a:r>
            <a:endParaRPr sz="1100"/>
          </a:p>
        </p:txBody>
      </p:sp>
      <p:pic>
        <p:nvPicPr>
          <p:cNvPr id="389" name="Google Shape;389;p49"/>
          <p:cNvPicPr preferRelativeResize="0"/>
          <p:nvPr/>
        </p:nvPicPr>
        <p:blipFill>
          <a:blip r:embed="rId3">
            <a:alphaModFix/>
          </a:blip>
          <a:stretch>
            <a:fillRect/>
          </a:stretch>
        </p:blipFill>
        <p:spPr>
          <a:xfrm>
            <a:off x="3303050" y="609425"/>
            <a:ext cx="5667600" cy="3769225"/>
          </a:xfrm>
          <a:prstGeom prst="rect">
            <a:avLst/>
          </a:prstGeom>
          <a:noFill/>
          <a:ln>
            <a:noFill/>
          </a:ln>
        </p:spPr>
      </p:pic>
      <p:sp>
        <p:nvSpPr>
          <p:cNvPr id="390" name="Google Shape;390;p49"/>
          <p:cNvSpPr txBox="1"/>
          <p:nvPr/>
        </p:nvSpPr>
        <p:spPr>
          <a:xfrm>
            <a:off x="4826600" y="4314725"/>
            <a:ext cx="31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latin typeface="Libre Franklin"/>
                <a:ea typeface="Libre Franklin"/>
                <a:cs typeface="Libre Franklin"/>
                <a:sym typeface="Libre Franklin"/>
              </a:rPr>
              <a:t>‘List_Price’ as a quality parameter</a:t>
            </a:r>
            <a:endParaRPr b="1">
              <a:solidFill>
                <a:srgbClr val="0000FF"/>
              </a:solidFill>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3F3F3F"/>
              </a:buClr>
              <a:buSzPts val="1800"/>
              <a:buFont typeface="Lato"/>
              <a:buNone/>
            </a:pPr>
            <a:r>
              <a:rPr lang="en" sz="2100">
                <a:latin typeface="Lato"/>
                <a:ea typeface="Lato"/>
                <a:cs typeface="Lato"/>
                <a:sym typeface="Lato"/>
              </a:rPr>
              <a:t>KEY TAKEAWAYS AND </a:t>
            </a:r>
            <a:r>
              <a:rPr lang="en" sz="2100">
                <a:latin typeface="Lato"/>
                <a:ea typeface="Lato"/>
                <a:cs typeface="Lato"/>
                <a:sym typeface="Lato"/>
              </a:rPr>
              <a:t>RECOMMENDATIONS</a:t>
            </a:r>
            <a:endParaRPr sz="2100">
              <a:latin typeface="Lato"/>
              <a:ea typeface="Lato"/>
              <a:cs typeface="Lato"/>
              <a:sym typeface="Lato"/>
            </a:endParaRPr>
          </a:p>
        </p:txBody>
      </p:sp>
      <p:sp>
        <p:nvSpPr>
          <p:cNvPr id="396" name="Google Shape;396;p50"/>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298450" lvl="0" marL="457200" rtl="0" algn="l">
              <a:lnSpc>
                <a:spcPct val="110000"/>
              </a:lnSpc>
              <a:spcBef>
                <a:spcPts val="0"/>
              </a:spcBef>
              <a:spcAft>
                <a:spcPts val="0"/>
              </a:spcAft>
              <a:buSzPts val="1100"/>
              <a:buChar char="●"/>
            </a:pPr>
            <a:r>
              <a:rPr lang="en" sz="1100"/>
              <a:t>Summary:</a:t>
            </a:r>
            <a:endParaRPr sz="1100"/>
          </a:p>
          <a:p>
            <a:pPr indent="-298450" lvl="1" marL="914400" rtl="0" algn="l">
              <a:lnSpc>
                <a:spcPct val="110000"/>
              </a:lnSpc>
              <a:spcBef>
                <a:spcPts val="0"/>
              </a:spcBef>
              <a:spcAft>
                <a:spcPts val="0"/>
              </a:spcAft>
              <a:buSzPts val="1100"/>
              <a:buChar char="○"/>
            </a:pPr>
            <a:r>
              <a:rPr lang="en"/>
              <a:t>In this project we created a powerful tool for Reals estate investors and potential home Buyers to Make educated and Data Driven Decisions when it comes to real estate Purchase:</a:t>
            </a:r>
            <a:endParaRPr/>
          </a:p>
          <a:p>
            <a:pPr indent="-298450" lvl="2" marL="1371600" rtl="0" algn="l">
              <a:lnSpc>
                <a:spcPct val="110000"/>
              </a:lnSpc>
              <a:spcBef>
                <a:spcPts val="0"/>
              </a:spcBef>
              <a:spcAft>
                <a:spcPts val="0"/>
              </a:spcAft>
              <a:buSzPts val="1100"/>
              <a:buChar char="■"/>
            </a:pPr>
            <a:r>
              <a:rPr lang="en"/>
              <a:t>They Can decide in which county &amp; City  they want to live (Based on Affordability). </a:t>
            </a:r>
            <a:endParaRPr/>
          </a:p>
          <a:p>
            <a:pPr indent="-298450" lvl="2" marL="1371600" rtl="0" algn="l">
              <a:lnSpc>
                <a:spcPct val="110000"/>
              </a:lnSpc>
              <a:spcBef>
                <a:spcPts val="0"/>
              </a:spcBef>
              <a:spcAft>
                <a:spcPts val="0"/>
              </a:spcAft>
              <a:buSzPts val="1100"/>
              <a:buChar char="■"/>
            </a:pPr>
            <a:r>
              <a:rPr lang="en"/>
              <a:t>Then they can decide on the Size of the House &amp; Number of Bedrooms.   </a:t>
            </a:r>
            <a:endParaRPr/>
          </a:p>
          <a:p>
            <a:pPr indent="-298450" lvl="1" marL="914400" rtl="0" algn="l">
              <a:lnSpc>
                <a:spcPct val="110000"/>
              </a:lnSpc>
              <a:spcBef>
                <a:spcPts val="0"/>
              </a:spcBef>
              <a:spcAft>
                <a:spcPts val="0"/>
              </a:spcAft>
              <a:buSzPts val="1100"/>
              <a:buChar char="○"/>
            </a:pPr>
            <a:r>
              <a:rPr lang="en"/>
              <a:t>Using Linear Regression to predict  Housing Prices  provides good prediction with over 90% R - squared value. </a:t>
            </a:r>
            <a:endParaRPr/>
          </a:p>
          <a:p>
            <a:pPr indent="-298450" lvl="0" marL="457200" rtl="0" algn="l">
              <a:lnSpc>
                <a:spcPct val="110000"/>
              </a:lnSpc>
              <a:spcBef>
                <a:spcPts val="0"/>
              </a:spcBef>
              <a:spcAft>
                <a:spcPts val="0"/>
              </a:spcAft>
              <a:buSzPts val="1100"/>
              <a:buChar char="●"/>
            </a:pPr>
            <a:r>
              <a:rPr lang="en" sz="1100"/>
              <a:t>Recommendations:</a:t>
            </a:r>
            <a:endParaRPr sz="1100"/>
          </a:p>
          <a:p>
            <a:pPr indent="-298450" lvl="1" marL="914400" rtl="0" algn="l">
              <a:lnSpc>
                <a:spcPct val="110000"/>
              </a:lnSpc>
              <a:spcBef>
                <a:spcPts val="0"/>
              </a:spcBef>
              <a:spcAft>
                <a:spcPts val="0"/>
              </a:spcAft>
              <a:buSzPts val="1100"/>
              <a:buChar char="○"/>
            </a:pPr>
            <a:r>
              <a:rPr lang="en"/>
              <a:t>For Future projects, We could enhance the housing price prediction Model by using a deep learning model that uses the the time as Independent variable </a:t>
            </a:r>
            <a:endParaRPr/>
          </a:p>
          <a:p>
            <a:pPr indent="-298450" lvl="1" marL="914400" rtl="0" algn="l">
              <a:lnSpc>
                <a:spcPct val="110000"/>
              </a:lnSpc>
              <a:spcBef>
                <a:spcPts val="0"/>
              </a:spcBef>
              <a:spcAft>
                <a:spcPts val="0"/>
              </a:spcAft>
              <a:buSzPts val="1100"/>
              <a:buChar char="○"/>
            </a:pPr>
            <a:r>
              <a:rPr lang="en"/>
              <a:t>We could extended this Model to Take Household Income, school Rating, and other layer that might impact the Housing Prices.  </a:t>
            </a:r>
            <a:endParaRPr/>
          </a:p>
          <a:p>
            <a:pPr indent="-279400" lvl="1" marL="914400" rtl="0" algn="l">
              <a:lnSpc>
                <a:spcPct val="110000"/>
              </a:lnSpc>
              <a:spcBef>
                <a:spcPts val="0"/>
              </a:spcBef>
              <a:spcAft>
                <a:spcPts val="0"/>
              </a:spcAft>
              <a:buSzPts val="800"/>
              <a:buChar char="○"/>
            </a:pPr>
            <a:r>
              <a:rPr lang="en"/>
              <a:t>This model could be extended to be in use Nationwide. We could up level it to start from the state then drill down to county and they to the City level. .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1"/>
          <p:cNvSpPr txBox="1"/>
          <p:nvPr>
            <p:ph type="ctrTitle"/>
          </p:nvPr>
        </p:nvSpPr>
        <p:spPr>
          <a:xfrm>
            <a:off x="435893" y="765323"/>
            <a:ext cx="8245200" cy="11064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2"/>
          <p:cNvSpPr txBox="1"/>
          <p:nvPr>
            <p:ph type="title"/>
          </p:nvPr>
        </p:nvSpPr>
        <p:spPr>
          <a:xfrm>
            <a:off x="1297500" y="393750"/>
            <a:ext cx="7038900" cy="56276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3F3F3F"/>
              </a:buClr>
              <a:buSzPts val="700"/>
              <a:buFont typeface="Lato"/>
              <a:buNone/>
            </a:pPr>
            <a:r>
              <a:rPr lang="en" sz="2100">
                <a:latin typeface="Lato"/>
                <a:ea typeface="Lato"/>
                <a:cs typeface="Lato"/>
                <a:sym typeface="Lato"/>
              </a:rPr>
              <a:t>DASHBOARD AND VISUALIZATION USING TABLEAU</a:t>
            </a:r>
            <a:endParaRPr sz="2100">
              <a:latin typeface="Lato"/>
              <a:ea typeface="Lato"/>
              <a:cs typeface="Lato"/>
              <a:sym typeface="Lato"/>
            </a:endParaRPr>
          </a:p>
        </p:txBody>
      </p:sp>
      <p:sp>
        <p:nvSpPr>
          <p:cNvPr id="407" name="Google Shape;407;p52"/>
          <p:cNvSpPr txBox="1"/>
          <p:nvPr>
            <p:ph idx="1" type="body"/>
          </p:nvPr>
        </p:nvSpPr>
        <p:spPr>
          <a:xfrm>
            <a:off x="77175" y="1284400"/>
            <a:ext cx="3864000" cy="3221400"/>
          </a:xfrm>
          <a:prstGeom prst="rect">
            <a:avLst/>
          </a:prstGeom>
          <a:noFill/>
          <a:ln>
            <a:noFill/>
          </a:ln>
        </p:spPr>
        <p:txBody>
          <a:bodyPr anchorCtr="0" anchor="t" bIns="91425" lIns="91425" spcFirstLastPara="1" rIns="91425" wrap="square" tIns="91425">
            <a:normAutofit/>
          </a:bodyPr>
          <a:lstStyle/>
          <a:p>
            <a:pPr indent="-254000" lvl="0" marL="457200" rtl="0" algn="l">
              <a:lnSpc>
                <a:spcPct val="110000"/>
              </a:lnSpc>
              <a:spcBef>
                <a:spcPts val="0"/>
              </a:spcBef>
              <a:spcAft>
                <a:spcPts val="0"/>
              </a:spcAft>
              <a:buSzPts val="1000"/>
              <a:buNone/>
            </a:pPr>
            <a:r>
              <a:rPr lang="en" sz="1100"/>
              <a:t>HOUSING HEAT MAPS PER AvG. PRICES </a:t>
            </a:r>
            <a:endParaRPr sz="1100"/>
          </a:p>
          <a:p>
            <a:pPr indent="-254000" lvl="0" marL="457200" rtl="0" algn="l">
              <a:lnSpc>
                <a:spcPct val="110000"/>
              </a:lnSpc>
              <a:spcBef>
                <a:spcPts val="0"/>
              </a:spcBef>
              <a:spcAft>
                <a:spcPts val="0"/>
              </a:spcAft>
              <a:buSzPts val="1000"/>
              <a:buNone/>
            </a:pPr>
            <a:r>
              <a:t/>
            </a:r>
            <a:endParaRPr sz="1100"/>
          </a:p>
          <a:p>
            <a:pPr indent="-254000" lvl="0" marL="457200" rtl="0" algn="l">
              <a:lnSpc>
                <a:spcPct val="110000"/>
              </a:lnSpc>
              <a:spcBef>
                <a:spcPts val="0"/>
              </a:spcBef>
              <a:spcAft>
                <a:spcPts val="0"/>
              </a:spcAft>
              <a:buSzPts val="1000"/>
              <a:buNone/>
            </a:pPr>
            <a:r>
              <a:rPr lang="en" sz="1100"/>
              <a:t>The following Dashboard present:</a:t>
            </a:r>
            <a:endParaRPr sz="1100"/>
          </a:p>
          <a:p>
            <a:pPr indent="-298450" lvl="0" marL="457200" rtl="0" algn="l">
              <a:lnSpc>
                <a:spcPct val="110000"/>
              </a:lnSpc>
              <a:spcBef>
                <a:spcPts val="0"/>
              </a:spcBef>
              <a:spcAft>
                <a:spcPts val="0"/>
              </a:spcAft>
              <a:buSzPts val="1100"/>
              <a:buAutoNum type="arabicPeriod"/>
            </a:pPr>
            <a:r>
              <a:rPr lang="en" sz="1100"/>
              <a:t>Heat Map for Avg. price Per County  (Blue is the Highest Avg. Price). </a:t>
            </a:r>
            <a:endParaRPr sz="1100"/>
          </a:p>
          <a:p>
            <a:pPr indent="-298450" lvl="0" marL="457200" rtl="0" algn="l">
              <a:lnSpc>
                <a:spcPct val="110000"/>
              </a:lnSpc>
              <a:spcBef>
                <a:spcPts val="0"/>
              </a:spcBef>
              <a:spcAft>
                <a:spcPts val="0"/>
              </a:spcAft>
              <a:buSzPts val="1100"/>
              <a:buAutoNum type="arabicPeriod"/>
            </a:pPr>
            <a:r>
              <a:rPr lang="en" sz="1100"/>
              <a:t>Heat Map of Avg. Price Per SQF for each  County</a:t>
            </a:r>
            <a:endParaRPr sz="1100"/>
          </a:p>
          <a:p>
            <a:pPr indent="-298450" lvl="0" marL="457200" rtl="0" algn="l">
              <a:lnSpc>
                <a:spcPct val="110000"/>
              </a:lnSpc>
              <a:spcBef>
                <a:spcPts val="0"/>
              </a:spcBef>
              <a:spcAft>
                <a:spcPts val="0"/>
              </a:spcAft>
              <a:buSzPts val="1100"/>
              <a:buAutoNum type="arabicPeriod"/>
            </a:pPr>
            <a:r>
              <a:rPr lang="en" sz="1100"/>
              <a:t>Heat Map  of Avg. Price Per SQF for each  Zip Code</a:t>
            </a:r>
            <a:endParaRPr sz="1100"/>
          </a:p>
          <a:p>
            <a:pPr indent="-298450" lvl="0" marL="457200" rtl="0" algn="l">
              <a:lnSpc>
                <a:spcPct val="110000"/>
              </a:lnSpc>
              <a:spcBef>
                <a:spcPts val="0"/>
              </a:spcBef>
              <a:spcAft>
                <a:spcPts val="0"/>
              </a:spcAft>
              <a:buSzPts val="1100"/>
              <a:buAutoNum type="arabicPeriod"/>
            </a:pPr>
            <a:r>
              <a:rPr lang="en" sz="1100"/>
              <a:t>Whisker Plot chart to show the Price distribution between the 4 quartiles </a:t>
            </a:r>
            <a:endParaRPr sz="1100"/>
          </a:p>
          <a:p>
            <a:pPr indent="-254000" lvl="0" marL="457200" rtl="0" algn="l">
              <a:lnSpc>
                <a:spcPct val="110000"/>
              </a:lnSpc>
              <a:spcBef>
                <a:spcPts val="0"/>
              </a:spcBef>
              <a:spcAft>
                <a:spcPts val="0"/>
              </a:spcAft>
              <a:buSzPts val="1000"/>
              <a:buNone/>
            </a:pPr>
            <a:r>
              <a:t/>
            </a:r>
            <a:endParaRPr sz="1100"/>
          </a:p>
        </p:txBody>
      </p:sp>
      <p:pic>
        <p:nvPicPr>
          <p:cNvPr descr="Chart, treemap chart&#10;&#10;Description automatically generated" id="408" name="Google Shape;408;p52"/>
          <p:cNvPicPr preferRelativeResize="0"/>
          <p:nvPr/>
        </p:nvPicPr>
        <p:blipFill rotWithShape="1">
          <a:blip r:embed="rId3">
            <a:alphaModFix/>
          </a:blip>
          <a:srcRect b="0" l="0" r="0" t="0"/>
          <a:stretch/>
        </p:blipFill>
        <p:spPr>
          <a:xfrm>
            <a:off x="4194351" y="1147075"/>
            <a:ext cx="4373750" cy="38939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3"/>
          <p:cNvSpPr txBox="1"/>
          <p:nvPr>
            <p:ph type="title"/>
          </p:nvPr>
        </p:nvSpPr>
        <p:spPr>
          <a:xfrm>
            <a:off x="575900" y="700099"/>
            <a:ext cx="2274000" cy="64110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Clr>
                <a:srgbClr val="FFFFFF"/>
              </a:buClr>
              <a:buSzPts val="1800"/>
              <a:buFont typeface="Franklin Gothic"/>
              <a:buNone/>
            </a:pPr>
            <a:r>
              <a:rPr lang="en" sz="1100"/>
              <a:t>HOUSE PRICING REGRESSION CHARTS</a:t>
            </a:r>
            <a:endParaRPr sz="1100"/>
          </a:p>
        </p:txBody>
      </p:sp>
      <p:sp>
        <p:nvSpPr>
          <p:cNvPr id="414" name="Google Shape;414;p53"/>
          <p:cNvSpPr txBox="1"/>
          <p:nvPr>
            <p:ph idx="2" type="body"/>
          </p:nvPr>
        </p:nvSpPr>
        <p:spPr>
          <a:xfrm>
            <a:off x="575900" y="1607348"/>
            <a:ext cx="2274000" cy="2771100"/>
          </a:xfrm>
          <a:prstGeom prst="rect">
            <a:avLst/>
          </a:prstGeom>
          <a:noFill/>
          <a:ln>
            <a:noFill/>
          </a:ln>
        </p:spPr>
        <p:txBody>
          <a:bodyPr anchorCtr="0" anchor="t" bIns="34275" lIns="68575" spcFirstLastPara="1" rIns="68575" wrap="square" tIns="34275">
            <a:normAutofit/>
          </a:bodyPr>
          <a:lstStyle/>
          <a:p>
            <a:pPr indent="0" lvl="0" marL="0" rtl="0" algn="l">
              <a:lnSpc>
                <a:spcPct val="110000"/>
              </a:lnSpc>
              <a:spcBef>
                <a:spcPts val="0"/>
              </a:spcBef>
              <a:spcAft>
                <a:spcPts val="0"/>
              </a:spcAft>
              <a:buSzPts val="1100"/>
              <a:buNone/>
            </a:pPr>
            <a:r>
              <a:rPr lang="en" sz="1100"/>
              <a:t>In this Dashboard present :</a:t>
            </a:r>
            <a:endParaRPr sz="1100"/>
          </a:p>
          <a:p>
            <a:pPr indent="-298450" lvl="0" marL="457200" rtl="0" algn="l">
              <a:lnSpc>
                <a:spcPct val="110000"/>
              </a:lnSpc>
              <a:spcBef>
                <a:spcPts val="0"/>
              </a:spcBef>
              <a:spcAft>
                <a:spcPts val="0"/>
              </a:spcAft>
              <a:buSzPts val="1100"/>
              <a:buAutoNum type="arabicParenR"/>
            </a:pPr>
            <a:r>
              <a:rPr lang="en" sz="1100"/>
              <a:t>Sale Price vs. Predicted Price Based on the Linear Regression Model. </a:t>
            </a:r>
            <a:endParaRPr sz="1100"/>
          </a:p>
          <a:p>
            <a:pPr indent="0" lvl="0" marL="0" rtl="0" algn="l">
              <a:lnSpc>
                <a:spcPct val="110000"/>
              </a:lnSpc>
              <a:spcBef>
                <a:spcPts val="0"/>
              </a:spcBef>
              <a:spcAft>
                <a:spcPts val="0"/>
              </a:spcAft>
              <a:buNone/>
            </a:pPr>
            <a:r>
              <a:rPr lang="en" sz="1100"/>
              <a:t>  </a:t>
            </a:r>
            <a:endParaRPr sz="1100"/>
          </a:p>
        </p:txBody>
      </p:sp>
      <p:pic>
        <p:nvPicPr>
          <p:cNvPr descr="Chart, line chart&#10;&#10;Description automatically generated" id="415" name="Google Shape;415;p53"/>
          <p:cNvPicPr preferRelativeResize="0"/>
          <p:nvPr/>
        </p:nvPicPr>
        <p:blipFill rotWithShape="1">
          <a:blip r:embed="rId3">
            <a:alphaModFix/>
          </a:blip>
          <a:srcRect b="0" l="0" r="0" t="0"/>
          <a:stretch/>
        </p:blipFill>
        <p:spPr>
          <a:xfrm>
            <a:off x="3625984" y="459454"/>
            <a:ext cx="5188932" cy="464756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4"/>
          <p:cNvSpPr txBox="1"/>
          <p:nvPr>
            <p:ph type="title"/>
          </p:nvPr>
        </p:nvSpPr>
        <p:spPr>
          <a:xfrm>
            <a:off x="575900" y="822017"/>
            <a:ext cx="2274000" cy="44160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Clr>
                <a:srgbClr val="FFFFFF"/>
              </a:buClr>
              <a:buSzPts val="1800"/>
              <a:buFont typeface="Franklin Gothic"/>
              <a:buNone/>
            </a:pPr>
            <a:r>
              <a:rPr lang="en" sz="1100"/>
              <a:t>HOUSING ANALYSIS DRILL DOWN </a:t>
            </a:r>
            <a:endParaRPr sz="1100"/>
          </a:p>
        </p:txBody>
      </p:sp>
      <p:sp>
        <p:nvSpPr>
          <p:cNvPr id="421" name="Google Shape;421;p54"/>
          <p:cNvSpPr txBox="1"/>
          <p:nvPr>
            <p:ph idx="2" type="body"/>
          </p:nvPr>
        </p:nvSpPr>
        <p:spPr>
          <a:xfrm>
            <a:off x="438050" y="1704463"/>
            <a:ext cx="2549700" cy="2179500"/>
          </a:xfrm>
          <a:prstGeom prst="rect">
            <a:avLst/>
          </a:prstGeom>
          <a:noFill/>
          <a:ln>
            <a:noFill/>
          </a:ln>
        </p:spPr>
        <p:txBody>
          <a:bodyPr anchorCtr="0" anchor="t" bIns="34275" lIns="68575" spcFirstLastPara="1" rIns="68575" wrap="square" tIns="34275">
            <a:spAutoFit/>
          </a:bodyPr>
          <a:lstStyle/>
          <a:p>
            <a:pPr indent="-209550" lvl="0" marL="215900" rtl="0" algn="l">
              <a:lnSpc>
                <a:spcPct val="110000"/>
              </a:lnSpc>
              <a:spcBef>
                <a:spcPts val="0"/>
              </a:spcBef>
              <a:spcAft>
                <a:spcPts val="0"/>
              </a:spcAft>
              <a:buSzPts val="1100"/>
              <a:buFont typeface="Arial"/>
              <a:buChar char="•"/>
            </a:pPr>
            <a:r>
              <a:rPr lang="en" sz="1100">
                <a:solidFill>
                  <a:schemeClr val="lt1"/>
                </a:solidFill>
              </a:rPr>
              <a:t>This Dashboard present :</a:t>
            </a:r>
            <a:endParaRPr sz="1100"/>
          </a:p>
          <a:p>
            <a:pPr indent="-215900" lvl="1" marL="558800" rtl="0" algn="l">
              <a:spcBef>
                <a:spcPts val="600"/>
              </a:spcBef>
              <a:spcAft>
                <a:spcPts val="0"/>
              </a:spcAft>
              <a:buSzPts val="800"/>
              <a:buFont typeface="Arial"/>
              <a:buChar char="•"/>
            </a:pPr>
            <a:r>
              <a:rPr lang="en" sz="1100">
                <a:solidFill>
                  <a:schemeClr val="lt1"/>
                </a:solidFill>
              </a:rPr>
              <a:t>Days on Market Mapping : Avg. Number of Days from Publish to Close .</a:t>
            </a:r>
            <a:endParaRPr sz="1100"/>
          </a:p>
          <a:p>
            <a:pPr indent="-215900" lvl="1" marL="558800" rtl="0" algn="l">
              <a:spcBef>
                <a:spcPts val="600"/>
              </a:spcBef>
              <a:spcAft>
                <a:spcPts val="0"/>
              </a:spcAft>
              <a:buSzPts val="800"/>
              <a:buFont typeface="Arial"/>
              <a:buChar char="•"/>
            </a:pPr>
            <a:r>
              <a:rPr lang="en" sz="1100">
                <a:solidFill>
                  <a:schemeClr val="lt1"/>
                </a:solidFill>
              </a:rPr>
              <a:t>Sale Distribution Per SQF: Distribution of House sales transactions per SQF.  </a:t>
            </a:r>
            <a:endParaRPr sz="1100"/>
          </a:p>
          <a:p>
            <a:pPr indent="-215900" lvl="1" marL="558800" rtl="0" algn="l">
              <a:spcBef>
                <a:spcPts val="600"/>
              </a:spcBef>
              <a:spcAft>
                <a:spcPts val="0"/>
              </a:spcAft>
              <a:buSzPts val="800"/>
              <a:buFont typeface="Arial"/>
              <a:buChar char="•"/>
            </a:pPr>
            <a:r>
              <a:rPr lang="en" sz="1100">
                <a:solidFill>
                  <a:schemeClr val="lt1"/>
                </a:solidFill>
              </a:rPr>
              <a:t>Sale Distribution per # of rooms shows the distribution of House sales transactions per # of rooms. </a:t>
            </a:r>
            <a:endParaRPr sz="1100"/>
          </a:p>
        </p:txBody>
      </p:sp>
      <p:pic>
        <p:nvPicPr>
          <p:cNvPr descr="Graphical user interface, application, table&#10;&#10;Description automatically generated" id="422" name="Google Shape;422;p54"/>
          <p:cNvPicPr preferRelativeResize="0"/>
          <p:nvPr/>
        </p:nvPicPr>
        <p:blipFill rotWithShape="1">
          <a:blip r:embed="rId3">
            <a:alphaModFix/>
          </a:blip>
          <a:srcRect b="0" l="0" r="0" t="0"/>
          <a:stretch/>
        </p:blipFill>
        <p:spPr>
          <a:xfrm>
            <a:off x="3461934" y="455983"/>
            <a:ext cx="5220003" cy="467646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5"/>
          <p:cNvSpPr txBox="1"/>
          <p:nvPr>
            <p:ph type="ctrTitle"/>
          </p:nvPr>
        </p:nvSpPr>
        <p:spPr>
          <a:xfrm>
            <a:off x="661050" y="1870925"/>
            <a:ext cx="7821900" cy="8772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t>Additional Sources </a:t>
            </a:r>
            <a:endParaRPr sz="4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pic>
        <p:nvPicPr>
          <p:cNvPr descr="Predicted Price Vs. Sale Price" id="432" name="Google Shape;432;p56"/>
          <p:cNvPicPr preferRelativeResize="0"/>
          <p:nvPr/>
        </p:nvPicPr>
        <p:blipFill rotWithShape="1">
          <a:blip r:embed="rId3">
            <a:alphaModFix/>
          </a:blip>
          <a:srcRect b="0" l="0" r="0" t="0"/>
          <a:stretch/>
        </p:blipFill>
        <p:spPr>
          <a:xfrm>
            <a:off x="2249692" y="0"/>
            <a:ext cx="4644616"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pic>
        <p:nvPicPr>
          <p:cNvPr descr="Median Sale Price Wisker Plot Per County" id="437" name="Google Shape;437;p57"/>
          <p:cNvPicPr preferRelativeResize="0"/>
          <p:nvPr/>
        </p:nvPicPr>
        <p:blipFill rotWithShape="1">
          <a:blip r:embed="rId3">
            <a:alphaModFix/>
          </a:blip>
          <a:srcRect b="0" l="0" r="0" t="0"/>
          <a:stretch/>
        </p:blipFill>
        <p:spPr>
          <a:xfrm>
            <a:off x="2328932" y="0"/>
            <a:ext cx="4486136"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0"/>
          <p:cNvSpPr txBox="1"/>
          <p:nvPr>
            <p:ph type="title"/>
          </p:nvPr>
        </p:nvSpPr>
        <p:spPr>
          <a:xfrm>
            <a:off x="1297500" y="393750"/>
            <a:ext cx="7038900" cy="523142"/>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rgbClr val="3F3F3F"/>
              </a:buClr>
              <a:buSzPts val="1800"/>
              <a:buFont typeface="Franklin Gothic"/>
              <a:buNone/>
            </a:pPr>
            <a:r>
              <a:rPr lang="en" sz="2200"/>
              <a:t>AGENDA</a:t>
            </a:r>
            <a:endParaRPr sz="2200"/>
          </a:p>
        </p:txBody>
      </p:sp>
      <p:sp>
        <p:nvSpPr>
          <p:cNvPr id="313" name="Google Shape;313;p40"/>
          <p:cNvSpPr txBox="1"/>
          <p:nvPr>
            <p:ph idx="1" type="body"/>
          </p:nvPr>
        </p:nvSpPr>
        <p:spPr>
          <a:xfrm>
            <a:off x="1297500" y="1387075"/>
            <a:ext cx="7038900" cy="30630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000"/>
              <a:buChar char="●"/>
            </a:pPr>
            <a:r>
              <a:rPr lang="en" sz="1100"/>
              <a:t>Project Overview: </a:t>
            </a:r>
            <a:endParaRPr sz="1100"/>
          </a:p>
          <a:p>
            <a:pPr indent="-292100" lvl="1" marL="914400" rtl="0" algn="l">
              <a:lnSpc>
                <a:spcPct val="200000"/>
              </a:lnSpc>
              <a:spcBef>
                <a:spcPts val="0"/>
              </a:spcBef>
              <a:spcAft>
                <a:spcPts val="0"/>
              </a:spcAft>
              <a:buSzPts val="800"/>
              <a:buChar char="○"/>
            </a:pPr>
            <a:r>
              <a:rPr lang="en"/>
              <a:t>T</a:t>
            </a:r>
            <a:r>
              <a:rPr lang="en" sz="1100"/>
              <a:t>opic and motivatio</a:t>
            </a:r>
            <a:r>
              <a:rPr lang="en"/>
              <a:t>n</a:t>
            </a:r>
            <a:r>
              <a:rPr lang="en" sz="1100"/>
              <a:t> </a:t>
            </a:r>
            <a:endParaRPr sz="1100"/>
          </a:p>
          <a:p>
            <a:pPr indent="-292100" lvl="1" marL="914400" rtl="0" algn="l">
              <a:lnSpc>
                <a:spcPct val="200000"/>
              </a:lnSpc>
              <a:spcBef>
                <a:spcPts val="0"/>
              </a:spcBef>
              <a:spcAft>
                <a:spcPts val="0"/>
              </a:spcAft>
              <a:buSzPts val="800"/>
              <a:buChar char="○"/>
            </a:pPr>
            <a:r>
              <a:rPr lang="en" sz="1100"/>
              <a:t>Project goals: Questions the team hopes to answer.</a:t>
            </a:r>
            <a:endParaRPr sz="1100"/>
          </a:p>
          <a:p>
            <a:pPr indent="-317500" lvl="0" marL="457200" rtl="0" algn="l">
              <a:lnSpc>
                <a:spcPct val="200000"/>
              </a:lnSpc>
              <a:spcBef>
                <a:spcPts val="0"/>
              </a:spcBef>
              <a:spcAft>
                <a:spcPts val="0"/>
              </a:spcAft>
              <a:buSzPts val="1000"/>
              <a:buChar char="●"/>
            </a:pPr>
            <a:r>
              <a:rPr lang="en" sz="1100"/>
              <a:t>Technologies, languages, tools, and algorithms used throughout the project</a:t>
            </a:r>
            <a:endParaRPr sz="1100"/>
          </a:p>
          <a:p>
            <a:pPr indent="-317500" lvl="0" marL="457200" rtl="0" algn="l">
              <a:lnSpc>
                <a:spcPct val="200000"/>
              </a:lnSpc>
              <a:spcBef>
                <a:spcPts val="0"/>
              </a:spcBef>
              <a:spcAft>
                <a:spcPts val="0"/>
              </a:spcAft>
              <a:buSzPts val="1000"/>
              <a:buChar char="●"/>
            </a:pPr>
            <a:r>
              <a:rPr lang="en" sz="1100"/>
              <a:t>Description of the source of data</a:t>
            </a:r>
            <a:endParaRPr sz="1100"/>
          </a:p>
          <a:p>
            <a:pPr indent="-317500" lvl="0" marL="457200" rtl="0" algn="l">
              <a:lnSpc>
                <a:spcPct val="200000"/>
              </a:lnSpc>
              <a:spcBef>
                <a:spcPts val="0"/>
              </a:spcBef>
              <a:spcAft>
                <a:spcPts val="0"/>
              </a:spcAft>
              <a:buSzPts val="1000"/>
              <a:buChar char="●"/>
            </a:pPr>
            <a:r>
              <a:rPr lang="en" sz="1100"/>
              <a:t>Data exploration &amp; transformation </a:t>
            </a:r>
            <a:endParaRPr sz="1100"/>
          </a:p>
          <a:p>
            <a:pPr indent="-317500" lvl="0" marL="457200" rtl="0" algn="l">
              <a:lnSpc>
                <a:spcPct val="200000"/>
              </a:lnSpc>
              <a:spcBef>
                <a:spcPts val="0"/>
              </a:spcBef>
              <a:spcAft>
                <a:spcPts val="0"/>
              </a:spcAft>
              <a:buSzPts val="1000"/>
              <a:buChar char="●"/>
            </a:pPr>
            <a:r>
              <a:rPr lang="en" sz="1100"/>
              <a:t>Project  analysis</a:t>
            </a:r>
            <a:endParaRPr sz="1100"/>
          </a:p>
          <a:p>
            <a:pPr indent="-317500" lvl="0" marL="457200" rtl="0" algn="l">
              <a:lnSpc>
                <a:spcPct val="200000"/>
              </a:lnSpc>
              <a:spcBef>
                <a:spcPts val="0"/>
              </a:spcBef>
              <a:spcAft>
                <a:spcPts val="0"/>
              </a:spcAft>
              <a:buSzPts val="1000"/>
              <a:buChar char="●"/>
            </a:pPr>
            <a:r>
              <a:rPr lang="en" sz="1100"/>
              <a:t>Final Project outcome , Dashboard and visualization </a:t>
            </a:r>
            <a:endParaRPr sz="1100"/>
          </a:p>
          <a:p>
            <a:pPr indent="-317500" lvl="0" marL="457200" rtl="0" algn="l">
              <a:lnSpc>
                <a:spcPct val="200000"/>
              </a:lnSpc>
              <a:spcBef>
                <a:spcPts val="0"/>
              </a:spcBef>
              <a:spcAft>
                <a:spcPts val="0"/>
              </a:spcAft>
              <a:buSzPts val="1000"/>
              <a:buChar char="●"/>
            </a:pPr>
            <a:r>
              <a:rPr lang="en" sz="1100"/>
              <a:t>Recommendation for future analysis </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pic>
        <p:nvPicPr>
          <p:cNvPr descr="Pricing Heat Map" id="442" name="Google Shape;442;p58"/>
          <p:cNvPicPr preferRelativeResize="0"/>
          <p:nvPr/>
        </p:nvPicPr>
        <p:blipFill rotWithShape="1">
          <a:blip r:embed="rId3">
            <a:alphaModFix/>
          </a:blip>
          <a:srcRect b="0" l="0" r="0" t="0"/>
          <a:stretch/>
        </p:blipFill>
        <p:spPr>
          <a:xfrm>
            <a:off x="423432" y="0"/>
            <a:ext cx="8297135"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pic>
        <p:nvPicPr>
          <p:cNvPr descr="Pricing on a Map" id="447" name="Google Shape;447;p59"/>
          <p:cNvPicPr preferRelativeResize="0"/>
          <p:nvPr/>
        </p:nvPicPr>
        <p:blipFill rotWithShape="1">
          <a:blip r:embed="rId3">
            <a:alphaModFix/>
          </a:blip>
          <a:srcRect b="0" l="0" r="0" t="0"/>
          <a:stretch/>
        </p:blipFill>
        <p:spPr>
          <a:xfrm>
            <a:off x="619975" y="0"/>
            <a:ext cx="7904049"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pic>
        <p:nvPicPr>
          <p:cNvPr descr="Pricing per Zip Code" id="452" name="Google Shape;452;p60"/>
          <p:cNvPicPr preferRelativeResize="0"/>
          <p:nvPr/>
        </p:nvPicPr>
        <p:blipFill rotWithShape="1">
          <a:blip r:embed="rId3">
            <a:alphaModFix/>
          </a:blip>
          <a:srcRect b="0" l="0" r="0" t="0"/>
          <a:stretch/>
        </p:blipFill>
        <p:spPr>
          <a:xfrm>
            <a:off x="563845" y="0"/>
            <a:ext cx="8016308"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pic>
        <p:nvPicPr>
          <p:cNvPr descr="Slae Vs. Predict" id="457" name="Google Shape;457;p61"/>
          <p:cNvPicPr preferRelativeResize="0"/>
          <p:nvPr/>
        </p:nvPicPr>
        <p:blipFill rotWithShape="1">
          <a:blip r:embed="rId3">
            <a:alphaModFix/>
          </a:blip>
          <a:srcRect b="0" l="0" r="0" t="0"/>
          <a:stretch/>
        </p:blipFill>
        <p:spPr>
          <a:xfrm>
            <a:off x="975649" y="310800"/>
            <a:ext cx="7095001" cy="4521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pic>
        <p:nvPicPr>
          <p:cNvPr descr="Sales by DOM " id="462" name="Google Shape;462;p62"/>
          <p:cNvPicPr preferRelativeResize="0"/>
          <p:nvPr/>
        </p:nvPicPr>
        <p:blipFill rotWithShape="1">
          <a:blip r:embed="rId3">
            <a:alphaModFix/>
          </a:blip>
          <a:srcRect b="0" l="0" r="0" t="0"/>
          <a:stretch/>
        </p:blipFill>
        <p:spPr>
          <a:xfrm>
            <a:off x="0" y="83606"/>
            <a:ext cx="9144000" cy="497628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pic>
        <p:nvPicPr>
          <p:cNvPr descr="number of records" id="467" name="Google Shape;467;p63"/>
          <p:cNvPicPr preferRelativeResize="0"/>
          <p:nvPr/>
        </p:nvPicPr>
        <p:blipFill rotWithShape="1">
          <a:blip r:embed="rId3">
            <a:alphaModFix/>
          </a:blip>
          <a:srcRect b="0" l="0" r="0" t="0"/>
          <a:stretch/>
        </p:blipFill>
        <p:spPr>
          <a:xfrm>
            <a:off x="375258" y="0"/>
            <a:ext cx="8393483"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pic>
        <p:nvPicPr>
          <p:cNvPr descr="Records per SQF " id="472" name="Google Shape;472;p64"/>
          <p:cNvPicPr preferRelativeResize="0"/>
          <p:nvPr/>
        </p:nvPicPr>
        <p:blipFill rotWithShape="1">
          <a:blip r:embed="rId3">
            <a:alphaModFix/>
          </a:blip>
          <a:srcRect b="0" l="0" r="0" t="0"/>
          <a:stretch/>
        </p:blipFill>
        <p:spPr>
          <a:xfrm>
            <a:off x="3052650" y="0"/>
            <a:ext cx="2745975" cy="514349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pic>
        <p:nvPicPr>
          <p:cNvPr descr="Records per  rooms" id="477" name="Google Shape;477;p65"/>
          <p:cNvPicPr preferRelativeResize="0"/>
          <p:nvPr/>
        </p:nvPicPr>
        <p:blipFill rotWithShape="1">
          <a:blip r:embed="rId3">
            <a:alphaModFix/>
          </a:blip>
          <a:srcRect b="0" l="0" r="0" t="0"/>
          <a:stretch/>
        </p:blipFill>
        <p:spPr>
          <a:xfrm>
            <a:off x="3699234" y="0"/>
            <a:ext cx="1745531" cy="5143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pic>
        <p:nvPicPr>
          <p:cNvPr descr="Diagram&#10;&#10;Description automatically generated" id="482" name="Google Shape;482;p66"/>
          <p:cNvPicPr preferRelativeResize="0"/>
          <p:nvPr/>
        </p:nvPicPr>
        <p:blipFill rotWithShape="1">
          <a:blip r:embed="rId3">
            <a:alphaModFix/>
          </a:blip>
          <a:srcRect b="0" l="0" r="0" t="0"/>
          <a:stretch/>
        </p:blipFill>
        <p:spPr>
          <a:xfrm>
            <a:off x="2530550" y="387750"/>
            <a:ext cx="3460476" cy="44315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7"/>
          <p:cNvSpPr txBox="1"/>
          <p:nvPr>
            <p:ph type="title"/>
          </p:nvPr>
        </p:nvSpPr>
        <p:spPr>
          <a:xfrm>
            <a:off x="575900" y="700100"/>
            <a:ext cx="2274000" cy="17745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rgbClr val="FFFFFF"/>
              </a:buClr>
              <a:buSzPts val="2700"/>
              <a:buFont typeface="Franklin Gothic"/>
              <a:buNone/>
            </a:pPr>
            <a:r>
              <a:rPr lang="en" sz="2400"/>
              <a:t>Connection,</a:t>
            </a:r>
            <a:endParaRPr sz="2400"/>
          </a:p>
          <a:p>
            <a:pPr indent="0" lvl="0" marL="0" rtl="0" algn="l">
              <a:lnSpc>
                <a:spcPct val="100000"/>
              </a:lnSpc>
              <a:spcBef>
                <a:spcPts val="0"/>
              </a:spcBef>
              <a:spcAft>
                <a:spcPts val="0"/>
              </a:spcAft>
              <a:buClr>
                <a:srgbClr val="FFFFFF"/>
              </a:buClr>
              <a:buSzPts val="2700"/>
              <a:buFont typeface="Franklin Gothic"/>
              <a:buNone/>
            </a:pPr>
            <a:r>
              <a:rPr lang="en" sz="2400"/>
              <a:t>Regression,</a:t>
            </a:r>
            <a:endParaRPr sz="2400"/>
          </a:p>
          <a:p>
            <a:pPr indent="0" lvl="0" marL="0" rtl="0" algn="l">
              <a:lnSpc>
                <a:spcPct val="100000"/>
              </a:lnSpc>
              <a:spcBef>
                <a:spcPts val="0"/>
              </a:spcBef>
              <a:spcAft>
                <a:spcPts val="0"/>
              </a:spcAft>
              <a:buClr>
                <a:srgbClr val="FFFFFF"/>
              </a:buClr>
              <a:buSzPts val="2700"/>
              <a:buFont typeface="Franklin Gothic"/>
              <a:buNone/>
            </a:pPr>
            <a:r>
              <a:rPr lang="en" sz="2400"/>
              <a:t>Neural network, Random Forest</a:t>
            </a:r>
            <a:endParaRPr sz="2400"/>
          </a:p>
        </p:txBody>
      </p:sp>
      <p:sp>
        <p:nvSpPr>
          <p:cNvPr id="488" name="Google Shape;488;p67"/>
          <p:cNvSpPr txBox="1"/>
          <p:nvPr>
            <p:ph idx="2" type="body"/>
          </p:nvPr>
        </p:nvSpPr>
        <p:spPr>
          <a:xfrm>
            <a:off x="575893" y="2803358"/>
            <a:ext cx="2274000" cy="1575300"/>
          </a:xfrm>
          <a:prstGeom prst="rect">
            <a:avLst/>
          </a:prstGeom>
          <a:noFill/>
          <a:ln>
            <a:noFill/>
          </a:ln>
        </p:spPr>
        <p:txBody>
          <a:bodyPr anchorCtr="0" anchor="t" bIns="34275" lIns="68575" spcFirstLastPara="1" rIns="68575" wrap="square" tIns="34275">
            <a:normAutofit/>
          </a:bodyPr>
          <a:lstStyle/>
          <a:p>
            <a:pPr indent="0" lvl="0" marL="0" rtl="0" algn="l">
              <a:lnSpc>
                <a:spcPct val="110000"/>
              </a:lnSpc>
              <a:spcBef>
                <a:spcPts val="0"/>
              </a:spcBef>
              <a:spcAft>
                <a:spcPts val="0"/>
              </a:spcAft>
              <a:buSzPts val="1100"/>
              <a:buNone/>
            </a:pPr>
            <a:r>
              <a:rPr lang="en" sz="1100"/>
              <a:t>TrongQuyen Nguyen</a:t>
            </a:r>
            <a:endParaRPr sz="1100"/>
          </a:p>
        </p:txBody>
      </p:sp>
      <p:pic>
        <p:nvPicPr>
          <p:cNvPr id="489" name="Google Shape;489;p67"/>
          <p:cNvPicPr preferRelativeResize="0"/>
          <p:nvPr/>
        </p:nvPicPr>
        <p:blipFill>
          <a:blip r:embed="rId3">
            <a:alphaModFix/>
          </a:blip>
          <a:stretch>
            <a:fillRect/>
          </a:stretch>
        </p:blipFill>
        <p:spPr>
          <a:xfrm>
            <a:off x="3291625" y="806025"/>
            <a:ext cx="5548775" cy="2673800"/>
          </a:xfrm>
          <a:prstGeom prst="rect">
            <a:avLst/>
          </a:prstGeom>
          <a:noFill/>
          <a:ln>
            <a:noFill/>
          </a:ln>
        </p:spPr>
      </p:pic>
      <p:sp>
        <p:nvSpPr>
          <p:cNvPr id="490" name="Google Shape;490;p67"/>
          <p:cNvSpPr txBox="1"/>
          <p:nvPr/>
        </p:nvSpPr>
        <p:spPr>
          <a:xfrm>
            <a:off x="3611175" y="3921925"/>
            <a:ext cx="507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ibre Franklin"/>
                <a:ea typeface="Libre Franklin"/>
                <a:cs typeface="Libre Franklin"/>
                <a:sym typeface="Libre Franklin"/>
              </a:rPr>
              <a:t>With “List_Price”  R2_score is the higher than without</a:t>
            </a:r>
            <a:endParaRPr b="1">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3F3F3F"/>
              </a:buClr>
              <a:buSzPts val="700"/>
              <a:buFont typeface="Lato"/>
              <a:buNone/>
            </a:pPr>
            <a:r>
              <a:rPr lang="en" sz="2100">
                <a:latin typeface="Lato"/>
                <a:ea typeface="Lato"/>
                <a:cs typeface="Lato"/>
                <a:sym typeface="Lato"/>
              </a:rPr>
              <a:t>PROJECT OVERVIEW</a:t>
            </a:r>
            <a:endParaRPr sz="2100">
              <a:latin typeface="Lato"/>
              <a:ea typeface="Lato"/>
              <a:cs typeface="Lato"/>
              <a:sym typeface="Lato"/>
            </a:endParaRPr>
          </a:p>
        </p:txBody>
      </p:sp>
      <p:sp>
        <p:nvSpPr>
          <p:cNvPr id="319" name="Google Shape;319;p41"/>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317500" lvl="0" marL="457200" rtl="0" algn="l">
              <a:lnSpc>
                <a:spcPct val="110000"/>
              </a:lnSpc>
              <a:spcBef>
                <a:spcPts val="0"/>
              </a:spcBef>
              <a:spcAft>
                <a:spcPts val="0"/>
              </a:spcAft>
              <a:buSzPts val="1000"/>
              <a:buChar char="●"/>
            </a:pPr>
            <a:r>
              <a:rPr lang="en" sz="1100"/>
              <a:t>Motivation:</a:t>
            </a:r>
            <a:endParaRPr sz="1100"/>
          </a:p>
          <a:p>
            <a:pPr indent="-292100" lvl="1" marL="914400" rtl="0" algn="l">
              <a:spcBef>
                <a:spcPts val="0"/>
              </a:spcBef>
              <a:spcAft>
                <a:spcPts val="0"/>
              </a:spcAft>
              <a:buSzPts val="800"/>
              <a:buChar char="○"/>
            </a:pPr>
            <a:r>
              <a:rPr lang="en" sz="1100"/>
              <a:t>Housing prices are a hot topic, especially </a:t>
            </a:r>
            <a:r>
              <a:rPr lang="en"/>
              <a:t>d</a:t>
            </a:r>
            <a:r>
              <a:rPr lang="en" sz="1100"/>
              <a:t>uring the COVID-19 Pandemic</a:t>
            </a:r>
            <a:endParaRPr sz="1100"/>
          </a:p>
          <a:p>
            <a:pPr indent="-292100" lvl="1" marL="914400" rtl="0" algn="l">
              <a:spcBef>
                <a:spcPts val="0"/>
              </a:spcBef>
              <a:spcAft>
                <a:spcPts val="0"/>
              </a:spcAft>
              <a:buSzPts val="800"/>
              <a:buChar char="○"/>
            </a:pPr>
            <a:r>
              <a:rPr lang="en"/>
              <a:t>Our group is</a:t>
            </a:r>
            <a:r>
              <a:rPr lang="en" sz="1100"/>
              <a:t> passionate about </a:t>
            </a:r>
            <a:r>
              <a:rPr lang="en"/>
              <a:t>r</a:t>
            </a:r>
            <a:r>
              <a:rPr lang="en" sz="1100"/>
              <a:t>eal </a:t>
            </a:r>
            <a:r>
              <a:rPr lang="en"/>
              <a:t>e</a:t>
            </a:r>
            <a:r>
              <a:rPr lang="en" sz="1100"/>
              <a:t>state investments and w</a:t>
            </a:r>
            <a:r>
              <a:rPr lang="en"/>
              <a:t>anted to b</a:t>
            </a:r>
            <a:r>
              <a:rPr lang="en" sz="1100"/>
              <a:t>uild Machine Learning Model to help </a:t>
            </a:r>
            <a:r>
              <a:rPr lang="en"/>
              <a:t>homeowners</a:t>
            </a:r>
            <a:r>
              <a:rPr lang="en" sz="1100"/>
              <a:t>  and </a:t>
            </a:r>
            <a:r>
              <a:rPr lang="en"/>
              <a:t>r</a:t>
            </a:r>
            <a:r>
              <a:rPr lang="en" sz="1100"/>
              <a:t>eal </a:t>
            </a:r>
            <a:r>
              <a:rPr lang="en"/>
              <a:t>e</a:t>
            </a:r>
            <a:r>
              <a:rPr lang="en" sz="1100"/>
              <a:t>state </a:t>
            </a:r>
            <a:r>
              <a:rPr lang="en"/>
              <a:t>i</a:t>
            </a:r>
            <a:r>
              <a:rPr lang="en" sz="1100"/>
              <a:t>nvestors to evaluate</a:t>
            </a:r>
            <a:r>
              <a:rPr lang="en"/>
              <a:t> potential deals within California</a:t>
            </a:r>
            <a:endParaRPr sz="1100"/>
          </a:p>
          <a:p>
            <a:pPr indent="-317500" lvl="0" marL="457200" rtl="0" algn="l">
              <a:lnSpc>
                <a:spcPct val="110000"/>
              </a:lnSpc>
              <a:spcBef>
                <a:spcPts val="0"/>
              </a:spcBef>
              <a:spcAft>
                <a:spcPts val="0"/>
              </a:spcAft>
              <a:buSzPts val="1000"/>
              <a:buChar char="●"/>
            </a:pPr>
            <a:r>
              <a:rPr lang="en" sz="1100"/>
              <a:t> Project overview:</a:t>
            </a:r>
            <a:endParaRPr sz="1100"/>
          </a:p>
          <a:p>
            <a:pPr indent="-292100" lvl="1" marL="914400" rtl="0" algn="l">
              <a:spcBef>
                <a:spcPts val="0"/>
              </a:spcBef>
              <a:spcAft>
                <a:spcPts val="0"/>
              </a:spcAft>
              <a:buSzPts val="800"/>
              <a:buChar char="○"/>
            </a:pPr>
            <a:r>
              <a:rPr lang="en" sz="1100"/>
              <a:t>We </a:t>
            </a:r>
            <a:r>
              <a:rPr lang="en"/>
              <a:t>imported </a:t>
            </a:r>
            <a:r>
              <a:rPr lang="en" sz="1100"/>
              <a:t>housing sale records </a:t>
            </a:r>
            <a:r>
              <a:rPr lang="en"/>
              <a:t>as</a:t>
            </a:r>
            <a:r>
              <a:rPr lang="en" sz="1100"/>
              <a:t> CSV format</a:t>
            </a:r>
            <a:r>
              <a:rPr lang="en"/>
              <a:t>s</a:t>
            </a:r>
            <a:r>
              <a:rPr lang="en" sz="1100"/>
              <a:t>, then we used  Python Libraries and SQL to perform ETL process on the raw data. Once </a:t>
            </a:r>
            <a:r>
              <a:rPr lang="en"/>
              <a:t>d</a:t>
            </a:r>
            <a:r>
              <a:rPr lang="en" sz="1100"/>
              <a:t>ata </a:t>
            </a:r>
            <a:r>
              <a:rPr lang="en"/>
              <a:t>has been </a:t>
            </a:r>
            <a:r>
              <a:rPr lang="en" sz="1100"/>
              <a:t> </a:t>
            </a:r>
            <a:r>
              <a:rPr lang="en"/>
              <a:t>l</a:t>
            </a:r>
            <a:r>
              <a:rPr lang="en" sz="1100"/>
              <a:t>oaded we buil</a:t>
            </a:r>
            <a:r>
              <a:rPr lang="en"/>
              <a:t>t</a:t>
            </a:r>
            <a:r>
              <a:rPr lang="en" sz="1100"/>
              <a:t> a supervised Linear regression and Neural network MLs to predict the housing prices.</a:t>
            </a:r>
            <a:endParaRPr sz="1100"/>
          </a:p>
          <a:p>
            <a:pPr indent="-317500" lvl="0" marL="457200" rtl="0" algn="l">
              <a:lnSpc>
                <a:spcPct val="110000"/>
              </a:lnSpc>
              <a:spcBef>
                <a:spcPts val="0"/>
              </a:spcBef>
              <a:spcAft>
                <a:spcPts val="0"/>
              </a:spcAft>
              <a:buSzPts val="1000"/>
              <a:buChar char="●"/>
            </a:pPr>
            <a:r>
              <a:rPr lang="en" sz="1100"/>
              <a:t>Project goals: Questions the team hopes to answer:</a:t>
            </a:r>
            <a:endParaRPr sz="1100"/>
          </a:p>
          <a:p>
            <a:pPr indent="-292100" lvl="1" marL="914400" rtl="0" algn="l">
              <a:spcBef>
                <a:spcPts val="0"/>
              </a:spcBef>
              <a:spcAft>
                <a:spcPts val="0"/>
              </a:spcAft>
              <a:buSzPts val="800"/>
              <a:buChar char="○"/>
            </a:pPr>
            <a:r>
              <a:rPr lang="en"/>
              <a:t>Can we p</a:t>
            </a:r>
            <a:r>
              <a:rPr lang="en" sz="1100"/>
              <a:t>redict the </a:t>
            </a:r>
            <a:r>
              <a:rPr lang="en"/>
              <a:t>a</a:t>
            </a:r>
            <a:r>
              <a:rPr lang="en" sz="1100"/>
              <a:t>verage housing prices and </a:t>
            </a:r>
            <a:r>
              <a:rPr lang="en"/>
              <a:t>h</a:t>
            </a:r>
            <a:r>
              <a:rPr lang="en" sz="1100"/>
              <a:t>elp</a:t>
            </a:r>
            <a:r>
              <a:rPr lang="en"/>
              <a:t> c</a:t>
            </a:r>
            <a:r>
              <a:rPr lang="en" sz="1100"/>
              <a:t>onsumers and </a:t>
            </a:r>
            <a:r>
              <a:rPr lang="en"/>
              <a:t>r</a:t>
            </a:r>
            <a:r>
              <a:rPr lang="en" sz="1100"/>
              <a:t>eal </a:t>
            </a:r>
            <a:r>
              <a:rPr lang="en"/>
              <a:t>e</a:t>
            </a:r>
            <a:r>
              <a:rPr lang="en" sz="1100"/>
              <a:t>state investors to make educated decisions based on </a:t>
            </a:r>
            <a:r>
              <a:rPr lang="en"/>
              <a:t>our results and predicted housing prices?</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3F3F3F"/>
              </a:buClr>
              <a:buSzPts val="1800"/>
              <a:buFont typeface="Lato"/>
              <a:buNone/>
            </a:pPr>
            <a:r>
              <a:rPr lang="en" sz="2100">
                <a:latin typeface="Lato"/>
                <a:ea typeface="Lato"/>
                <a:cs typeface="Lato"/>
                <a:sym typeface="Lato"/>
              </a:rPr>
              <a:t>TECHNOLOGIES, LANGUAGES, TOOLS, AND ALGORITHMS USED THROUGHOUT THE PROJECT</a:t>
            </a:r>
            <a:endParaRPr sz="2100">
              <a:latin typeface="Lato"/>
              <a:ea typeface="Lato"/>
              <a:cs typeface="Lato"/>
              <a:sym typeface="Lato"/>
            </a:endParaRPr>
          </a:p>
        </p:txBody>
      </p:sp>
      <p:sp>
        <p:nvSpPr>
          <p:cNvPr id="325" name="Google Shape;325;p42"/>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317500" lvl="0" marL="457200" rtl="0" algn="l">
              <a:lnSpc>
                <a:spcPct val="110000"/>
              </a:lnSpc>
              <a:spcBef>
                <a:spcPts val="0"/>
              </a:spcBef>
              <a:spcAft>
                <a:spcPts val="0"/>
              </a:spcAft>
              <a:buSzPts val="1000"/>
              <a:buChar char="●"/>
            </a:pPr>
            <a:r>
              <a:rPr lang="en" sz="1100"/>
              <a:t>Python :  Pandas, PySpark </a:t>
            </a:r>
            <a:endParaRPr sz="1100"/>
          </a:p>
          <a:p>
            <a:pPr indent="-317500" lvl="0" marL="457200" rtl="0" algn="l">
              <a:lnSpc>
                <a:spcPct val="110000"/>
              </a:lnSpc>
              <a:spcBef>
                <a:spcPts val="0"/>
              </a:spcBef>
              <a:spcAft>
                <a:spcPts val="0"/>
              </a:spcAft>
              <a:buSzPts val="1000"/>
              <a:buChar char="●"/>
            </a:pPr>
            <a:r>
              <a:rPr lang="en" sz="1100"/>
              <a:t>SQLAlchemy </a:t>
            </a:r>
            <a:endParaRPr sz="1100"/>
          </a:p>
          <a:p>
            <a:pPr indent="-317500" lvl="0" marL="457200" rtl="0" algn="l">
              <a:lnSpc>
                <a:spcPct val="110000"/>
              </a:lnSpc>
              <a:spcBef>
                <a:spcPts val="0"/>
              </a:spcBef>
              <a:spcAft>
                <a:spcPts val="0"/>
              </a:spcAft>
              <a:buSzPts val="1000"/>
              <a:buChar char="●"/>
            </a:pPr>
            <a:r>
              <a:rPr lang="en" sz="1100"/>
              <a:t>Postgres </a:t>
            </a:r>
            <a:endParaRPr sz="1100"/>
          </a:p>
          <a:p>
            <a:pPr indent="-317500" lvl="0" marL="457200" rtl="0" algn="l">
              <a:lnSpc>
                <a:spcPct val="110000"/>
              </a:lnSpc>
              <a:spcBef>
                <a:spcPts val="0"/>
              </a:spcBef>
              <a:spcAft>
                <a:spcPts val="0"/>
              </a:spcAft>
              <a:buSzPts val="1000"/>
              <a:buChar char="●"/>
            </a:pPr>
            <a:r>
              <a:rPr lang="en" sz="1100"/>
              <a:t>Google CoLab </a:t>
            </a:r>
            <a:endParaRPr sz="1100"/>
          </a:p>
          <a:p>
            <a:pPr indent="-317500" lvl="0" marL="457200" rtl="0" algn="l">
              <a:lnSpc>
                <a:spcPct val="110000"/>
              </a:lnSpc>
              <a:spcBef>
                <a:spcPts val="0"/>
              </a:spcBef>
              <a:spcAft>
                <a:spcPts val="0"/>
              </a:spcAft>
              <a:buSzPts val="1000"/>
              <a:buChar char="●"/>
            </a:pPr>
            <a:r>
              <a:rPr lang="en" sz="1100"/>
              <a:t>Google Docs. </a:t>
            </a:r>
            <a:endParaRPr sz="1100"/>
          </a:p>
          <a:p>
            <a:pPr indent="-317500" lvl="0" marL="457200" rtl="0" algn="l">
              <a:lnSpc>
                <a:spcPct val="110000"/>
              </a:lnSpc>
              <a:spcBef>
                <a:spcPts val="0"/>
              </a:spcBef>
              <a:spcAft>
                <a:spcPts val="0"/>
              </a:spcAft>
              <a:buSzPts val="1000"/>
              <a:buChar char="●"/>
            </a:pPr>
            <a:r>
              <a:rPr lang="en" sz="1100"/>
              <a:t>Python ML Models: Linear regression , Keras for neural network ML Model. </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9" name="Shape 329"/>
        <p:cNvGrpSpPr/>
        <p:nvPr/>
      </p:nvGrpSpPr>
      <p:grpSpPr>
        <a:xfrm>
          <a:off x="0" y="0"/>
          <a:ext cx="0" cy="0"/>
          <a:chOff x="0" y="0"/>
          <a:chExt cx="0" cy="0"/>
        </a:xfrm>
      </p:grpSpPr>
      <p:sp>
        <p:nvSpPr>
          <p:cNvPr id="330" name="Google Shape;330;p43"/>
          <p:cNvSpPr txBox="1"/>
          <p:nvPr>
            <p:ph type="title"/>
          </p:nvPr>
        </p:nvSpPr>
        <p:spPr>
          <a:xfrm>
            <a:off x="435894" y="526617"/>
            <a:ext cx="8272200" cy="8916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Clr>
                <a:srgbClr val="FFFFFF"/>
              </a:buClr>
              <a:buSzPts val="2700"/>
              <a:buFont typeface="Franklin Gothic"/>
              <a:buNone/>
            </a:pPr>
            <a:r>
              <a:rPr lang="en" sz="2700"/>
              <a:t>Data Exploration and Transformation</a:t>
            </a:r>
            <a:endParaRPr sz="2700"/>
          </a:p>
          <a:p>
            <a:pPr indent="0" lvl="0" marL="0" rtl="0" algn="ctr">
              <a:lnSpc>
                <a:spcPct val="100000"/>
              </a:lnSpc>
              <a:spcBef>
                <a:spcPts val="0"/>
              </a:spcBef>
              <a:spcAft>
                <a:spcPts val="0"/>
              </a:spcAft>
              <a:buClr>
                <a:srgbClr val="FFFFFF"/>
              </a:buClr>
              <a:buSzPts val="2700"/>
              <a:buFont typeface="Franklin Gothic"/>
              <a:buNone/>
            </a:pPr>
            <a:r>
              <a:t/>
            </a:r>
            <a:endParaRPr sz="2700"/>
          </a:p>
        </p:txBody>
      </p:sp>
      <p:sp>
        <p:nvSpPr>
          <p:cNvPr id="331" name="Google Shape;331;p43"/>
          <p:cNvSpPr/>
          <p:nvPr/>
        </p:nvSpPr>
        <p:spPr>
          <a:xfrm>
            <a:off x="602130" y="1204750"/>
            <a:ext cx="2447100" cy="867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Upload the Raw Data via AWS</a:t>
            </a:r>
            <a:endParaRPr>
              <a:solidFill>
                <a:srgbClr val="FFFFFF"/>
              </a:solidFill>
              <a:latin typeface="Roboto"/>
              <a:ea typeface="Roboto"/>
              <a:cs typeface="Roboto"/>
              <a:sym typeface="Roboto"/>
            </a:endParaRPr>
          </a:p>
        </p:txBody>
      </p:sp>
      <p:grpSp>
        <p:nvGrpSpPr>
          <p:cNvPr id="332" name="Google Shape;332;p43"/>
          <p:cNvGrpSpPr/>
          <p:nvPr/>
        </p:nvGrpSpPr>
        <p:grpSpPr>
          <a:xfrm>
            <a:off x="2531085" y="1204525"/>
            <a:ext cx="2240990" cy="3217850"/>
            <a:chOff x="1838325" y="1189775"/>
            <a:chExt cx="2135700" cy="3217850"/>
          </a:xfrm>
        </p:grpSpPr>
        <p:sp>
          <p:nvSpPr>
            <p:cNvPr id="333" name="Google Shape;333;p43"/>
            <p:cNvSpPr/>
            <p:nvPr/>
          </p:nvSpPr>
          <p:spPr>
            <a:xfrm>
              <a:off x="1838325" y="1189775"/>
              <a:ext cx="2135700" cy="867300"/>
            </a:xfrm>
            <a:prstGeom prst="chevron">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Data Wrangling </a:t>
              </a:r>
              <a:endParaRPr>
                <a:solidFill>
                  <a:srgbClr val="FFFFFF"/>
                </a:solidFill>
                <a:latin typeface="Roboto"/>
                <a:ea typeface="Roboto"/>
                <a:cs typeface="Roboto"/>
                <a:sym typeface="Roboto"/>
              </a:endParaRPr>
            </a:p>
          </p:txBody>
        </p:sp>
        <p:sp>
          <p:nvSpPr>
            <p:cNvPr id="334" name="Google Shape;334;p43"/>
            <p:cNvSpPr txBox="1"/>
            <p:nvPr/>
          </p:nvSpPr>
          <p:spPr>
            <a:xfrm>
              <a:off x="2017250" y="2057125"/>
              <a:ext cx="1624500" cy="23505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Cleaned and </a:t>
              </a:r>
              <a:r>
                <a:rPr lang="en" sz="1100">
                  <a:latin typeface="Roboto"/>
                  <a:ea typeface="Roboto"/>
                  <a:cs typeface="Roboto"/>
                  <a:sym typeface="Roboto"/>
                </a:rPr>
                <a:t>unified</a:t>
              </a:r>
              <a:r>
                <a:rPr lang="en" sz="1100">
                  <a:latin typeface="Roboto"/>
                  <a:ea typeface="Roboto"/>
                  <a:cs typeface="Roboto"/>
                  <a:sym typeface="Roboto"/>
                </a:rPr>
                <a:t> the messy and complex data sets for easy access and analysis</a:t>
              </a:r>
              <a:endParaRPr sz="1100">
                <a:latin typeface="Roboto"/>
                <a:ea typeface="Roboto"/>
                <a:cs typeface="Roboto"/>
                <a:sym typeface="Roboto"/>
              </a:endParaRPr>
            </a:p>
          </p:txBody>
        </p:sp>
      </p:grpSp>
      <p:grpSp>
        <p:nvGrpSpPr>
          <p:cNvPr id="335" name="Google Shape;335;p43"/>
          <p:cNvGrpSpPr/>
          <p:nvPr/>
        </p:nvGrpSpPr>
        <p:grpSpPr>
          <a:xfrm>
            <a:off x="4292256" y="1204525"/>
            <a:ext cx="2240990" cy="3217850"/>
            <a:chOff x="3516750" y="1189775"/>
            <a:chExt cx="2135700" cy="3217850"/>
          </a:xfrm>
        </p:grpSpPr>
        <p:sp>
          <p:nvSpPr>
            <p:cNvPr id="336" name="Google Shape;336;p43"/>
            <p:cNvSpPr/>
            <p:nvPr/>
          </p:nvSpPr>
          <p:spPr>
            <a:xfrm>
              <a:off x="3516750" y="1189775"/>
              <a:ext cx="2135700" cy="8673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Results</a:t>
              </a:r>
              <a:endParaRPr>
                <a:solidFill>
                  <a:srgbClr val="FFFFFF"/>
                </a:solidFill>
                <a:latin typeface="Roboto"/>
                <a:ea typeface="Roboto"/>
                <a:cs typeface="Roboto"/>
                <a:sym typeface="Roboto"/>
              </a:endParaRPr>
            </a:p>
          </p:txBody>
        </p:sp>
        <p:sp>
          <p:nvSpPr>
            <p:cNvPr id="337" name="Google Shape;337;p43"/>
            <p:cNvSpPr txBox="1"/>
            <p:nvPr/>
          </p:nvSpPr>
          <p:spPr>
            <a:xfrm>
              <a:off x="3739450" y="2057125"/>
              <a:ext cx="1624500" cy="23505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Able to produce following clean data sets for our machine learning models</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Final_data.csv, house_data.csv, Sale_date.csv</a:t>
              </a:r>
              <a:endParaRPr sz="1100">
                <a:latin typeface="Roboto"/>
                <a:ea typeface="Roboto"/>
                <a:cs typeface="Roboto"/>
                <a:sym typeface="Roboto"/>
              </a:endParaRPr>
            </a:p>
          </p:txBody>
        </p:sp>
      </p:grpSp>
      <p:sp>
        <p:nvSpPr>
          <p:cNvPr id="338" name="Google Shape;338;p43"/>
          <p:cNvSpPr/>
          <p:nvPr/>
        </p:nvSpPr>
        <p:spPr>
          <a:xfrm>
            <a:off x="6053481" y="1204525"/>
            <a:ext cx="2241000" cy="8673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Visualization &amp; Analysis</a:t>
            </a:r>
            <a:endParaRPr>
              <a:solidFill>
                <a:srgbClr val="FFFFFF"/>
              </a:solidFill>
              <a:latin typeface="Roboto"/>
              <a:ea typeface="Roboto"/>
              <a:cs typeface="Roboto"/>
              <a:sym typeface="Roboto"/>
            </a:endParaRPr>
          </a:p>
        </p:txBody>
      </p:sp>
      <p:pic>
        <p:nvPicPr>
          <p:cNvPr id="339" name="Google Shape;339;p43"/>
          <p:cNvPicPr preferRelativeResize="0"/>
          <p:nvPr/>
        </p:nvPicPr>
        <p:blipFill>
          <a:blip r:embed="rId3">
            <a:alphaModFix/>
          </a:blip>
          <a:stretch>
            <a:fillRect/>
          </a:stretch>
        </p:blipFill>
        <p:spPr>
          <a:xfrm>
            <a:off x="680511" y="1991250"/>
            <a:ext cx="2038950" cy="1457400"/>
          </a:xfrm>
          <a:prstGeom prst="rect">
            <a:avLst/>
          </a:prstGeom>
          <a:noFill/>
          <a:ln>
            <a:noFill/>
          </a:ln>
        </p:spPr>
      </p:pic>
      <p:pic>
        <p:nvPicPr>
          <p:cNvPr descr="Pricing per Zip Code" id="340" name="Google Shape;340;p43"/>
          <p:cNvPicPr preferRelativeResize="0"/>
          <p:nvPr/>
        </p:nvPicPr>
        <p:blipFill rotWithShape="1">
          <a:blip r:embed="rId4">
            <a:alphaModFix/>
          </a:blip>
          <a:srcRect b="0" l="0" r="26291" t="0"/>
          <a:stretch/>
        </p:blipFill>
        <p:spPr>
          <a:xfrm>
            <a:off x="6307222" y="2148450"/>
            <a:ext cx="2499453" cy="2294175"/>
          </a:xfrm>
          <a:prstGeom prst="rect">
            <a:avLst/>
          </a:prstGeom>
          <a:noFill/>
          <a:ln>
            <a:noFill/>
          </a:ln>
        </p:spPr>
      </p:pic>
      <p:pic>
        <p:nvPicPr>
          <p:cNvPr id="341" name="Google Shape;341;p43"/>
          <p:cNvPicPr preferRelativeResize="0"/>
          <p:nvPr/>
        </p:nvPicPr>
        <p:blipFill rotWithShape="1">
          <a:blip r:embed="rId5">
            <a:alphaModFix/>
          </a:blip>
          <a:srcRect b="-1849" l="21325" r="5140" t="1850"/>
          <a:stretch/>
        </p:blipFill>
        <p:spPr>
          <a:xfrm>
            <a:off x="0" y="3510350"/>
            <a:ext cx="2193037" cy="1598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4"/>
          <p:cNvSpPr txBox="1"/>
          <p:nvPr>
            <p:ph type="title"/>
          </p:nvPr>
        </p:nvSpPr>
        <p:spPr>
          <a:xfrm>
            <a:off x="546425" y="467600"/>
            <a:ext cx="2433900" cy="6369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00000"/>
              </a:lnSpc>
              <a:spcBef>
                <a:spcPts val="0"/>
              </a:spcBef>
              <a:spcAft>
                <a:spcPts val="0"/>
              </a:spcAft>
              <a:buClr>
                <a:srgbClr val="FFFFFF"/>
              </a:buClr>
              <a:buSzPct val="100000"/>
              <a:buFont typeface="Franklin Gothic"/>
              <a:buNone/>
            </a:pPr>
            <a:r>
              <a:rPr lang="en" sz="2700">
                <a:solidFill>
                  <a:srgbClr val="FFFFFF"/>
                </a:solidFill>
              </a:rPr>
              <a:t>D</a:t>
            </a:r>
            <a:r>
              <a:rPr lang="en" sz="2700"/>
              <a:t>ata</a:t>
            </a:r>
            <a:r>
              <a:rPr lang="en" sz="2700">
                <a:solidFill>
                  <a:srgbClr val="FFFFFF"/>
                </a:solidFill>
              </a:rPr>
              <a:t> P</a:t>
            </a:r>
            <a:r>
              <a:rPr lang="en" sz="2700"/>
              <a:t>rocessing</a:t>
            </a:r>
            <a:r>
              <a:rPr lang="en" sz="2700">
                <a:solidFill>
                  <a:srgbClr val="FFFFFF"/>
                </a:solidFill>
              </a:rPr>
              <a:t> M</a:t>
            </a:r>
            <a:r>
              <a:rPr lang="en" sz="2700"/>
              <a:t>ethod</a:t>
            </a:r>
            <a:r>
              <a:rPr lang="en" sz="2700">
                <a:solidFill>
                  <a:srgbClr val="FFFFFF"/>
                </a:solidFill>
              </a:rPr>
              <a:t> </a:t>
            </a:r>
            <a:endParaRPr sz="2700">
              <a:solidFill>
                <a:srgbClr val="FFFFFF"/>
              </a:solidFill>
            </a:endParaRPr>
          </a:p>
        </p:txBody>
      </p:sp>
      <p:sp>
        <p:nvSpPr>
          <p:cNvPr id="347" name="Google Shape;347;p44"/>
          <p:cNvSpPr txBox="1"/>
          <p:nvPr>
            <p:ph idx="1" type="body"/>
          </p:nvPr>
        </p:nvSpPr>
        <p:spPr>
          <a:xfrm>
            <a:off x="3675700" y="596575"/>
            <a:ext cx="4988400" cy="4087500"/>
          </a:xfrm>
          <a:prstGeom prst="rect">
            <a:avLst/>
          </a:prstGeom>
          <a:noFill/>
          <a:ln>
            <a:noFill/>
          </a:ln>
        </p:spPr>
        <p:txBody>
          <a:bodyPr anchorCtr="0" anchor="ctr" bIns="34275" lIns="68575" spcFirstLastPara="1" rIns="68575" wrap="square" tIns="34275">
            <a:normAutofit/>
          </a:bodyPr>
          <a:lstStyle/>
          <a:p>
            <a:pPr indent="-146050" lvl="0" marL="228600" rtl="0" algn="l">
              <a:lnSpc>
                <a:spcPct val="100000"/>
              </a:lnSpc>
              <a:spcBef>
                <a:spcPts val="0"/>
              </a:spcBef>
              <a:spcAft>
                <a:spcPts val="0"/>
              </a:spcAft>
              <a:buClr>
                <a:srgbClr val="24292E"/>
              </a:buClr>
              <a:buSzPts val="100"/>
              <a:buFont typeface="Arial"/>
              <a:buChar char="◼"/>
            </a:pPr>
            <a:r>
              <a:t/>
            </a:r>
            <a:endParaRPr sz="1600">
              <a:solidFill>
                <a:schemeClr val="lt1"/>
              </a:solidFill>
              <a:highlight>
                <a:schemeClr val="lt1"/>
              </a:highlight>
              <a:latin typeface="Montserrat"/>
              <a:ea typeface="Montserrat"/>
              <a:cs typeface="Montserrat"/>
              <a:sym typeface="Montserrat"/>
            </a:endParaRPr>
          </a:p>
          <a:p>
            <a:pPr indent="-241300" lvl="0" marL="228600" rtl="0" algn="l">
              <a:lnSpc>
                <a:spcPct val="100000"/>
              </a:lnSpc>
              <a:spcBef>
                <a:spcPts val="0"/>
              </a:spcBef>
              <a:spcAft>
                <a:spcPts val="0"/>
              </a:spcAft>
              <a:buClr>
                <a:schemeClr val="lt1"/>
              </a:buClr>
              <a:buSzPts val="1600"/>
              <a:buFont typeface="Montserrat"/>
              <a:buChar char="◼"/>
            </a:pPr>
            <a:r>
              <a:t/>
            </a:r>
            <a:endParaRPr sz="1600">
              <a:solidFill>
                <a:schemeClr val="lt1"/>
              </a:solidFill>
              <a:highlight>
                <a:srgbClr val="FEFEFE"/>
              </a:highlight>
              <a:latin typeface="Montserrat"/>
              <a:ea typeface="Montserrat"/>
              <a:cs typeface="Montserrat"/>
              <a:sym typeface="Montserrat"/>
            </a:endParaRPr>
          </a:p>
          <a:p>
            <a:pPr indent="0" lvl="0" marL="228600" rtl="0" algn="l">
              <a:lnSpc>
                <a:spcPct val="110000"/>
              </a:lnSpc>
              <a:spcBef>
                <a:spcPts val="0"/>
              </a:spcBef>
              <a:spcAft>
                <a:spcPts val="0"/>
              </a:spcAft>
              <a:buNone/>
            </a:pPr>
            <a:r>
              <a:t/>
            </a:r>
            <a:endParaRPr sz="1200">
              <a:solidFill>
                <a:srgbClr val="24292E"/>
              </a:solidFill>
              <a:highlight>
                <a:srgbClr val="FFFFFF"/>
              </a:highlight>
              <a:latin typeface="Arial"/>
              <a:ea typeface="Arial"/>
              <a:cs typeface="Arial"/>
              <a:sym typeface="Arial"/>
            </a:endParaRPr>
          </a:p>
        </p:txBody>
      </p:sp>
      <p:sp>
        <p:nvSpPr>
          <p:cNvPr id="348" name="Google Shape;348;p44"/>
          <p:cNvSpPr txBox="1"/>
          <p:nvPr>
            <p:ph idx="2" type="body"/>
          </p:nvPr>
        </p:nvSpPr>
        <p:spPr>
          <a:xfrm>
            <a:off x="411150" y="1185100"/>
            <a:ext cx="2192700" cy="3193200"/>
          </a:xfrm>
          <a:prstGeom prst="rect">
            <a:avLst/>
          </a:prstGeom>
          <a:noFill/>
          <a:ln>
            <a:noFill/>
          </a:ln>
        </p:spPr>
        <p:txBody>
          <a:bodyPr anchorCtr="0" anchor="t" bIns="34275" lIns="68575" spcFirstLastPara="1" rIns="68575" wrap="square" tIns="34275">
            <a:normAutofit/>
          </a:bodyPr>
          <a:lstStyle/>
          <a:p>
            <a:pPr indent="0" lvl="0" marL="457200" rtl="0" algn="l">
              <a:lnSpc>
                <a:spcPct val="110000"/>
              </a:lnSpc>
              <a:spcBef>
                <a:spcPts val="0"/>
              </a:spcBef>
              <a:spcAft>
                <a:spcPts val="0"/>
              </a:spcAft>
              <a:buNone/>
            </a:pPr>
            <a:r>
              <a:t/>
            </a:r>
            <a:endParaRPr sz="1100"/>
          </a:p>
          <a:p>
            <a:pPr indent="-298450" lvl="0" marL="457200" rtl="0" algn="l">
              <a:spcBef>
                <a:spcPts val="0"/>
              </a:spcBef>
              <a:spcAft>
                <a:spcPts val="0"/>
              </a:spcAft>
              <a:buClr>
                <a:schemeClr val="lt1"/>
              </a:buClr>
              <a:buSzPts val="1100"/>
              <a:buFont typeface="Arial"/>
              <a:buChar char="●"/>
            </a:pPr>
            <a:r>
              <a:rPr lang="en">
                <a:solidFill>
                  <a:schemeClr val="lt1"/>
                </a:solidFill>
                <a:latin typeface="Arial"/>
                <a:ea typeface="Arial"/>
                <a:cs typeface="Arial"/>
                <a:sym typeface="Arial"/>
              </a:rPr>
              <a:t>Build ERDs</a:t>
            </a:r>
            <a:endParaRPr>
              <a:solidFill>
                <a:schemeClr val="lt1"/>
              </a:solidFill>
              <a:latin typeface="Arial"/>
              <a:ea typeface="Arial"/>
              <a:cs typeface="Arial"/>
              <a:sym typeface="Arial"/>
            </a:endParaRPr>
          </a:p>
          <a:p>
            <a:pPr indent="0" lvl="0" marL="0" rtl="0" algn="l">
              <a:spcBef>
                <a:spcPts val="0"/>
              </a:spcBef>
              <a:spcAft>
                <a:spcPts val="0"/>
              </a:spcAft>
              <a:buNone/>
            </a:pPr>
            <a:r>
              <a:t/>
            </a:r>
            <a:endParaRPr>
              <a:solidFill>
                <a:schemeClr val="lt1"/>
              </a:solidFill>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lang="en">
                <a:solidFill>
                  <a:schemeClr val="lt1"/>
                </a:solidFill>
                <a:latin typeface="Arial"/>
                <a:ea typeface="Arial"/>
                <a:cs typeface="Arial"/>
                <a:sym typeface="Arial"/>
              </a:rPr>
              <a:t>create</a:t>
            </a:r>
            <a:r>
              <a:rPr lang="en">
                <a:solidFill>
                  <a:schemeClr val="lt1"/>
                </a:solidFill>
                <a:latin typeface="Arial"/>
                <a:ea typeface="Arial"/>
                <a:cs typeface="Arial"/>
                <a:sym typeface="Arial"/>
              </a:rPr>
              <a:t> new tables</a:t>
            </a:r>
            <a:endParaRPr>
              <a:solidFill>
                <a:schemeClr val="lt1"/>
              </a:solidFill>
              <a:latin typeface="Arial"/>
              <a:ea typeface="Arial"/>
              <a:cs typeface="Arial"/>
              <a:sym typeface="Arial"/>
            </a:endParaRPr>
          </a:p>
          <a:p>
            <a:pPr indent="-279400" lvl="1" marL="914400" rtl="0" algn="l">
              <a:spcBef>
                <a:spcPts val="0"/>
              </a:spcBef>
              <a:spcAft>
                <a:spcPts val="0"/>
              </a:spcAft>
              <a:buClr>
                <a:schemeClr val="lt1"/>
              </a:buClr>
              <a:buSzPts val="800"/>
              <a:buFont typeface="Arial"/>
              <a:buChar char="○"/>
            </a:pPr>
            <a:r>
              <a:rPr lang="en">
                <a:solidFill>
                  <a:schemeClr val="lt1"/>
                </a:solidFill>
                <a:latin typeface="Arial"/>
                <a:ea typeface="Arial"/>
                <a:cs typeface="Arial"/>
                <a:sym typeface="Arial"/>
              </a:rPr>
              <a:t>Houseing_Sale_data</a:t>
            </a:r>
            <a:endParaRPr>
              <a:solidFill>
                <a:schemeClr val="lt1"/>
              </a:solidFill>
              <a:latin typeface="Arial"/>
              <a:ea typeface="Arial"/>
              <a:cs typeface="Arial"/>
              <a:sym typeface="Arial"/>
            </a:endParaRPr>
          </a:p>
          <a:p>
            <a:pPr indent="-279400" lvl="1" marL="914400" rtl="0" algn="l">
              <a:spcBef>
                <a:spcPts val="0"/>
              </a:spcBef>
              <a:spcAft>
                <a:spcPts val="0"/>
              </a:spcAft>
              <a:buClr>
                <a:schemeClr val="lt1"/>
              </a:buClr>
              <a:buSzPts val="800"/>
              <a:buFont typeface="Arial"/>
              <a:buChar char="○"/>
            </a:pPr>
            <a:r>
              <a:rPr lang="en">
                <a:solidFill>
                  <a:schemeClr val="lt1"/>
                </a:solidFill>
                <a:latin typeface="Arial"/>
                <a:ea typeface="Arial"/>
                <a:cs typeface="Arial"/>
                <a:sym typeface="Arial"/>
              </a:rPr>
              <a:t>House_info</a:t>
            </a:r>
            <a:endParaRPr>
              <a:solidFill>
                <a:schemeClr val="lt1"/>
              </a:solidFill>
              <a:latin typeface="Arial"/>
              <a:ea typeface="Arial"/>
              <a:cs typeface="Arial"/>
              <a:sym typeface="Arial"/>
            </a:endParaRPr>
          </a:p>
          <a:p>
            <a:pPr indent="-279400" lvl="1" marL="914400" rtl="0" algn="l">
              <a:spcBef>
                <a:spcPts val="0"/>
              </a:spcBef>
              <a:spcAft>
                <a:spcPts val="0"/>
              </a:spcAft>
              <a:buClr>
                <a:schemeClr val="lt1"/>
              </a:buClr>
              <a:buSzPts val="800"/>
              <a:buFont typeface="Arial"/>
              <a:buChar char="○"/>
            </a:pPr>
            <a:r>
              <a:rPr lang="en">
                <a:solidFill>
                  <a:schemeClr val="lt1"/>
                </a:solidFill>
                <a:latin typeface="Arial"/>
                <a:ea typeface="Arial"/>
                <a:cs typeface="Arial"/>
                <a:sym typeface="Arial"/>
              </a:rPr>
              <a:t>County_info</a:t>
            </a:r>
            <a:endParaRPr>
              <a:solidFill>
                <a:schemeClr val="lt1"/>
              </a:solidFill>
              <a:latin typeface="Arial"/>
              <a:ea typeface="Arial"/>
              <a:cs typeface="Arial"/>
              <a:sym typeface="Arial"/>
            </a:endParaRPr>
          </a:p>
          <a:p>
            <a:pPr indent="0" lvl="0" marL="0" rtl="0" algn="l">
              <a:lnSpc>
                <a:spcPct val="110000"/>
              </a:lnSpc>
              <a:spcBef>
                <a:spcPts val="0"/>
              </a:spcBef>
              <a:spcAft>
                <a:spcPts val="0"/>
              </a:spcAft>
              <a:buSzPts val="1100"/>
              <a:buNone/>
            </a:pPr>
            <a:r>
              <a:t/>
            </a:r>
            <a:endParaRPr sz="1100"/>
          </a:p>
        </p:txBody>
      </p:sp>
      <p:pic>
        <p:nvPicPr>
          <p:cNvPr id="349" name="Google Shape;349;p44"/>
          <p:cNvPicPr preferRelativeResize="0"/>
          <p:nvPr/>
        </p:nvPicPr>
        <p:blipFill>
          <a:blip r:embed="rId3">
            <a:alphaModFix/>
          </a:blip>
          <a:stretch>
            <a:fillRect/>
          </a:stretch>
        </p:blipFill>
        <p:spPr>
          <a:xfrm>
            <a:off x="3136075" y="427300"/>
            <a:ext cx="5667525" cy="4175257"/>
          </a:xfrm>
          <a:prstGeom prst="rect">
            <a:avLst/>
          </a:prstGeom>
          <a:noFill/>
          <a:ln>
            <a:noFill/>
          </a:ln>
        </p:spPr>
      </p:pic>
      <p:sp>
        <p:nvSpPr>
          <p:cNvPr id="350" name="Google Shape;350;p44"/>
          <p:cNvSpPr txBox="1"/>
          <p:nvPr/>
        </p:nvSpPr>
        <p:spPr>
          <a:xfrm>
            <a:off x="1670525" y="4283875"/>
            <a:ext cx="124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ibre Franklin"/>
                <a:ea typeface="Libre Franklin"/>
                <a:cs typeface="Libre Franklin"/>
                <a:sym typeface="Libre Franklin"/>
              </a:rPr>
              <a:t>Dawit Alaro</a:t>
            </a:r>
            <a:endParaRPr>
              <a:solidFill>
                <a:schemeClr val="lt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5"/>
          <p:cNvSpPr txBox="1"/>
          <p:nvPr>
            <p:ph idx="2" type="body"/>
          </p:nvPr>
        </p:nvSpPr>
        <p:spPr>
          <a:xfrm>
            <a:off x="355000" y="535775"/>
            <a:ext cx="2757000" cy="3843000"/>
          </a:xfrm>
          <a:prstGeom prst="rect">
            <a:avLst/>
          </a:prstGeom>
        </p:spPr>
        <p:txBody>
          <a:bodyPr anchorCtr="0" anchor="t" bIns="34275" lIns="68575" spcFirstLastPara="1" rIns="68575" wrap="square" tIns="34275">
            <a:normAutofit/>
          </a:bodyPr>
          <a:lstStyle/>
          <a:p>
            <a:pPr indent="0" lvl="0" marL="0" rtl="0" algn="ctr">
              <a:lnSpc>
                <a:spcPct val="100000"/>
              </a:lnSpc>
              <a:spcBef>
                <a:spcPts val="0"/>
              </a:spcBef>
              <a:spcAft>
                <a:spcPts val="0"/>
              </a:spcAft>
              <a:buNone/>
            </a:pPr>
            <a:r>
              <a:rPr lang="en" sz="2700">
                <a:solidFill>
                  <a:schemeClr val="lt1"/>
                </a:solidFill>
                <a:latin typeface="Franklin Gothic"/>
                <a:ea typeface="Franklin Gothic"/>
                <a:cs typeface="Franklin Gothic"/>
                <a:sym typeface="Franklin Gothic"/>
              </a:rPr>
              <a:t>Data Processing </a:t>
            </a:r>
            <a:endParaRPr sz="2700">
              <a:solidFill>
                <a:schemeClr val="lt1"/>
              </a:solidFill>
              <a:latin typeface="Franklin Gothic"/>
              <a:ea typeface="Franklin Gothic"/>
              <a:cs typeface="Franklin Gothic"/>
              <a:sym typeface="Franklin Gothic"/>
            </a:endParaRPr>
          </a:p>
          <a:p>
            <a:pPr indent="-311150" lvl="0" marL="457200" marR="0" rtl="0" algn="just">
              <a:lnSpc>
                <a:spcPct val="110000"/>
              </a:lnSpc>
              <a:spcBef>
                <a:spcPts val="200"/>
              </a:spcBef>
              <a:spcAft>
                <a:spcPts val="0"/>
              </a:spcAft>
              <a:buSzPts val="1300"/>
              <a:buFont typeface="Franklin Gothic"/>
              <a:buChar char="●"/>
            </a:pPr>
            <a:r>
              <a:rPr lang="en" sz="1300">
                <a:solidFill>
                  <a:schemeClr val="lt1"/>
                </a:solidFill>
                <a:latin typeface="Franklin Gothic"/>
                <a:ea typeface="Franklin Gothic"/>
                <a:cs typeface="Franklin Gothic"/>
                <a:sym typeface="Franklin Gothic"/>
              </a:rPr>
              <a:t>Pyspark and AWS</a:t>
            </a:r>
            <a:endParaRPr sz="1300">
              <a:solidFill>
                <a:schemeClr val="lt1"/>
              </a:solidFill>
              <a:latin typeface="Franklin Gothic"/>
              <a:ea typeface="Franklin Gothic"/>
              <a:cs typeface="Franklin Gothic"/>
              <a:sym typeface="Franklin Gothic"/>
            </a:endParaRPr>
          </a:p>
          <a:p>
            <a:pPr indent="-311150" lvl="0" marL="457200" marR="0" rtl="0" algn="just">
              <a:lnSpc>
                <a:spcPct val="110000"/>
              </a:lnSpc>
              <a:spcBef>
                <a:spcPts val="0"/>
              </a:spcBef>
              <a:spcAft>
                <a:spcPts val="0"/>
              </a:spcAft>
              <a:buSzPts val="1300"/>
              <a:buFont typeface="Franklin Gothic"/>
              <a:buChar char="●"/>
            </a:pPr>
            <a:r>
              <a:rPr lang="en" sz="1300">
                <a:solidFill>
                  <a:schemeClr val="lt1"/>
                </a:solidFill>
                <a:latin typeface="Franklin Gothic"/>
                <a:ea typeface="Franklin Gothic"/>
                <a:cs typeface="Franklin Gothic"/>
                <a:sym typeface="Franklin Gothic"/>
              </a:rPr>
              <a:t>Transform String columns</a:t>
            </a:r>
            <a:endParaRPr sz="1300">
              <a:solidFill>
                <a:schemeClr val="lt1"/>
              </a:solidFill>
              <a:latin typeface="Franklin Gothic"/>
              <a:ea typeface="Franklin Gothic"/>
              <a:cs typeface="Franklin Gothic"/>
              <a:sym typeface="Franklin Gothic"/>
            </a:endParaRPr>
          </a:p>
          <a:p>
            <a:pPr indent="-311150" lvl="0" marL="457200" marR="0" rtl="0" algn="just">
              <a:lnSpc>
                <a:spcPct val="110000"/>
              </a:lnSpc>
              <a:spcBef>
                <a:spcPts val="0"/>
              </a:spcBef>
              <a:spcAft>
                <a:spcPts val="0"/>
              </a:spcAft>
              <a:buSzPts val="1300"/>
              <a:buFont typeface="Franklin Gothic"/>
              <a:buChar char="●"/>
            </a:pPr>
            <a:r>
              <a:rPr lang="en" sz="1300">
                <a:solidFill>
                  <a:schemeClr val="lt1"/>
                </a:solidFill>
                <a:latin typeface="Franklin Gothic"/>
                <a:ea typeface="Franklin Gothic"/>
                <a:cs typeface="Franklin Gothic"/>
                <a:sym typeface="Franklin Gothic"/>
              </a:rPr>
              <a:t>Merge</a:t>
            </a:r>
            <a:endParaRPr sz="1300">
              <a:solidFill>
                <a:schemeClr val="lt1"/>
              </a:solidFill>
              <a:latin typeface="Franklin Gothic"/>
              <a:ea typeface="Franklin Gothic"/>
              <a:cs typeface="Franklin Gothic"/>
              <a:sym typeface="Franklin Gothic"/>
            </a:endParaRPr>
          </a:p>
          <a:p>
            <a:pPr indent="-311150" lvl="0" marL="457200" marR="0" rtl="0" algn="just">
              <a:lnSpc>
                <a:spcPct val="110000"/>
              </a:lnSpc>
              <a:spcBef>
                <a:spcPts val="0"/>
              </a:spcBef>
              <a:spcAft>
                <a:spcPts val="0"/>
              </a:spcAft>
              <a:buSzPts val="1300"/>
              <a:buFont typeface="Franklin Gothic"/>
              <a:buChar char="●"/>
            </a:pPr>
            <a:r>
              <a:rPr lang="en" sz="1300">
                <a:solidFill>
                  <a:schemeClr val="lt1"/>
                </a:solidFill>
                <a:latin typeface="Franklin Gothic"/>
                <a:ea typeface="Franklin Gothic"/>
                <a:cs typeface="Franklin Gothic"/>
                <a:sym typeface="Franklin Gothic"/>
              </a:rPr>
              <a:t>Select columns</a:t>
            </a:r>
            <a:endParaRPr sz="1300">
              <a:solidFill>
                <a:schemeClr val="lt1"/>
              </a:solidFill>
              <a:latin typeface="Franklin Gothic"/>
              <a:ea typeface="Franklin Gothic"/>
              <a:cs typeface="Franklin Gothic"/>
              <a:sym typeface="Franklin Gothic"/>
            </a:endParaRPr>
          </a:p>
          <a:p>
            <a:pPr indent="-311150" lvl="0" marL="457200" marR="0" rtl="0" algn="just">
              <a:lnSpc>
                <a:spcPct val="110000"/>
              </a:lnSpc>
              <a:spcBef>
                <a:spcPts val="0"/>
              </a:spcBef>
              <a:spcAft>
                <a:spcPts val="0"/>
              </a:spcAft>
              <a:buSzPts val="1300"/>
              <a:buFont typeface="Franklin Gothic"/>
              <a:buChar char="●"/>
            </a:pPr>
            <a:r>
              <a:rPr lang="en" sz="1300">
                <a:solidFill>
                  <a:schemeClr val="lt1"/>
                </a:solidFill>
                <a:latin typeface="Franklin Gothic"/>
                <a:ea typeface="Franklin Gothic"/>
                <a:cs typeface="Franklin Gothic"/>
                <a:sym typeface="Franklin Gothic"/>
              </a:rPr>
              <a:t>Drop nulls values</a:t>
            </a:r>
            <a:endParaRPr sz="1300">
              <a:solidFill>
                <a:schemeClr val="lt1"/>
              </a:solidFill>
              <a:latin typeface="Franklin Gothic"/>
              <a:ea typeface="Franklin Gothic"/>
              <a:cs typeface="Franklin Gothic"/>
              <a:sym typeface="Franklin Gothic"/>
            </a:endParaRPr>
          </a:p>
          <a:p>
            <a:pPr indent="-311150" lvl="0" marL="457200" marR="0" rtl="0" algn="just">
              <a:lnSpc>
                <a:spcPct val="110000"/>
              </a:lnSpc>
              <a:spcBef>
                <a:spcPts val="0"/>
              </a:spcBef>
              <a:spcAft>
                <a:spcPts val="0"/>
              </a:spcAft>
              <a:buSzPts val="1300"/>
              <a:buFont typeface="Franklin Gothic"/>
              <a:buChar char="●"/>
            </a:pPr>
            <a:r>
              <a:rPr lang="en" sz="1300">
                <a:solidFill>
                  <a:schemeClr val="lt1"/>
                </a:solidFill>
                <a:latin typeface="Franklin Gothic"/>
                <a:ea typeface="Franklin Gothic"/>
                <a:cs typeface="Franklin Gothic"/>
                <a:sym typeface="Franklin Gothic"/>
              </a:rPr>
              <a:t>Lot size &gt;= 800 SqFt</a:t>
            </a:r>
            <a:endParaRPr sz="1300">
              <a:solidFill>
                <a:schemeClr val="lt1"/>
              </a:solidFill>
              <a:latin typeface="Franklin Gothic"/>
              <a:ea typeface="Franklin Gothic"/>
              <a:cs typeface="Franklin Gothic"/>
              <a:sym typeface="Franklin Gothic"/>
            </a:endParaRPr>
          </a:p>
          <a:p>
            <a:pPr indent="-304800" lvl="0" marL="457200" marR="0" rtl="0" algn="just">
              <a:lnSpc>
                <a:spcPct val="110000"/>
              </a:lnSpc>
              <a:spcBef>
                <a:spcPts val="0"/>
              </a:spcBef>
              <a:spcAft>
                <a:spcPts val="0"/>
              </a:spcAft>
              <a:buSzPts val="1200"/>
              <a:buFont typeface="Franklin Gothic"/>
              <a:buChar char="●"/>
            </a:pPr>
            <a:r>
              <a:rPr lang="en">
                <a:solidFill>
                  <a:schemeClr val="lt1"/>
                </a:solidFill>
                <a:latin typeface="Franklin Gothic"/>
                <a:ea typeface="Franklin Gothic"/>
                <a:cs typeface="Franklin Gothic"/>
                <a:sym typeface="Franklin Gothic"/>
              </a:rPr>
              <a:t>Load to PostgreSql(three table)</a:t>
            </a:r>
            <a:endParaRPr>
              <a:solidFill>
                <a:schemeClr val="lt1"/>
              </a:solidFill>
              <a:latin typeface="Franklin Gothic"/>
              <a:ea typeface="Franklin Gothic"/>
              <a:cs typeface="Franklin Gothic"/>
              <a:sym typeface="Franklin Gothic"/>
            </a:endParaRPr>
          </a:p>
          <a:p>
            <a:pPr indent="0" lvl="0" marL="457200" marR="0" rtl="0" algn="just">
              <a:lnSpc>
                <a:spcPct val="110000"/>
              </a:lnSpc>
              <a:spcBef>
                <a:spcPts val="500"/>
              </a:spcBef>
              <a:spcAft>
                <a:spcPts val="0"/>
              </a:spcAft>
              <a:buNone/>
            </a:pPr>
            <a:r>
              <a:t/>
            </a:r>
            <a:endParaRPr sz="1300">
              <a:solidFill>
                <a:schemeClr val="lt1"/>
              </a:solidFill>
              <a:latin typeface="Franklin Gothic"/>
              <a:ea typeface="Franklin Gothic"/>
              <a:cs typeface="Franklin Gothic"/>
              <a:sym typeface="Franklin Gothic"/>
            </a:endParaRPr>
          </a:p>
          <a:p>
            <a:pPr indent="0" lvl="0" marL="457200" rtl="0" algn="just">
              <a:spcBef>
                <a:spcPts val="500"/>
              </a:spcBef>
              <a:spcAft>
                <a:spcPts val="500"/>
              </a:spcAft>
              <a:buNone/>
            </a:pPr>
            <a:r>
              <a:t/>
            </a:r>
            <a:endParaRPr sz="1800">
              <a:solidFill>
                <a:schemeClr val="lt1"/>
              </a:solidFill>
              <a:latin typeface="Franklin Gothic"/>
              <a:ea typeface="Franklin Gothic"/>
              <a:cs typeface="Franklin Gothic"/>
              <a:sym typeface="Franklin Gothic"/>
            </a:endParaRPr>
          </a:p>
        </p:txBody>
      </p:sp>
      <p:pic>
        <p:nvPicPr>
          <p:cNvPr id="356" name="Google Shape;356;p45"/>
          <p:cNvPicPr preferRelativeResize="0"/>
          <p:nvPr/>
        </p:nvPicPr>
        <p:blipFill>
          <a:blip r:embed="rId3">
            <a:alphaModFix/>
          </a:blip>
          <a:stretch>
            <a:fillRect/>
          </a:stretch>
        </p:blipFill>
        <p:spPr>
          <a:xfrm>
            <a:off x="3328650" y="1691050"/>
            <a:ext cx="5717900" cy="2398591"/>
          </a:xfrm>
          <a:prstGeom prst="rect">
            <a:avLst/>
          </a:prstGeom>
          <a:noFill/>
          <a:ln>
            <a:noFill/>
          </a:ln>
        </p:spPr>
      </p:pic>
      <p:sp>
        <p:nvSpPr>
          <p:cNvPr id="357" name="Google Shape;357;p45"/>
          <p:cNvSpPr txBox="1"/>
          <p:nvPr/>
        </p:nvSpPr>
        <p:spPr>
          <a:xfrm>
            <a:off x="4437100" y="889025"/>
            <a:ext cx="350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Libre Franklin"/>
                <a:ea typeface="Libre Franklin"/>
                <a:cs typeface="Libre Franklin"/>
                <a:sym typeface="Libre Franklin"/>
              </a:rPr>
              <a:t>Clean</a:t>
            </a:r>
            <a:r>
              <a:rPr b="1" lang="en">
                <a:solidFill>
                  <a:schemeClr val="dk1"/>
                </a:solidFill>
                <a:latin typeface="Libre Franklin"/>
                <a:ea typeface="Libre Franklin"/>
                <a:cs typeface="Libre Franklin"/>
                <a:sym typeface="Libre Franklin"/>
              </a:rPr>
              <a:t> Data with Regression prediction</a:t>
            </a:r>
            <a:endParaRPr b="1">
              <a:solidFill>
                <a:schemeClr val="dk1"/>
              </a:solidFill>
              <a:latin typeface="Libre Franklin"/>
              <a:ea typeface="Libre Franklin"/>
              <a:cs typeface="Libre Franklin"/>
              <a:sym typeface="Libre Franklin"/>
            </a:endParaRPr>
          </a:p>
        </p:txBody>
      </p:sp>
      <p:sp>
        <p:nvSpPr>
          <p:cNvPr id="358" name="Google Shape;358;p45"/>
          <p:cNvSpPr txBox="1"/>
          <p:nvPr/>
        </p:nvSpPr>
        <p:spPr>
          <a:xfrm>
            <a:off x="1727525" y="4378775"/>
            <a:ext cx="13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ibre Franklin"/>
                <a:ea typeface="Libre Franklin"/>
                <a:cs typeface="Libre Franklin"/>
                <a:sym typeface="Libre Franklin"/>
              </a:rPr>
              <a:t>Dawit Alaro</a:t>
            </a:r>
            <a:endParaRPr>
              <a:solidFill>
                <a:schemeClr val="lt1"/>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6"/>
          <p:cNvSpPr txBox="1"/>
          <p:nvPr>
            <p:ph type="title"/>
          </p:nvPr>
        </p:nvSpPr>
        <p:spPr>
          <a:xfrm>
            <a:off x="575900" y="700100"/>
            <a:ext cx="2274000" cy="17745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rgbClr val="FFFFFF"/>
              </a:buClr>
              <a:buSzPts val="2700"/>
              <a:buFont typeface="Franklin Gothic"/>
              <a:buNone/>
            </a:pPr>
            <a:r>
              <a:rPr lang="en" sz="2400"/>
              <a:t>Connection,</a:t>
            </a:r>
            <a:endParaRPr sz="2400"/>
          </a:p>
          <a:p>
            <a:pPr indent="0" lvl="0" marL="0" rtl="0" algn="l">
              <a:lnSpc>
                <a:spcPct val="100000"/>
              </a:lnSpc>
              <a:spcBef>
                <a:spcPts val="0"/>
              </a:spcBef>
              <a:spcAft>
                <a:spcPts val="0"/>
              </a:spcAft>
              <a:buClr>
                <a:srgbClr val="FFFFFF"/>
              </a:buClr>
              <a:buSzPts val="2700"/>
              <a:buFont typeface="Franklin Gothic"/>
              <a:buNone/>
            </a:pPr>
            <a:r>
              <a:rPr lang="en" sz="2400"/>
              <a:t>Regression,</a:t>
            </a:r>
            <a:endParaRPr sz="2400"/>
          </a:p>
          <a:p>
            <a:pPr indent="0" lvl="0" marL="0" rtl="0" algn="l">
              <a:lnSpc>
                <a:spcPct val="100000"/>
              </a:lnSpc>
              <a:spcBef>
                <a:spcPts val="0"/>
              </a:spcBef>
              <a:spcAft>
                <a:spcPts val="0"/>
              </a:spcAft>
              <a:buClr>
                <a:srgbClr val="FFFFFF"/>
              </a:buClr>
              <a:buSzPts val="2700"/>
              <a:buFont typeface="Franklin Gothic"/>
              <a:buNone/>
            </a:pPr>
            <a:r>
              <a:rPr lang="en" sz="2400"/>
              <a:t>Neural network,</a:t>
            </a:r>
            <a:endParaRPr sz="2400"/>
          </a:p>
          <a:p>
            <a:pPr indent="0" lvl="0" marL="0" rtl="0" algn="l">
              <a:lnSpc>
                <a:spcPct val="100000"/>
              </a:lnSpc>
              <a:spcBef>
                <a:spcPts val="0"/>
              </a:spcBef>
              <a:spcAft>
                <a:spcPts val="0"/>
              </a:spcAft>
              <a:buClr>
                <a:srgbClr val="FFFFFF"/>
              </a:buClr>
              <a:buSzPts val="2700"/>
              <a:buFont typeface="Franklin Gothic"/>
              <a:buNone/>
            </a:pPr>
            <a:r>
              <a:rPr lang="en" sz="2400"/>
              <a:t>Random Forest</a:t>
            </a:r>
            <a:endParaRPr sz="2400"/>
          </a:p>
        </p:txBody>
      </p:sp>
      <p:sp>
        <p:nvSpPr>
          <p:cNvPr id="364" name="Google Shape;364;p46"/>
          <p:cNvSpPr txBox="1"/>
          <p:nvPr>
            <p:ph idx="2" type="body"/>
          </p:nvPr>
        </p:nvSpPr>
        <p:spPr>
          <a:xfrm>
            <a:off x="575893" y="2803358"/>
            <a:ext cx="2273889" cy="1575176"/>
          </a:xfrm>
          <a:prstGeom prst="rect">
            <a:avLst/>
          </a:prstGeom>
          <a:noFill/>
          <a:ln>
            <a:noFill/>
          </a:ln>
        </p:spPr>
        <p:txBody>
          <a:bodyPr anchorCtr="0" anchor="t" bIns="34275" lIns="68575" spcFirstLastPara="1" rIns="68575" wrap="square" tIns="34275">
            <a:normAutofit/>
          </a:bodyPr>
          <a:lstStyle/>
          <a:p>
            <a:pPr indent="0" lvl="0" marL="0" rtl="0" algn="l">
              <a:lnSpc>
                <a:spcPct val="110000"/>
              </a:lnSpc>
              <a:spcBef>
                <a:spcPts val="0"/>
              </a:spcBef>
              <a:spcAft>
                <a:spcPts val="0"/>
              </a:spcAft>
              <a:buSzPts val="1100"/>
              <a:buNone/>
            </a:pPr>
            <a:r>
              <a:rPr lang="en" sz="1100"/>
              <a:t>TrongQuyen Nguyen</a:t>
            </a:r>
            <a:endParaRPr sz="1100"/>
          </a:p>
        </p:txBody>
      </p:sp>
      <p:pic>
        <p:nvPicPr>
          <p:cNvPr id="365" name="Google Shape;365;p46"/>
          <p:cNvPicPr preferRelativeResize="0"/>
          <p:nvPr/>
        </p:nvPicPr>
        <p:blipFill>
          <a:blip r:embed="rId3">
            <a:alphaModFix/>
          </a:blip>
          <a:stretch>
            <a:fillRect/>
          </a:stretch>
        </p:blipFill>
        <p:spPr>
          <a:xfrm>
            <a:off x="3387900" y="2500600"/>
            <a:ext cx="5323899" cy="2054900"/>
          </a:xfrm>
          <a:prstGeom prst="rect">
            <a:avLst/>
          </a:prstGeom>
          <a:noFill/>
          <a:ln>
            <a:noFill/>
          </a:ln>
        </p:spPr>
      </p:pic>
      <p:pic>
        <p:nvPicPr>
          <p:cNvPr id="366" name="Google Shape;366;p46"/>
          <p:cNvPicPr preferRelativeResize="0"/>
          <p:nvPr/>
        </p:nvPicPr>
        <p:blipFill>
          <a:blip r:embed="rId4">
            <a:alphaModFix/>
          </a:blip>
          <a:stretch>
            <a:fillRect/>
          </a:stretch>
        </p:blipFill>
        <p:spPr>
          <a:xfrm>
            <a:off x="3387900" y="556650"/>
            <a:ext cx="5323900" cy="1774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7"/>
          <p:cNvSpPr txBox="1"/>
          <p:nvPr>
            <p:ph type="title"/>
          </p:nvPr>
        </p:nvSpPr>
        <p:spPr>
          <a:xfrm>
            <a:off x="575900" y="700100"/>
            <a:ext cx="2274000" cy="17745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rgbClr val="FFFFFF"/>
              </a:buClr>
              <a:buSzPts val="2700"/>
              <a:buFont typeface="Franklin Gothic"/>
              <a:buNone/>
            </a:pPr>
            <a:r>
              <a:rPr lang="en" sz="2400"/>
              <a:t>Connection,</a:t>
            </a:r>
            <a:endParaRPr sz="2400"/>
          </a:p>
          <a:p>
            <a:pPr indent="0" lvl="0" marL="0" rtl="0" algn="l">
              <a:lnSpc>
                <a:spcPct val="100000"/>
              </a:lnSpc>
              <a:spcBef>
                <a:spcPts val="0"/>
              </a:spcBef>
              <a:spcAft>
                <a:spcPts val="0"/>
              </a:spcAft>
              <a:buClr>
                <a:srgbClr val="FFFFFF"/>
              </a:buClr>
              <a:buSzPts val="2700"/>
              <a:buFont typeface="Franklin Gothic"/>
              <a:buNone/>
            </a:pPr>
            <a:r>
              <a:rPr lang="en" sz="2400"/>
              <a:t>Regression,</a:t>
            </a:r>
            <a:endParaRPr sz="2400"/>
          </a:p>
          <a:p>
            <a:pPr indent="0" lvl="0" marL="0" rtl="0" algn="l">
              <a:lnSpc>
                <a:spcPct val="100000"/>
              </a:lnSpc>
              <a:spcBef>
                <a:spcPts val="0"/>
              </a:spcBef>
              <a:spcAft>
                <a:spcPts val="0"/>
              </a:spcAft>
              <a:buClr>
                <a:srgbClr val="FFFFFF"/>
              </a:buClr>
              <a:buSzPts val="2700"/>
              <a:buFont typeface="Franklin Gothic"/>
              <a:buNone/>
            </a:pPr>
            <a:r>
              <a:rPr lang="en" sz="2400"/>
              <a:t>Neural network, Random Forest</a:t>
            </a:r>
            <a:endParaRPr sz="2400"/>
          </a:p>
        </p:txBody>
      </p:sp>
      <p:sp>
        <p:nvSpPr>
          <p:cNvPr id="372" name="Google Shape;372;p47"/>
          <p:cNvSpPr txBox="1"/>
          <p:nvPr>
            <p:ph idx="2" type="body"/>
          </p:nvPr>
        </p:nvSpPr>
        <p:spPr>
          <a:xfrm>
            <a:off x="575893" y="2803358"/>
            <a:ext cx="2274000" cy="1575300"/>
          </a:xfrm>
          <a:prstGeom prst="rect">
            <a:avLst/>
          </a:prstGeom>
          <a:noFill/>
          <a:ln>
            <a:noFill/>
          </a:ln>
        </p:spPr>
        <p:txBody>
          <a:bodyPr anchorCtr="0" anchor="t" bIns="34275" lIns="68575" spcFirstLastPara="1" rIns="68575" wrap="square" tIns="34275">
            <a:normAutofit/>
          </a:bodyPr>
          <a:lstStyle/>
          <a:p>
            <a:pPr indent="0" lvl="0" marL="0" rtl="0" algn="l">
              <a:lnSpc>
                <a:spcPct val="110000"/>
              </a:lnSpc>
              <a:spcBef>
                <a:spcPts val="0"/>
              </a:spcBef>
              <a:spcAft>
                <a:spcPts val="0"/>
              </a:spcAft>
              <a:buSzPts val="1100"/>
              <a:buNone/>
            </a:pPr>
            <a:r>
              <a:rPr lang="en" sz="1100"/>
              <a:t>TrongQuyen Nguyen</a:t>
            </a:r>
            <a:endParaRPr sz="1100"/>
          </a:p>
        </p:txBody>
      </p:sp>
      <p:pic>
        <p:nvPicPr>
          <p:cNvPr id="373" name="Google Shape;373;p47"/>
          <p:cNvPicPr preferRelativeResize="0"/>
          <p:nvPr/>
        </p:nvPicPr>
        <p:blipFill>
          <a:blip r:embed="rId3">
            <a:alphaModFix/>
          </a:blip>
          <a:stretch>
            <a:fillRect/>
          </a:stretch>
        </p:blipFill>
        <p:spPr>
          <a:xfrm>
            <a:off x="3103500" y="1545450"/>
            <a:ext cx="5989300" cy="2601192"/>
          </a:xfrm>
          <a:prstGeom prst="rect">
            <a:avLst/>
          </a:prstGeom>
          <a:noFill/>
          <a:ln>
            <a:noFill/>
          </a:ln>
        </p:spPr>
      </p:pic>
      <p:sp>
        <p:nvSpPr>
          <p:cNvPr id="374" name="Google Shape;374;p47"/>
          <p:cNvSpPr txBox="1"/>
          <p:nvPr/>
        </p:nvSpPr>
        <p:spPr>
          <a:xfrm>
            <a:off x="4556300" y="804425"/>
            <a:ext cx="308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rgbClr val="FFFF00"/>
                </a:highlight>
                <a:latin typeface="Libre Franklin"/>
                <a:ea typeface="Libre Franklin"/>
                <a:cs typeface="Libre Franklin"/>
                <a:sym typeface="Libre Franklin"/>
              </a:rPr>
              <a:t>Examples of the prediction values</a:t>
            </a:r>
            <a:endParaRPr b="1">
              <a:highlight>
                <a:srgbClr val="FFFF00"/>
              </a:highlight>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