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9" r:id="rId5"/>
    <p:sldId id="260" r:id="rId6"/>
    <p:sldId id="268" r:id="rId7"/>
    <p:sldId id="276" r:id="rId8"/>
    <p:sldId id="277" r:id="rId9"/>
    <p:sldId id="278" r:id="rId10"/>
    <p:sldId id="270" r:id="rId11"/>
    <p:sldId id="267" r:id="rId12"/>
    <p:sldId id="257" r:id="rId13"/>
    <p:sldId id="280" r:id="rId14"/>
    <p:sldId id="281" r:id="rId15"/>
    <p:sldId id="264" r:id="rId16"/>
    <p:sldId id="263" r:id="rId17"/>
    <p:sldId id="273" r:id="rId18"/>
    <p:sldId id="261" r:id="rId19"/>
    <p:sldId id="262" r:id="rId20"/>
    <p:sldId id="265" r:id="rId21"/>
    <p:sldId id="271" r:id="rId22"/>
    <p:sldId id="272" r:id="rId23"/>
    <p:sldId id="274"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55ABD9-DD32-49C2-95D1-D3F9DBAF0468}" v="4" dt="2021-08-16T07:17:32.4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19" autoAdjust="0"/>
  </p:normalViewPr>
  <p:slideViewPr>
    <p:cSldViewPr snapToGrid="0">
      <p:cViewPr varScale="1">
        <p:scale>
          <a:sx n="102" d="100"/>
          <a:sy n="102" d="100"/>
        </p:scale>
        <p:origin x="138" y="7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z zaatri" userId="dc7c058cd1c617f1" providerId="LiveId" clId="{FDA6E28C-406E-41EE-A1DD-C474C9987713}"/>
    <pc:docChg chg="undo custSel addSld modSld">
      <pc:chgData name="mikez zaatri" userId="dc7c058cd1c617f1" providerId="LiveId" clId="{FDA6E28C-406E-41EE-A1DD-C474C9987713}" dt="2021-08-07T13:40:14.128" v="134" actId="14100"/>
      <pc:docMkLst>
        <pc:docMk/>
      </pc:docMkLst>
      <pc:sldChg chg="addSp delSp modSp mod">
        <pc:chgData name="mikez zaatri" userId="dc7c058cd1c617f1" providerId="LiveId" clId="{FDA6E28C-406E-41EE-A1DD-C474C9987713}" dt="2021-08-07T13:35:28.994" v="81" actId="20577"/>
        <pc:sldMkLst>
          <pc:docMk/>
          <pc:sldMk cId="922754118" sldId="265"/>
        </pc:sldMkLst>
        <pc:spChg chg="add del mod">
          <ac:chgData name="mikez zaatri" userId="dc7c058cd1c617f1" providerId="LiveId" clId="{FDA6E28C-406E-41EE-A1DD-C474C9987713}" dt="2021-08-07T13:34:45.838" v="8" actId="478"/>
          <ac:spMkLst>
            <pc:docMk/>
            <pc:sldMk cId="922754118" sldId="265"/>
            <ac:spMk id="3" creationId="{9B9D776D-4660-4635-A72D-050A7A2907AB}"/>
          </ac:spMkLst>
        </pc:spChg>
        <pc:spChg chg="mod">
          <ac:chgData name="mikez zaatri" userId="dc7c058cd1c617f1" providerId="LiveId" clId="{FDA6E28C-406E-41EE-A1DD-C474C9987713}" dt="2021-08-07T13:35:28.994" v="81" actId="20577"/>
          <ac:spMkLst>
            <pc:docMk/>
            <pc:sldMk cId="922754118" sldId="265"/>
            <ac:spMk id="158" creationId="{00000000-0000-0000-0000-000000000000}"/>
          </ac:spMkLst>
        </pc:spChg>
        <pc:spChg chg="del">
          <ac:chgData name="mikez zaatri" userId="dc7c058cd1c617f1" providerId="LiveId" clId="{FDA6E28C-406E-41EE-A1DD-C474C9987713}" dt="2021-08-07T13:34:31.601" v="0" actId="478"/>
          <ac:spMkLst>
            <pc:docMk/>
            <pc:sldMk cId="922754118" sldId="265"/>
            <ac:spMk id="159" creationId="{00000000-0000-0000-0000-000000000000}"/>
          </ac:spMkLst>
        </pc:spChg>
        <pc:picChg chg="add mod">
          <ac:chgData name="mikez zaatri" userId="dc7c058cd1c617f1" providerId="LiveId" clId="{FDA6E28C-406E-41EE-A1DD-C474C9987713}" dt="2021-08-07T13:34:50.903" v="9" actId="1076"/>
          <ac:picMkLst>
            <pc:docMk/>
            <pc:sldMk cId="922754118" sldId="265"/>
            <ac:picMk id="5" creationId="{A927BE9B-8008-4904-97B8-4BEBB47CDA94}"/>
          </ac:picMkLst>
        </pc:picChg>
      </pc:sldChg>
      <pc:sldChg chg="addSp delSp modSp add mod setBg addAnim delAnim setClrOvrMap">
        <pc:chgData name="mikez zaatri" userId="dc7c058cd1c617f1" providerId="LiveId" clId="{FDA6E28C-406E-41EE-A1DD-C474C9987713}" dt="2021-08-07T13:40:14.128" v="134" actId="14100"/>
        <pc:sldMkLst>
          <pc:docMk/>
          <pc:sldMk cId="3828626221" sldId="268"/>
        </pc:sldMkLst>
        <pc:spChg chg="add del">
          <ac:chgData name="mikez zaatri" userId="dc7c058cd1c617f1" providerId="LiveId" clId="{FDA6E28C-406E-41EE-A1DD-C474C9987713}" dt="2021-08-07T13:39:01.654" v="113" actId="26606"/>
          <ac:spMkLst>
            <pc:docMk/>
            <pc:sldMk cId="3828626221" sldId="268"/>
            <ac:spMk id="99" creationId="{DD651B61-325E-4E73-8445-38B0DE8AAAB6}"/>
          </ac:spMkLst>
        </pc:spChg>
        <pc:spChg chg="add del">
          <ac:chgData name="mikez zaatri" userId="dc7c058cd1c617f1" providerId="LiveId" clId="{FDA6E28C-406E-41EE-A1DD-C474C9987713}" dt="2021-08-07T13:39:01.654" v="113" actId="26606"/>
          <ac:spMkLst>
            <pc:docMk/>
            <pc:sldMk cId="3828626221" sldId="268"/>
            <ac:spMk id="101" creationId="{B42E5253-D3AC-4AC2-B766-8B34F13C2F5E}"/>
          </ac:spMkLst>
        </pc:spChg>
        <pc:spChg chg="add del">
          <ac:chgData name="mikez zaatri" userId="dc7c058cd1c617f1" providerId="LiveId" clId="{FDA6E28C-406E-41EE-A1DD-C474C9987713}" dt="2021-08-07T13:39:01.654" v="113" actId="26606"/>
          <ac:spMkLst>
            <pc:docMk/>
            <pc:sldMk cId="3828626221" sldId="268"/>
            <ac:spMk id="103" creationId="{10AE8D57-436A-4073-9A75-15BB5949F8B4}"/>
          </ac:spMkLst>
        </pc:spChg>
        <pc:spChg chg="add del">
          <ac:chgData name="mikez zaatri" userId="dc7c058cd1c617f1" providerId="LiveId" clId="{FDA6E28C-406E-41EE-A1DD-C474C9987713}" dt="2021-08-07T13:39:01.654" v="113" actId="26606"/>
          <ac:spMkLst>
            <pc:docMk/>
            <pc:sldMk cId="3828626221" sldId="268"/>
            <ac:spMk id="105" creationId="{E2852671-8EB6-4EAF-8AF8-65CF3FD66456}"/>
          </ac:spMkLst>
        </pc:spChg>
        <pc:spChg chg="add del">
          <ac:chgData name="mikez zaatri" userId="dc7c058cd1c617f1" providerId="LiveId" clId="{FDA6E28C-406E-41EE-A1DD-C474C9987713}" dt="2021-08-07T13:39:01.654" v="113" actId="26606"/>
          <ac:spMkLst>
            <pc:docMk/>
            <pc:sldMk cId="3828626221" sldId="268"/>
            <ac:spMk id="107" creationId="{26B4480E-B7FF-4481-890E-043A69AE6FE2}"/>
          </ac:spMkLst>
        </pc:spChg>
        <pc:spChg chg="add del">
          <ac:chgData name="mikez zaatri" userId="dc7c058cd1c617f1" providerId="LiveId" clId="{FDA6E28C-406E-41EE-A1DD-C474C9987713}" dt="2021-08-07T13:39:02.410" v="115" actId="26606"/>
          <ac:spMkLst>
            <pc:docMk/>
            <pc:sldMk cId="3828626221" sldId="268"/>
            <ac:spMk id="111" creationId="{8CF5084D-B617-4011-8406-A93B64723187}"/>
          </ac:spMkLst>
        </pc:spChg>
        <pc:spChg chg="mod">
          <ac:chgData name="mikez zaatri" userId="dc7c058cd1c617f1" providerId="LiveId" clId="{FDA6E28C-406E-41EE-A1DD-C474C9987713}" dt="2021-08-07T13:40:09.751" v="133"/>
          <ac:spMkLst>
            <pc:docMk/>
            <pc:sldMk cId="3828626221" sldId="268"/>
            <ac:spMk id="158" creationId="{00000000-0000-0000-0000-000000000000}"/>
          </ac:spMkLst>
        </pc:spChg>
        <pc:spChg chg="add del">
          <ac:chgData name="mikez zaatri" userId="dc7c058cd1c617f1" providerId="LiveId" clId="{FDA6E28C-406E-41EE-A1DD-C474C9987713}" dt="2021-08-07T13:39:02.410" v="115" actId="26606"/>
          <ac:spMkLst>
            <pc:docMk/>
            <pc:sldMk cId="3828626221" sldId="268"/>
            <ac:spMk id="160" creationId="{DD651B61-325E-4E73-8445-38B0DE8AAAB6}"/>
          </ac:spMkLst>
        </pc:spChg>
        <pc:spChg chg="add del">
          <ac:chgData name="mikez zaatri" userId="dc7c058cd1c617f1" providerId="LiveId" clId="{FDA6E28C-406E-41EE-A1DD-C474C9987713}" dt="2021-08-07T13:39:02.410" v="115" actId="26606"/>
          <ac:spMkLst>
            <pc:docMk/>
            <pc:sldMk cId="3828626221" sldId="268"/>
            <ac:spMk id="161" creationId="{B42E5253-D3AC-4AC2-B766-8B34F13C2F5E}"/>
          </ac:spMkLst>
        </pc:spChg>
        <pc:spChg chg="add del">
          <ac:chgData name="mikez zaatri" userId="dc7c058cd1c617f1" providerId="LiveId" clId="{FDA6E28C-406E-41EE-A1DD-C474C9987713}" dt="2021-08-07T13:39:02.410" v="115" actId="26606"/>
          <ac:spMkLst>
            <pc:docMk/>
            <pc:sldMk cId="3828626221" sldId="268"/>
            <ac:spMk id="162" creationId="{10AE8D57-436A-4073-9A75-15BB5949F8B4}"/>
          </ac:spMkLst>
        </pc:spChg>
        <pc:spChg chg="add del">
          <ac:chgData name="mikez zaatri" userId="dc7c058cd1c617f1" providerId="LiveId" clId="{FDA6E28C-406E-41EE-A1DD-C474C9987713}" dt="2021-08-07T13:39:02.410" v="115" actId="26606"/>
          <ac:spMkLst>
            <pc:docMk/>
            <pc:sldMk cId="3828626221" sldId="268"/>
            <ac:spMk id="163" creationId="{E2852671-8EB6-4EAF-8AF8-65CF3FD66456}"/>
          </ac:spMkLst>
        </pc:spChg>
        <pc:spChg chg="add del">
          <ac:chgData name="mikez zaatri" userId="dc7c058cd1c617f1" providerId="LiveId" clId="{FDA6E28C-406E-41EE-A1DD-C474C9987713}" dt="2021-08-07T13:39:02.410" v="115" actId="26606"/>
          <ac:spMkLst>
            <pc:docMk/>
            <pc:sldMk cId="3828626221" sldId="268"/>
            <ac:spMk id="164" creationId="{26B4480E-B7FF-4481-890E-043A69AE6FE2}"/>
          </ac:spMkLst>
        </pc:spChg>
        <pc:spChg chg="add del">
          <ac:chgData name="mikez zaatri" userId="dc7c058cd1c617f1" providerId="LiveId" clId="{FDA6E28C-406E-41EE-A1DD-C474C9987713}" dt="2021-08-07T13:39:02.410" v="115" actId="26606"/>
          <ac:spMkLst>
            <pc:docMk/>
            <pc:sldMk cId="3828626221" sldId="268"/>
            <ac:spMk id="165" creationId="{8C2840C6-6494-4E12-A428-2012DA7DDF8A}"/>
          </ac:spMkLst>
        </pc:spChg>
        <pc:spChg chg="add del">
          <ac:chgData name="mikez zaatri" userId="dc7c058cd1c617f1" providerId="LiveId" clId="{FDA6E28C-406E-41EE-A1DD-C474C9987713}" dt="2021-08-07T13:39:04.424" v="117" actId="26606"/>
          <ac:spMkLst>
            <pc:docMk/>
            <pc:sldMk cId="3828626221" sldId="268"/>
            <ac:spMk id="167" creationId="{DD651B61-325E-4E73-8445-38B0DE8AAAB6}"/>
          </ac:spMkLst>
        </pc:spChg>
        <pc:spChg chg="add del">
          <ac:chgData name="mikez zaatri" userId="dc7c058cd1c617f1" providerId="LiveId" clId="{FDA6E28C-406E-41EE-A1DD-C474C9987713}" dt="2021-08-07T13:39:04.424" v="117" actId="26606"/>
          <ac:spMkLst>
            <pc:docMk/>
            <pc:sldMk cId="3828626221" sldId="268"/>
            <ac:spMk id="168" creationId="{B42E5253-D3AC-4AC2-B766-8B34F13C2F5E}"/>
          </ac:spMkLst>
        </pc:spChg>
        <pc:spChg chg="add del">
          <ac:chgData name="mikez zaatri" userId="dc7c058cd1c617f1" providerId="LiveId" clId="{FDA6E28C-406E-41EE-A1DD-C474C9987713}" dt="2021-08-07T13:39:04.424" v="117" actId="26606"/>
          <ac:spMkLst>
            <pc:docMk/>
            <pc:sldMk cId="3828626221" sldId="268"/>
            <ac:spMk id="169" creationId="{10AE8D57-436A-4073-9A75-15BB5949F8B4}"/>
          </ac:spMkLst>
        </pc:spChg>
        <pc:spChg chg="add del">
          <ac:chgData name="mikez zaatri" userId="dc7c058cd1c617f1" providerId="LiveId" clId="{FDA6E28C-406E-41EE-A1DD-C474C9987713}" dt="2021-08-07T13:39:04.424" v="117" actId="26606"/>
          <ac:spMkLst>
            <pc:docMk/>
            <pc:sldMk cId="3828626221" sldId="268"/>
            <ac:spMk id="170" creationId="{E2852671-8EB6-4EAF-8AF8-65CF3FD66456}"/>
          </ac:spMkLst>
        </pc:spChg>
        <pc:spChg chg="add del">
          <ac:chgData name="mikez zaatri" userId="dc7c058cd1c617f1" providerId="LiveId" clId="{FDA6E28C-406E-41EE-A1DD-C474C9987713}" dt="2021-08-07T13:39:04.424" v="117" actId="26606"/>
          <ac:spMkLst>
            <pc:docMk/>
            <pc:sldMk cId="3828626221" sldId="268"/>
            <ac:spMk id="171" creationId="{F7207B7B-5C57-458C-BE38-95D2CD7655BB}"/>
          </ac:spMkLst>
        </pc:spChg>
        <pc:spChg chg="add del">
          <ac:chgData name="mikez zaatri" userId="dc7c058cd1c617f1" providerId="LiveId" clId="{FDA6E28C-406E-41EE-A1DD-C474C9987713}" dt="2021-08-07T13:39:04.424" v="117" actId="26606"/>
          <ac:spMkLst>
            <pc:docMk/>
            <pc:sldMk cId="3828626221" sldId="268"/>
            <ac:spMk id="172" creationId="{9822E561-F97C-4CBB-A9A6-A6BF6317BC84}"/>
          </ac:spMkLst>
        </pc:spChg>
        <pc:spChg chg="add del">
          <ac:chgData name="mikez zaatri" userId="dc7c058cd1c617f1" providerId="LiveId" clId="{FDA6E28C-406E-41EE-A1DD-C474C9987713}" dt="2021-08-07T13:39:04.424" v="117" actId="26606"/>
          <ac:spMkLst>
            <pc:docMk/>
            <pc:sldMk cId="3828626221" sldId="268"/>
            <ac:spMk id="173" creationId="{B01B0E58-A5C8-4CDA-A2E0-35DF94E59857}"/>
          </ac:spMkLst>
        </pc:spChg>
        <pc:spChg chg="add del">
          <ac:chgData name="mikez zaatri" userId="dc7c058cd1c617f1" providerId="LiveId" clId="{FDA6E28C-406E-41EE-A1DD-C474C9987713}" dt="2021-08-07T13:39:08.168" v="120" actId="26606"/>
          <ac:spMkLst>
            <pc:docMk/>
            <pc:sldMk cId="3828626221" sldId="268"/>
            <ac:spMk id="175" creationId="{E6C8E6EB-4C59-429B-97E4-72A058CFC4FB}"/>
          </ac:spMkLst>
        </pc:spChg>
        <pc:spChg chg="add del">
          <ac:chgData name="mikez zaatri" userId="dc7c058cd1c617f1" providerId="LiveId" clId="{FDA6E28C-406E-41EE-A1DD-C474C9987713}" dt="2021-08-07T13:39:08.168" v="120" actId="26606"/>
          <ac:spMkLst>
            <pc:docMk/>
            <pc:sldMk cId="3828626221" sldId="268"/>
            <ac:spMk id="176" creationId="{B5B90362-AFCC-46A9-B41C-A257A8C5B314}"/>
          </ac:spMkLst>
        </pc:spChg>
        <pc:spChg chg="add del">
          <ac:chgData name="mikez zaatri" userId="dc7c058cd1c617f1" providerId="LiveId" clId="{FDA6E28C-406E-41EE-A1DD-C474C9987713}" dt="2021-08-07T13:39:08.168" v="120" actId="26606"/>
          <ac:spMkLst>
            <pc:docMk/>
            <pc:sldMk cId="3828626221" sldId="268"/>
            <ac:spMk id="177" creationId="{F71EF7F1-38BA-471D-8CD4-2A9AE8E35527}"/>
          </ac:spMkLst>
        </pc:spChg>
        <pc:spChg chg="add del">
          <ac:chgData name="mikez zaatri" userId="dc7c058cd1c617f1" providerId="LiveId" clId="{FDA6E28C-406E-41EE-A1DD-C474C9987713}" dt="2021-08-07T13:39:08.168" v="120" actId="26606"/>
          <ac:spMkLst>
            <pc:docMk/>
            <pc:sldMk cId="3828626221" sldId="268"/>
            <ac:spMk id="178" creationId="{C0524398-BFB4-4C4A-8317-83B8729F9B26}"/>
          </ac:spMkLst>
        </pc:spChg>
        <pc:spChg chg="add del">
          <ac:chgData name="mikez zaatri" userId="dc7c058cd1c617f1" providerId="LiveId" clId="{FDA6E28C-406E-41EE-A1DD-C474C9987713}" dt="2021-08-07T13:39:08.168" v="120" actId="26606"/>
          <ac:spMkLst>
            <pc:docMk/>
            <pc:sldMk cId="3828626221" sldId="268"/>
            <ac:spMk id="179" creationId="{E08D4B6A-8113-4DFB-B82E-B60CAC8E0A50}"/>
          </ac:spMkLst>
        </pc:spChg>
        <pc:spChg chg="add del">
          <ac:chgData name="mikez zaatri" userId="dc7c058cd1c617f1" providerId="LiveId" clId="{FDA6E28C-406E-41EE-A1DD-C474C9987713}" dt="2021-08-07T13:39:08.168" v="120" actId="26606"/>
          <ac:spMkLst>
            <pc:docMk/>
            <pc:sldMk cId="3828626221" sldId="268"/>
            <ac:spMk id="180" creationId="{9822E561-F97C-4CBB-A9A6-A6BF6317BC84}"/>
          </ac:spMkLst>
        </pc:spChg>
        <pc:spChg chg="add del">
          <ac:chgData name="mikez zaatri" userId="dc7c058cd1c617f1" providerId="LiveId" clId="{FDA6E28C-406E-41EE-A1DD-C474C9987713}" dt="2021-08-07T13:39:08.168" v="120" actId="26606"/>
          <ac:spMkLst>
            <pc:docMk/>
            <pc:sldMk cId="3828626221" sldId="268"/>
            <ac:spMk id="181" creationId="{B01B0E58-A5C8-4CDA-A2E0-35DF94E59857}"/>
          </ac:spMkLst>
        </pc:spChg>
        <pc:spChg chg="add">
          <ac:chgData name="mikez zaatri" userId="dc7c058cd1c617f1" providerId="LiveId" clId="{FDA6E28C-406E-41EE-A1DD-C474C9987713}" dt="2021-08-07T13:39:08.180" v="121" actId="26606"/>
          <ac:spMkLst>
            <pc:docMk/>
            <pc:sldMk cId="3828626221" sldId="268"/>
            <ac:spMk id="183" creationId="{DD651B61-325E-4E73-8445-38B0DE8AAAB6}"/>
          </ac:spMkLst>
        </pc:spChg>
        <pc:spChg chg="add">
          <ac:chgData name="mikez zaatri" userId="dc7c058cd1c617f1" providerId="LiveId" clId="{FDA6E28C-406E-41EE-A1DD-C474C9987713}" dt="2021-08-07T13:39:08.180" v="121" actId="26606"/>
          <ac:spMkLst>
            <pc:docMk/>
            <pc:sldMk cId="3828626221" sldId="268"/>
            <ac:spMk id="184" creationId="{B42E5253-D3AC-4AC2-B766-8B34F13C2F5E}"/>
          </ac:spMkLst>
        </pc:spChg>
        <pc:spChg chg="add">
          <ac:chgData name="mikez zaatri" userId="dc7c058cd1c617f1" providerId="LiveId" clId="{FDA6E28C-406E-41EE-A1DD-C474C9987713}" dt="2021-08-07T13:39:08.180" v="121" actId="26606"/>
          <ac:spMkLst>
            <pc:docMk/>
            <pc:sldMk cId="3828626221" sldId="268"/>
            <ac:spMk id="185" creationId="{10AE8D57-436A-4073-9A75-15BB5949F8B4}"/>
          </ac:spMkLst>
        </pc:spChg>
        <pc:spChg chg="add">
          <ac:chgData name="mikez zaatri" userId="dc7c058cd1c617f1" providerId="LiveId" clId="{FDA6E28C-406E-41EE-A1DD-C474C9987713}" dt="2021-08-07T13:39:08.180" v="121" actId="26606"/>
          <ac:spMkLst>
            <pc:docMk/>
            <pc:sldMk cId="3828626221" sldId="268"/>
            <ac:spMk id="186" creationId="{E2852671-8EB6-4EAF-8AF8-65CF3FD66456}"/>
          </ac:spMkLst>
        </pc:spChg>
        <pc:spChg chg="add">
          <ac:chgData name="mikez zaatri" userId="dc7c058cd1c617f1" providerId="LiveId" clId="{FDA6E28C-406E-41EE-A1DD-C474C9987713}" dt="2021-08-07T13:39:08.180" v="121" actId="26606"/>
          <ac:spMkLst>
            <pc:docMk/>
            <pc:sldMk cId="3828626221" sldId="268"/>
            <ac:spMk id="187" creationId="{26B4480E-B7FF-4481-890E-043A69AE6FE2}"/>
          </ac:spMkLst>
        </pc:spChg>
        <pc:grpChg chg="add del">
          <ac:chgData name="mikez zaatri" userId="dc7c058cd1c617f1" providerId="LiveId" clId="{FDA6E28C-406E-41EE-A1DD-C474C9987713}" dt="2021-08-07T13:39:01.654" v="113" actId="26606"/>
          <ac:grpSpMkLst>
            <pc:docMk/>
            <pc:sldMk cId="3828626221" sldId="268"/>
            <ac:grpSpMk id="109" creationId="{79394E1F-0B5F-497D-B2A6-8383A2A54834}"/>
          </ac:grpSpMkLst>
        </pc:grpChg>
        <pc:grpChg chg="add">
          <ac:chgData name="mikez zaatri" userId="dc7c058cd1c617f1" providerId="LiveId" clId="{FDA6E28C-406E-41EE-A1DD-C474C9987713}" dt="2021-08-07T13:39:08.180" v="121" actId="26606"/>
          <ac:grpSpMkLst>
            <pc:docMk/>
            <pc:sldMk cId="3828626221" sldId="268"/>
            <ac:grpSpMk id="188" creationId="{79394E1F-0B5F-497D-B2A6-8383A2A54834}"/>
          </ac:grpSpMkLst>
        </pc:grpChg>
        <pc:picChg chg="add mod">
          <ac:chgData name="mikez zaatri" userId="dc7c058cd1c617f1" providerId="LiveId" clId="{FDA6E28C-406E-41EE-A1DD-C474C9987713}" dt="2021-08-07T13:40:14.128" v="134" actId="14100"/>
          <ac:picMkLst>
            <pc:docMk/>
            <pc:sldMk cId="3828626221" sldId="268"/>
            <ac:picMk id="3" creationId="{AD8AA16E-F466-497A-8EF3-A2A20A46F7E2}"/>
          </ac:picMkLst>
        </pc:picChg>
        <pc:picChg chg="del">
          <ac:chgData name="mikez zaatri" userId="dc7c058cd1c617f1" providerId="LiveId" clId="{FDA6E28C-406E-41EE-A1DD-C474C9987713}" dt="2021-08-07T13:35:54.705" v="107" actId="478"/>
          <ac:picMkLst>
            <pc:docMk/>
            <pc:sldMk cId="3828626221" sldId="268"/>
            <ac:picMk id="5" creationId="{A927BE9B-8008-4904-97B8-4BEBB47CDA94}"/>
          </ac:picMkLst>
        </pc:picChg>
      </pc:sldChg>
    </pc:docChg>
  </pc:docChgLst>
  <pc:docChgLst>
    <pc:chgData name="mikez zaatri" userId="dc7c058cd1c617f1" providerId="LiveId" clId="{F255ABD9-DD32-49C2-95D1-D3F9DBAF0468}"/>
    <pc:docChg chg="undo custSel addSld delSld modSld">
      <pc:chgData name="mikez zaatri" userId="dc7c058cd1c617f1" providerId="LiveId" clId="{F255ABD9-DD32-49C2-95D1-D3F9DBAF0468}" dt="2021-08-16T07:25:32.276" v="761" actId="6549"/>
      <pc:docMkLst>
        <pc:docMk/>
      </pc:docMkLst>
      <pc:sldChg chg="addSp delSp modSp add mod setBg modClrScheme setClrOvrMap delDesignElem chgLayout">
        <pc:chgData name="mikez zaatri" userId="dc7c058cd1c617f1" providerId="LiveId" clId="{F255ABD9-DD32-49C2-95D1-D3F9DBAF0468}" dt="2021-08-16T07:20:15.446" v="255" actId="26606"/>
        <pc:sldMkLst>
          <pc:docMk/>
          <pc:sldMk cId="95992585" sldId="257"/>
        </pc:sldMkLst>
        <pc:spChg chg="add del mod ord">
          <ac:chgData name="mikez zaatri" userId="dc7c058cd1c617f1" providerId="LiveId" clId="{F255ABD9-DD32-49C2-95D1-D3F9DBAF0468}" dt="2021-08-16T07:11:32.555" v="47" actId="478"/>
          <ac:spMkLst>
            <pc:docMk/>
            <pc:sldMk cId="95992585" sldId="257"/>
            <ac:spMk id="3" creationId="{7FAFC4F9-3D37-4D05-98AC-2A59A56328CC}"/>
          </ac:spMkLst>
        </pc:spChg>
        <pc:spChg chg="add del mod ord">
          <ac:chgData name="mikez zaatri" userId="dc7c058cd1c617f1" providerId="LiveId" clId="{F255ABD9-DD32-49C2-95D1-D3F9DBAF0468}" dt="2021-08-16T07:11:40.219" v="49" actId="478"/>
          <ac:spMkLst>
            <pc:docMk/>
            <pc:sldMk cId="95992585" sldId="257"/>
            <ac:spMk id="4" creationId="{FA3D2BEE-72B1-4A76-BC70-BE7DE56090B4}"/>
          </ac:spMkLst>
        </pc:spChg>
        <pc:spChg chg="add del mod ord">
          <ac:chgData name="mikez zaatri" userId="dc7c058cd1c617f1" providerId="LiveId" clId="{F255ABD9-DD32-49C2-95D1-D3F9DBAF0468}" dt="2021-08-16T07:11:33.923" v="48" actId="478"/>
          <ac:spMkLst>
            <pc:docMk/>
            <pc:sldMk cId="95992585" sldId="257"/>
            <ac:spMk id="5" creationId="{AF2B1E7B-3911-4DD9-BB2A-C98CC6F36EA3}"/>
          </ac:spMkLst>
        </pc:spChg>
        <pc:spChg chg="add mod ord">
          <ac:chgData name="mikez zaatri" userId="dc7c058cd1c617f1" providerId="LiveId" clId="{F255ABD9-DD32-49C2-95D1-D3F9DBAF0468}" dt="2021-08-16T07:20:15.446" v="255" actId="26606"/>
          <ac:spMkLst>
            <pc:docMk/>
            <pc:sldMk cId="95992585" sldId="257"/>
            <ac:spMk id="8" creationId="{26C39FAB-5AD5-4AF2-8970-761429E3AEFC}"/>
          </ac:spMkLst>
        </pc:spChg>
        <pc:spChg chg="add del mod ord">
          <ac:chgData name="mikez zaatri" userId="dc7c058cd1c617f1" providerId="LiveId" clId="{F255ABD9-DD32-49C2-95D1-D3F9DBAF0468}" dt="2021-08-16T07:15:34.923" v="118" actId="478"/>
          <ac:spMkLst>
            <pc:docMk/>
            <pc:sldMk cId="95992585" sldId="257"/>
            <ac:spMk id="9" creationId="{1DC9C372-3062-43E3-AD3B-DA4FDD4A1787}"/>
          </ac:spMkLst>
        </pc:spChg>
        <pc:spChg chg="add mod ord">
          <ac:chgData name="mikez zaatri" userId="dc7c058cd1c617f1" providerId="LiveId" clId="{F255ABD9-DD32-49C2-95D1-D3F9DBAF0468}" dt="2021-08-16T07:20:15.446" v="255" actId="26606"/>
          <ac:spMkLst>
            <pc:docMk/>
            <pc:sldMk cId="95992585" sldId="257"/>
            <ac:spMk id="10" creationId="{B5FEDBAE-ABA3-4F3C-AA95-96E298B91A08}"/>
          </ac:spMkLst>
        </pc:spChg>
        <pc:spChg chg="add del">
          <ac:chgData name="mikez zaatri" userId="dc7c058cd1c617f1" providerId="LiveId" clId="{F255ABD9-DD32-49C2-95D1-D3F9DBAF0468}" dt="2021-08-16T07:13:07.886" v="79" actId="26606"/>
          <ac:spMkLst>
            <pc:docMk/>
            <pc:sldMk cId="95992585" sldId="257"/>
            <ac:spMk id="12" creationId="{1DDC3EF6-2EA5-44B3-94C7-9DDA67A127D0}"/>
          </ac:spMkLst>
        </pc:spChg>
        <pc:spChg chg="add del">
          <ac:chgData name="mikez zaatri" userId="dc7c058cd1c617f1" providerId="LiveId" clId="{F255ABD9-DD32-49C2-95D1-D3F9DBAF0468}" dt="2021-08-16T07:13:07.886" v="79" actId="26606"/>
          <ac:spMkLst>
            <pc:docMk/>
            <pc:sldMk cId="95992585" sldId="257"/>
            <ac:spMk id="14" creationId="{87925A9A-E9FA-496E-9C09-7C2845E0062B}"/>
          </ac:spMkLst>
        </pc:spChg>
        <pc:spChg chg="add del">
          <ac:chgData name="mikez zaatri" userId="dc7c058cd1c617f1" providerId="LiveId" clId="{F255ABD9-DD32-49C2-95D1-D3F9DBAF0468}" dt="2021-08-16T07:13:07.886" v="79" actId="26606"/>
          <ac:spMkLst>
            <pc:docMk/>
            <pc:sldMk cId="95992585" sldId="257"/>
            <ac:spMk id="16" creationId="{2073ABB4-E164-4CBF-ADFF-25552BB7913B}"/>
          </ac:spMkLst>
        </pc:spChg>
        <pc:spChg chg="add del">
          <ac:chgData name="mikez zaatri" userId="dc7c058cd1c617f1" providerId="LiveId" clId="{F255ABD9-DD32-49C2-95D1-D3F9DBAF0468}" dt="2021-08-16T07:13:07.886" v="79" actId="26606"/>
          <ac:spMkLst>
            <pc:docMk/>
            <pc:sldMk cId="95992585" sldId="257"/>
            <ac:spMk id="18" creationId="{1259A422-0023-4292-8200-E080556F30F9}"/>
          </ac:spMkLst>
        </pc:spChg>
        <pc:spChg chg="add del">
          <ac:chgData name="mikez zaatri" userId="dc7c058cd1c617f1" providerId="LiveId" clId="{F255ABD9-DD32-49C2-95D1-D3F9DBAF0468}" dt="2021-08-16T07:13:07.886" v="79" actId="26606"/>
          <ac:spMkLst>
            <pc:docMk/>
            <pc:sldMk cId="95992585" sldId="257"/>
            <ac:spMk id="20" creationId="{A2413CA5-4739-4BC9-8BB3-B0A4928D314F}"/>
          </ac:spMkLst>
        </pc:spChg>
        <pc:spChg chg="add del">
          <ac:chgData name="mikez zaatri" userId="dc7c058cd1c617f1" providerId="LiveId" clId="{F255ABD9-DD32-49C2-95D1-D3F9DBAF0468}" dt="2021-08-16T07:13:10.007" v="81" actId="26606"/>
          <ac:spMkLst>
            <pc:docMk/>
            <pc:sldMk cId="95992585" sldId="257"/>
            <ac:spMk id="22" creationId="{1264404B-1C0F-4383-8FC3-A3E3264AA4C3}"/>
          </ac:spMkLst>
        </pc:spChg>
        <pc:spChg chg="add del">
          <ac:chgData name="mikez zaatri" userId="dc7c058cd1c617f1" providerId="LiveId" clId="{F255ABD9-DD32-49C2-95D1-D3F9DBAF0468}" dt="2021-08-16T07:13:10.007" v="81" actId="26606"/>
          <ac:spMkLst>
            <pc:docMk/>
            <pc:sldMk cId="95992585" sldId="257"/>
            <ac:spMk id="23" creationId="{1DDC3EF6-2EA5-44B3-94C7-9DDA67A127D0}"/>
          </ac:spMkLst>
        </pc:spChg>
        <pc:spChg chg="add del">
          <ac:chgData name="mikez zaatri" userId="dc7c058cd1c617f1" providerId="LiveId" clId="{F255ABD9-DD32-49C2-95D1-D3F9DBAF0468}" dt="2021-08-16T07:13:10.007" v="81" actId="26606"/>
          <ac:spMkLst>
            <pc:docMk/>
            <pc:sldMk cId="95992585" sldId="257"/>
            <ac:spMk id="24" creationId="{619F5C88-C232-4D01-8DB1-8A0C673DDBC3}"/>
          </ac:spMkLst>
        </pc:spChg>
        <pc:spChg chg="add del">
          <ac:chgData name="mikez zaatri" userId="dc7c058cd1c617f1" providerId="LiveId" clId="{F255ABD9-DD32-49C2-95D1-D3F9DBAF0468}" dt="2021-08-16T07:13:10.007" v="81" actId="26606"/>
          <ac:spMkLst>
            <pc:docMk/>
            <pc:sldMk cId="95992585" sldId="257"/>
            <ac:spMk id="25" creationId="{87925A9A-E9FA-496E-9C09-7C2845E0062B}"/>
          </ac:spMkLst>
        </pc:spChg>
        <pc:spChg chg="add del">
          <ac:chgData name="mikez zaatri" userId="dc7c058cd1c617f1" providerId="LiveId" clId="{F255ABD9-DD32-49C2-95D1-D3F9DBAF0468}" dt="2021-08-16T07:13:10.007" v="81" actId="26606"/>
          <ac:spMkLst>
            <pc:docMk/>
            <pc:sldMk cId="95992585" sldId="257"/>
            <ac:spMk id="26" creationId="{1EEE7F17-8E08-4C69-8E22-661908E6DF72}"/>
          </ac:spMkLst>
        </pc:spChg>
        <pc:spChg chg="add del">
          <ac:chgData name="mikez zaatri" userId="dc7c058cd1c617f1" providerId="LiveId" clId="{F255ABD9-DD32-49C2-95D1-D3F9DBAF0468}" dt="2021-08-16T07:13:10.007" v="81" actId="26606"/>
          <ac:spMkLst>
            <pc:docMk/>
            <pc:sldMk cId="95992585" sldId="257"/>
            <ac:spMk id="27" creationId="{2073ABB4-E164-4CBF-ADFF-25552BB7913B}"/>
          </ac:spMkLst>
        </pc:spChg>
        <pc:spChg chg="add del">
          <ac:chgData name="mikez zaatri" userId="dc7c058cd1c617f1" providerId="LiveId" clId="{F255ABD9-DD32-49C2-95D1-D3F9DBAF0468}" dt="2021-08-16T07:13:10.007" v="81" actId="26606"/>
          <ac:spMkLst>
            <pc:docMk/>
            <pc:sldMk cId="95992585" sldId="257"/>
            <ac:spMk id="28" creationId="{8C266B9D-DC87-430A-8D3A-2E83639A1768}"/>
          </ac:spMkLst>
        </pc:spChg>
        <pc:spChg chg="add del">
          <ac:chgData name="mikez zaatri" userId="dc7c058cd1c617f1" providerId="LiveId" clId="{F255ABD9-DD32-49C2-95D1-D3F9DBAF0468}" dt="2021-08-16T07:13:10.007" v="81" actId="26606"/>
          <ac:spMkLst>
            <pc:docMk/>
            <pc:sldMk cId="95992585" sldId="257"/>
            <ac:spMk id="29" creationId="{254B162D-1BD7-41E0-844F-F94AE2CE2B87}"/>
          </ac:spMkLst>
        </pc:spChg>
        <pc:spChg chg="add del">
          <ac:chgData name="mikez zaatri" userId="dc7c058cd1c617f1" providerId="LiveId" clId="{F255ABD9-DD32-49C2-95D1-D3F9DBAF0468}" dt="2021-08-16T07:20:09.030" v="253" actId="26606"/>
          <ac:spMkLst>
            <pc:docMk/>
            <pc:sldMk cId="95992585" sldId="257"/>
            <ac:spMk id="30" creationId="{10AE8D57-436A-4073-9A75-15BB5949F8B4}"/>
          </ac:spMkLst>
        </pc:spChg>
        <pc:spChg chg="add del">
          <ac:chgData name="mikez zaatri" userId="dc7c058cd1c617f1" providerId="LiveId" clId="{F255ABD9-DD32-49C2-95D1-D3F9DBAF0468}" dt="2021-08-16T07:13:11.616" v="83" actId="26606"/>
          <ac:spMkLst>
            <pc:docMk/>
            <pc:sldMk cId="95992585" sldId="257"/>
            <ac:spMk id="31" creationId="{1DDC3EF6-2EA5-44B3-94C7-9DDA67A127D0}"/>
          </ac:spMkLst>
        </pc:spChg>
        <pc:spChg chg="add del">
          <ac:chgData name="mikez zaatri" userId="dc7c058cd1c617f1" providerId="LiveId" clId="{F255ABD9-DD32-49C2-95D1-D3F9DBAF0468}" dt="2021-08-16T07:13:11.616" v="83" actId="26606"/>
          <ac:spMkLst>
            <pc:docMk/>
            <pc:sldMk cId="95992585" sldId="257"/>
            <ac:spMk id="32" creationId="{87925A9A-E9FA-496E-9C09-7C2845E0062B}"/>
          </ac:spMkLst>
        </pc:spChg>
        <pc:spChg chg="add del">
          <ac:chgData name="mikez zaatri" userId="dc7c058cd1c617f1" providerId="LiveId" clId="{F255ABD9-DD32-49C2-95D1-D3F9DBAF0468}" dt="2021-08-16T07:13:11.616" v="83" actId="26606"/>
          <ac:spMkLst>
            <pc:docMk/>
            <pc:sldMk cId="95992585" sldId="257"/>
            <ac:spMk id="33" creationId="{2073ABB4-E164-4CBF-ADFF-25552BB7913B}"/>
          </ac:spMkLst>
        </pc:spChg>
        <pc:spChg chg="add del">
          <ac:chgData name="mikez zaatri" userId="dc7c058cd1c617f1" providerId="LiveId" clId="{F255ABD9-DD32-49C2-95D1-D3F9DBAF0468}" dt="2021-08-16T07:13:11.616" v="83" actId="26606"/>
          <ac:spMkLst>
            <pc:docMk/>
            <pc:sldMk cId="95992585" sldId="257"/>
            <ac:spMk id="34" creationId="{587D26DA-9773-4A0E-B213-DDF20A1F1F27}"/>
          </ac:spMkLst>
        </pc:spChg>
        <pc:spChg chg="add del">
          <ac:chgData name="mikez zaatri" userId="dc7c058cd1c617f1" providerId="LiveId" clId="{F255ABD9-DD32-49C2-95D1-D3F9DBAF0468}" dt="2021-08-16T07:20:09.030" v="253" actId="26606"/>
          <ac:spMkLst>
            <pc:docMk/>
            <pc:sldMk cId="95992585" sldId="257"/>
            <ac:spMk id="35" creationId="{DD651B61-325E-4E73-8445-38B0DE8AAAB6}"/>
          </ac:spMkLst>
        </pc:spChg>
        <pc:spChg chg="add del">
          <ac:chgData name="mikez zaatri" userId="dc7c058cd1c617f1" providerId="LiveId" clId="{F255ABD9-DD32-49C2-95D1-D3F9DBAF0468}" dt="2021-08-16T07:13:13.096" v="85" actId="26606"/>
          <ac:spMkLst>
            <pc:docMk/>
            <pc:sldMk cId="95992585" sldId="257"/>
            <ac:spMk id="36" creationId="{1DDC3EF6-2EA5-44B3-94C7-9DDA67A127D0}"/>
          </ac:spMkLst>
        </pc:spChg>
        <pc:spChg chg="add del">
          <ac:chgData name="mikez zaatri" userId="dc7c058cd1c617f1" providerId="LiveId" clId="{F255ABD9-DD32-49C2-95D1-D3F9DBAF0468}" dt="2021-08-16T07:13:13.096" v="85" actId="26606"/>
          <ac:spMkLst>
            <pc:docMk/>
            <pc:sldMk cId="95992585" sldId="257"/>
            <ac:spMk id="37" creationId="{87925A9A-E9FA-496E-9C09-7C2845E0062B}"/>
          </ac:spMkLst>
        </pc:spChg>
        <pc:spChg chg="add del">
          <ac:chgData name="mikez zaatri" userId="dc7c058cd1c617f1" providerId="LiveId" clId="{F255ABD9-DD32-49C2-95D1-D3F9DBAF0468}" dt="2021-08-16T07:13:13.096" v="85" actId="26606"/>
          <ac:spMkLst>
            <pc:docMk/>
            <pc:sldMk cId="95992585" sldId="257"/>
            <ac:spMk id="38" creationId="{2073ABB4-E164-4CBF-ADFF-25552BB7913B}"/>
          </ac:spMkLst>
        </pc:spChg>
        <pc:spChg chg="add del">
          <ac:chgData name="mikez zaatri" userId="dc7c058cd1c617f1" providerId="LiveId" clId="{F255ABD9-DD32-49C2-95D1-D3F9DBAF0468}" dt="2021-08-16T07:13:13.096" v="85" actId="26606"/>
          <ac:spMkLst>
            <pc:docMk/>
            <pc:sldMk cId="95992585" sldId="257"/>
            <ac:spMk id="39" creationId="{0F161291-765C-4033-9E84-52C51C6A5A63}"/>
          </ac:spMkLst>
        </pc:spChg>
        <pc:spChg chg="add del">
          <ac:chgData name="mikez zaatri" userId="dc7c058cd1c617f1" providerId="LiveId" clId="{F255ABD9-DD32-49C2-95D1-D3F9DBAF0468}" dt="2021-08-16T07:13:13.096" v="85" actId="26606"/>
          <ac:spMkLst>
            <pc:docMk/>
            <pc:sldMk cId="95992585" sldId="257"/>
            <ac:spMk id="40" creationId="{37F69638-8A6F-45AB-B9EC-9D8C8FC37180}"/>
          </ac:spMkLst>
        </pc:spChg>
        <pc:spChg chg="add del">
          <ac:chgData name="mikez zaatri" userId="dc7c058cd1c617f1" providerId="LiveId" clId="{F255ABD9-DD32-49C2-95D1-D3F9DBAF0468}" dt="2021-08-16T07:20:09.030" v="253" actId="26606"/>
          <ac:spMkLst>
            <pc:docMk/>
            <pc:sldMk cId="95992585" sldId="257"/>
            <ac:spMk id="41" creationId="{B42E5253-D3AC-4AC2-B766-8B34F13C2F5E}"/>
          </ac:spMkLst>
        </pc:spChg>
        <pc:spChg chg="add del">
          <ac:chgData name="mikez zaatri" userId="dc7c058cd1c617f1" providerId="LiveId" clId="{F255ABD9-DD32-49C2-95D1-D3F9DBAF0468}" dt="2021-08-16T07:13:14.393" v="87" actId="26606"/>
          <ac:spMkLst>
            <pc:docMk/>
            <pc:sldMk cId="95992585" sldId="257"/>
            <ac:spMk id="42" creationId="{C05729A4-6F0F-4423-AD0C-EF27345E6187}"/>
          </ac:spMkLst>
        </pc:spChg>
        <pc:spChg chg="add del">
          <ac:chgData name="mikez zaatri" userId="dc7c058cd1c617f1" providerId="LiveId" clId="{F255ABD9-DD32-49C2-95D1-D3F9DBAF0468}" dt="2021-08-16T07:13:14.393" v="87" actId="26606"/>
          <ac:spMkLst>
            <pc:docMk/>
            <pc:sldMk cId="95992585" sldId="257"/>
            <ac:spMk id="43" creationId="{204CB79E-F775-42E6-994C-D5FA8C176B65}"/>
          </ac:spMkLst>
        </pc:spChg>
        <pc:spChg chg="add del">
          <ac:chgData name="mikez zaatri" userId="dc7c058cd1c617f1" providerId="LiveId" clId="{F255ABD9-DD32-49C2-95D1-D3F9DBAF0468}" dt="2021-08-16T07:13:14.393" v="87" actId="26606"/>
          <ac:spMkLst>
            <pc:docMk/>
            <pc:sldMk cId="95992585" sldId="257"/>
            <ac:spMk id="44" creationId="{3AAB5B94-95EF-4963-859C-1FA406D62CA2}"/>
          </ac:spMkLst>
        </pc:spChg>
        <pc:spChg chg="add del">
          <ac:chgData name="mikez zaatri" userId="dc7c058cd1c617f1" providerId="LiveId" clId="{F255ABD9-DD32-49C2-95D1-D3F9DBAF0468}" dt="2021-08-16T07:13:14.393" v="87" actId="26606"/>
          <ac:spMkLst>
            <pc:docMk/>
            <pc:sldMk cId="95992585" sldId="257"/>
            <ac:spMk id="45" creationId="{00C418F9-B1A3-4097-9C97-E1C9F3149701}"/>
          </ac:spMkLst>
        </pc:spChg>
        <pc:spChg chg="add del">
          <ac:chgData name="mikez zaatri" userId="dc7c058cd1c617f1" providerId="LiveId" clId="{F255ABD9-DD32-49C2-95D1-D3F9DBAF0468}" dt="2021-08-16T07:13:14.393" v="87" actId="26606"/>
          <ac:spMkLst>
            <pc:docMk/>
            <pc:sldMk cId="95992585" sldId="257"/>
            <ac:spMk id="46" creationId="{6B5E8ED2-C3EC-40AD-BDB9-27E589B52DAA}"/>
          </ac:spMkLst>
        </pc:spChg>
        <pc:spChg chg="add del">
          <ac:chgData name="mikez zaatri" userId="dc7c058cd1c617f1" providerId="LiveId" clId="{F255ABD9-DD32-49C2-95D1-D3F9DBAF0468}" dt="2021-08-16T07:20:09.030" v="253" actId="26606"/>
          <ac:spMkLst>
            <pc:docMk/>
            <pc:sldMk cId="95992585" sldId="257"/>
            <ac:spMk id="47" creationId="{88C97474-5879-4DB5-B4F3-F0357104BC8E}"/>
          </ac:spMkLst>
        </pc:spChg>
        <pc:spChg chg="add del">
          <ac:chgData name="mikez zaatri" userId="dc7c058cd1c617f1" providerId="LiveId" clId="{F255ABD9-DD32-49C2-95D1-D3F9DBAF0468}" dt="2021-08-16T07:13:16.181" v="89" actId="26606"/>
          <ac:spMkLst>
            <pc:docMk/>
            <pc:sldMk cId="95992585" sldId="257"/>
            <ac:spMk id="48" creationId="{1DDC3EF6-2EA5-44B3-94C7-9DDA67A127D0}"/>
          </ac:spMkLst>
        </pc:spChg>
        <pc:spChg chg="add del">
          <ac:chgData name="mikez zaatri" userId="dc7c058cd1c617f1" providerId="LiveId" clId="{F255ABD9-DD32-49C2-95D1-D3F9DBAF0468}" dt="2021-08-16T07:13:16.181" v="89" actId="26606"/>
          <ac:spMkLst>
            <pc:docMk/>
            <pc:sldMk cId="95992585" sldId="257"/>
            <ac:spMk id="49" creationId="{87925A9A-E9FA-496E-9C09-7C2845E0062B}"/>
          </ac:spMkLst>
        </pc:spChg>
        <pc:spChg chg="add del">
          <ac:chgData name="mikez zaatri" userId="dc7c058cd1c617f1" providerId="LiveId" clId="{F255ABD9-DD32-49C2-95D1-D3F9DBAF0468}" dt="2021-08-16T07:13:16.181" v="89" actId="26606"/>
          <ac:spMkLst>
            <pc:docMk/>
            <pc:sldMk cId="95992585" sldId="257"/>
            <ac:spMk id="50" creationId="{2073ABB4-E164-4CBF-ADFF-25552BB7913B}"/>
          </ac:spMkLst>
        </pc:spChg>
        <pc:spChg chg="add del">
          <ac:chgData name="mikez zaatri" userId="dc7c058cd1c617f1" providerId="LiveId" clId="{F255ABD9-DD32-49C2-95D1-D3F9DBAF0468}" dt="2021-08-16T07:13:16.181" v="89" actId="26606"/>
          <ac:spMkLst>
            <pc:docMk/>
            <pc:sldMk cId="95992585" sldId="257"/>
            <ac:spMk id="51" creationId="{20C97E5C-C165-417B-BBDE-6701E226BE3D}"/>
          </ac:spMkLst>
        </pc:spChg>
        <pc:spChg chg="add del">
          <ac:chgData name="mikez zaatri" userId="dc7c058cd1c617f1" providerId="LiveId" clId="{F255ABD9-DD32-49C2-95D1-D3F9DBAF0468}" dt="2021-08-16T07:13:16.181" v="89" actId="26606"/>
          <ac:spMkLst>
            <pc:docMk/>
            <pc:sldMk cId="95992585" sldId="257"/>
            <ac:spMk id="52" creationId="{95D0E1C6-221C-4835-B0D4-24184F6B6E21}"/>
          </ac:spMkLst>
        </pc:spChg>
        <pc:spChg chg="add del">
          <ac:chgData name="mikez zaatri" userId="dc7c058cd1c617f1" providerId="LiveId" clId="{F255ABD9-DD32-49C2-95D1-D3F9DBAF0468}" dt="2021-08-16T07:13:16.181" v="89" actId="26606"/>
          <ac:spMkLst>
            <pc:docMk/>
            <pc:sldMk cId="95992585" sldId="257"/>
            <ac:spMk id="53" creationId="{A98F2782-0AD1-4AB6-BBB8-3BA1BB416CE2}"/>
          </ac:spMkLst>
        </pc:spChg>
        <pc:spChg chg="add del">
          <ac:chgData name="mikez zaatri" userId="dc7c058cd1c617f1" providerId="LiveId" clId="{F255ABD9-DD32-49C2-95D1-D3F9DBAF0468}" dt="2021-08-16T07:20:09.030" v="253" actId="26606"/>
          <ac:spMkLst>
            <pc:docMk/>
            <pc:sldMk cId="95992585" sldId="257"/>
            <ac:spMk id="54" creationId="{9831CBB7-4817-4B54-A7F9-0AE2D0C47870}"/>
          </ac:spMkLst>
        </pc:spChg>
        <pc:spChg chg="add del">
          <ac:chgData name="mikez zaatri" userId="dc7c058cd1c617f1" providerId="LiveId" clId="{F255ABD9-DD32-49C2-95D1-D3F9DBAF0468}" dt="2021-08-16T07:13:18.088" v="91" actId="26606"/>
          <ac:spMkLst>
            <pc:docMk/>
            <pc:sldMk cId="95992585" sldId="257"/>
            <ac:spMk id="55" creationId="{1DDC3EF6-2EA5-44B3-94C7-9DDA67A127D0}"/>
          </ac:spMkLst>
        </pc:spChg>
        <pc:spChg chg="add del">
          <ac:chgData name="mikez zaatri" userId="dc7c058cd1c617f1" providerId="LiveId" clId="{F255ABD9-DD32-49C2-95D1-D3F9DBAF0468}" dt="2021-08-16T07:13:18.088" v="91" actId="26606"/>
          <ac:spMkLst>
            <pc:docMk/>
            <pc:sldMk cId="95992585" sldId="257"/>
            <ac:spMk id="56" creationId="{87925A9A-E9FA-496E-9C09-7C2845E0062B}"/>
          </ac:spMkLst>
        </pc:spChg>
        <pc:spChg chg="add del">
          <ac:chgData name="mikez zaatri" userId="dc7c058cd1c617f1" providerId="LiveId" clId="{F255ABD9-DD32-49C2-95D1-D3F9DBAF0468}" dt="2021-08-16T07:13:18.088" v="91" actId="26606"/>
          <ac:spMkLst>
            <pc:docMk/>
            <pc:sldMk cId="95992585" sldId="257"/>
            <ac:spMk id="57" creationId="{2073ABB4-E164-4CBF-ADFF-25552BB7913B}"/>
          </ac:spMkLst>
        </pc:spChg>
        <pc:spChg chg="add del">
          <ac:chgData name="mikez zaatri" userId="dc7c058cd1c617f1" providerId="LiveId" clId="{F255ABD9-DD32-49C2-95D1-D3F9DBAF0468}" dt="2021-08-16T07:13:18.088" v="91" actId="26606"/>
          <ac:spMkLst>
            <pc:docMk/>
            <pc:sldMk cId="95992585" sldId="257"/>
            <ac:spMk id="58" creationId="{2F8F80BB-E8B6-43B3-9462-B4D497D2802A}"/>
          </ac:spMkLst>
        </pc:spChg>
        <pc:spChg chg="add del">
          <ac:chgData name="mikez zaatri" userId="dc7c058cd1c617f1" providerId="LiveId" clId="{F255ABD9-DD32-49C2-95D1-D3F9DBAF0468}" dt="2021-08-16T07:13:18.088" v="91" actId="26606"/>
          <ac:spMkLst>
            <pc:docMk/>
            <pc:sldMk cId="95992585" sldId="257"/>
            <ac:spMk id="59" creationId="{942C8AD6-8796-482B-ACC1-6D686B08E7AC}"/>
          </ac:spMkLst>
        </pc:spChg>
        <pc:spChg chg="add del">
          <ac:chgData name="mikez zaatri" userId="dc7c058cd1c617f1" providerId="LiveId" clId="{F255ABD9-DD32-49C2-95D1-D3F9DBAF0468}" dt="2021-08-16T07:13:18.088" v="91" actId="26606"/>
          <ac:spMkLst>
            <pc:docMk/>
            <pc:sldMk cId="95992585" sldId="257"/>
            <ac:spMk id="60" creationId="{B6B3BF72-6DFA-42DA-A667-9E3A1BCFF7EB}"/>
          </ac:spMkLst>
        </pc:spChg>
        <pc:spChg chg="add del">
          <ac:chgData name="mikez zaatri" userId="dc7c058cd1c617f1" providerId="LiveId" clId="{F255ABD9-DD32-49C2-95D1-D3F9DBAF0468}" dt="2021-08-16T07:20:09.030" v="253" actId="26606"/>
          <ac:spMkLst>
            <pc:docMk/>
            <pc:sldMk cId="95992585" sldId="257"/>
            <ac:spMk id="61" creationId="{96BC321D-B05F-4857-8880-97F61B9B7858}"/>
          </ac:spMkLst>
        </pc:spChg>
        <pc:spChg chg="add del">
          <ac:chgData name="mikez zaatri" userId="dc7c058cd1c617f1" providerId="LiveId" clId="{F255ABD9-DD32-49C2-95D1-D3F9DBAF0468}" dt="2021-08-16T07:13:19.826" v="93" actId="26606"/>
          <ac:spMkLst>
            <pc:docMk/>
            <pc:sldMk cId="95992585" sldId="257"/>
            <ac:spMk id="62" creationId="{1DDC3EF6-2EA5-44B3-94C7-9DDA67A127D0}"/>
          </ac:spMkLst>
        </pc:spChg>
        <pc:spChg chg="add del">
          <ac:chgData name="mikez zaatri" userId="dc7c058cd1c617f1" providerId="LiveId" clId="{F255ABD9-DD32-49C2-95D1-D3F9DBAF0468}" dt="2021-08-16T07:13:19.826" v="93" actId="26606"/>
          <ac:spMkLst>
            <pc:docMk/>
            <pc:sldMk cId="95992585" sldId="257"/>
            <ac:spMk id="63" creationId="{87925A9A-E9FA-496E-9C09-7C2845E0062B}"/>
          </ac:spMkLst>
        </pc:spChg>
        <pc:spChg chg="add del">
          <ac:chgData name="mikez zaatri" userId="dc7c058cd1c617f1" providerId="LiveId" clId="{F255ABD9-DD32-49C2-95D1-D3F9DBAF0468}" dt="2021-08-16T07:13:19.826" v="93" actId="26606"/>
          <ac:spMkLst>
            <pc:docMk/>
            <pc:sldMk cId="95992585" sldId="257"/>
            <ac:spMk id="64" creationId="{2073ABB4-E164-4CBF-ADFF-25552BB7913B}"/>
          </ac:spMkLst>
        </pc:spChg>
        <pc:spChg chg="add del">
          <ac:chgData name="mikez zaatri" userId="dc7c058cd1c617f1" providerId="LiveId" clId="{F255ABD9-DD32-49C2-95D1-D3F9DBAF0468}" dt="2021-08-16T07:13:19.826" v="93" actId="26606"/>
          <ac:spMkLst>
            <pc:docMk/>
            <pc:sldMk cId="95992585" sldId="257"/>
            <ac:spMk id="65" creationId="{65D9C196-56A3-4D2B-B250-2501F51B4C14}"/>
          </ac:spMkLst>
        </pc:spChg>
        <pc:spChg chg="add del">
          <ac:chgData name="mikez zaatri" userId="dc7c058cd1c617f1" providerId="LiveId" clId="{F255ABD9-DD32-49C2-95D1-D3F9DBAF0468}" dt="2021-08-16T07:13:19.826" v="93" actId="26606"/>
          <ac:spMkLst>
            <pc:docMk/>
            <pc:sldMk cId="95992585" sldId="257"/>
            <ac:spMk id="66" creationId="{3A6EBF77-A535-4798-83D5-C5D9C36BFA83}"/>
          </ac:spMkLst>
        </pc:spChg>
        <pc:spChg chg="add del">
          <ac:chgData name="mikez zaatri" userId="dc7c058cd1c617f1" providerId="LiveId" clId="{F255ABD9-DD32-49C2-95D1-D3F9DBAF0468}" dt="2021-08-16T07:13:19.826" v="93" actId="26606"/>
          <ac:spMkLst>
            <pc:docMk/>
            <pc:sldMk cId="95992585" sldId="257"/>
            <ac:spMk id="67" creationId="{DDB2DB23-D2D0-4E56-A97D-E9B80FD3E4A7}"/>
          </ac:spMkLst>
        </pc:spChg>
        <pc:spChg chg="add del">
          <ac:chgData name="mikez zaatri" userId="dc7c058cd1c617f1" providerId="LiveId" clId="{F255ABD9-DD32-49C2-95D1-D3F9DBAF0468}" dt="2021-08-16T07:20:15.446" v="255" actId="26606"/>
          <ac:spMkLst>
            <pc:docMk/>
            <pc:sldMk cId="95992585" sldId="257"/>
            <ac:spMk id="68" creationId="{DD651B61-325E-4E73-8445-38B0DE8AAAB6}"/>
          </ac:spMkLst>
        </pc:spChg>
        <pc:spChg chg="add del">
          <ac:chgData name="mikez zaatri" userId="dc7c058cd1c617f1" providerId="LiveId" clId="{F255ABD9-DD32-49C2-95D1-D3F9DBAF0468}" dt="2021-08-16T07:13:22.035" v="95" actId="26606"/>
          <ac:spMkLst>
            <pc:docMk/>
            <pc:sldMk cId="95992585" sldId="257"/>
            <ac:spMk id="69" creationId="{1DDC3EF6-2EA5-44B3-94C7-9DDA67A127D0}"/>
          </ac:spMkLst>
        </pc:spChg>
        <pc:spChg chg="add del">
          <ac:chgData name="mikez zaatri" userId="dc7c058cd1c617f1" providerId="LiveId" clId="{F255ABD9-DD32-49C2-95D1-D3F9DBAF0468}" dt="2021-08-16T07:13:22.035" v="95" actId="26606"/>
          <ac:spMkLst>
            <pc:docMk/>
            <pc:sldMk cId="95992585" sldId="257"/>
            <ac:spMk id="70" creationId="{87925A9A-E9FA-496E-9C09-7C2845E0062B}"/>
          </ac:spMkLst>
        </pc:spChg>
        <pc:spChg chg="add del">
          <ac:chgData name="mikez zaatri" userId="dc7c058cd1c617f1" providerId="LiveId" clId="{F255ABD9-DD32-49C2-95D1-D3F9DBAF0468}" dt="2021-08-16T07:13:22.035" v="95" actId="26606"/>
          <ac:spMkLst>
            <pc:docMk/>
            <pc:sldMk cId="95992585" sldId="257"/>
            <ac:spMk id="71" creationId="{2073ABB4-E164-4CBF-ADFF-25552BB7913B}"/>
          </ac:spMkLst>
        </pc:spChg>
        <pc:spChg chg="add del">
          <ac:chgData name="mikez zaatri" userId="dc7c058cd1c617f1" providerId="LiveId" clId="{F255ABD9-DD32-49C2-95D1-D3F9DBAF0468}" dt="2021-08-16T07:13:22.035" v="95" actId="26606"/>
          <ac:spMkLst>
            <pc:docMk/>
            <pc:sldMk cId="95992585" sldId="257"/>
            <ac:spMk id="72" creationId="{2F8F80BB-E8B6-43B3-9462-B4D497D2802A}"/>
          </ac:spMkLst>
        </pc:spChg>
        <pc:spChg chg="add del">
          <ac:chgData name="mikez zaatri" userId="dc7c058cd1c617f1" providerId="LiveId" clId="{F255ABD9-DD32-49C2-95D1-D3F9DBAF0468}" dt="2021-08-16T07:13:22.035" v="95" actId="26606"/>
          <ac:spMkLst>
            <pc:docMk/>
            <pc:sldMk cId="95992585" sldId="257"/>
            <ac:spMk id="73" creationId="{942C8AD6-8796-482B-ACC1-6D686B08E7AC}"/>
          </ac:spMkLst>
        </pc:spChg>
        <pc:spChg chg="add del">
          <ac:chgData name="mikez zaatri" userId="dc7c058cd1c617f1" providerId="LiveId" clId="{F255ABD9-DD32-49C2-95D1-D3F9DBAF0468}" dt="2021-08-16T07:13:22.035" v="95" actId="26606"/>
          <ac:spMkLst>
            <pc:docMk/>
            <pc:sldMk cId="95992585" sldId="257"/>
            <ac:spMk id="74" creationId="{B6B3BF72-6DFA-42DA-A667-9E3A1BCFF7EB}"/>
          </ac:spMkLst>
        </pc:spChg>
        <pc:spChg chg="add del">
          <ac:chgData name="mikez zaatri" userId="dc7c058cd1c617f1" providerId="LiveId" clId="{F255ABD9-DD32-49C2-95D1-D3F9DBAF0468}" dt="2021-08-16T07:20:15.446" v="255" actId="26606"/>
          <ac:spMkLst>
            <pc:docMk/>
            <pc:sldMk cId="95992585" sldId="257"/>
            <ac:spMk id="75" creationId="{B42E5253-D3AC-4AC2-B766-8B34F13C2F5E}"/>
          </ac:spMkLst>
        </pc:spChg>
        <pc:spChg chg="add del">
          <ac:chgData name="mikez zaatri" userId="dc7c058cd1c617f1" providerId="LiveId" clId="{F255ABD9-DD32-49C2-95D1-D3F9DBAF0468}" dt="2021-08-16T07:13:23.635" v="97" actId="26606"/>
          <ac:spMkLst>
            <pc:docMk/>
            <pc:sldMk cId="95992585" sldId="257"/>
            <ac:spMk id="76" creationId="{1DDC3EF6-2EA5-44B3-94C7-9DDA67A127D0}"/>
          </ac:spMkLst>
        </pc:spChg>
        <pc:spChg chg="add del">
          <ac:chgData name="mikez zaatri" userId="dc7c058cd1c617f1" providerId="LiveId" clId="{F255ABD9-DD32-49C2-95D1-D3F9DBAF0468}" dt="2021-08-16T07:13:23.635" v="97" actId="26606"/>
          <ac:spMkLst>
            <pc:docMk/>
            <pc:sldMk cId="95992585" sldId="257"/>
            <ac:spMk id="77" creationId="{87925A9A-E9FA-496E-9C09-7C2845E0062B}"/>
          </ac:spMkLst>
        </pc:spChg>
        <pc:spChg chg="add del">
          <ac:chgData name="mikez zaatri" userId="dc7c058cd1c617f1" providerId="LiveId" clId="{F255ABD9-DD32-49C2-95D1-D3F9DBAF0468}" dt="2021-08-16T07:13:23.635" v="97" actId="26606"/>
          <ac:spMkLst>
            <pc:docMk/>
            <pc:sldMk cId="95992585" sldId="257"/>
            <ac:spMk id="78" creationId="{2073ABB4-E164-4CBF-ADFF-25552BB7913B}"/>
          </ac:spMkLst>
        </pc:spChg>
        <pc:spChg chg="add del">
          <ac:chgData name="mikez zaatri" userId="dc7c058cd1c617f1" providerId="LiveId" clId="{F255ABD9-DD32-49C2-95D1-D3F9DBAF0468}" dt="2021-08-16T07:13:23.635" v="97" actId="26606"/>
          <ac:spMkLst>
            <pc:docMk/>
            <pc:sldMk cId="95992585" sldId="257"/>
            <ac:spMk id="79" creationId="{20C97E5C-C165-417B-BBDE-6701E226BE3D}"/>
          </ac:spMkLst>
        </pc:spChg>
        <pc:spChg chg="add del">
          <ac:chgData name="mikez zaatri" userId="dc7c058cd1c617f1" providerId="LiveId" clId="{F255ABD9-DD32-49C2-95D1-D3F9DBAF0468}" dt="2021-08-16T07:13:23.635" v="97" actId="26606"/>
          <ac:spMkLst>
            <pc:docMk/>
            <pc:sldMk cId="95992585" sldId="257"/>
            <ac:spMk id="80" creationId="{95D0E1C6-221C-4835-B0D4-24184F6B6E21}"/>
          </ac:spMkLst>
        </pc:spChg>
        <pc:spChg chg="add del">
          <ac:chgData name="mikez zaatri" userId="dc7c058cd1c617f1" providerId="LiveId" clId="{F255ABD9-DD32-49C2-95D1-D3F9DBAF0468}" dt="2021-08-16T07:13:23.635" v="97" actId="26606"/>
          <ac:spMkLst>
            <pc:docMk/>
            <pc:sldMk cId="95992585" sldId="257"/>
            <ac:spMk id="81" creationId="{A98F2782-0AD1-4AB6-BBB8-3BA1BB416CE2}"/>
          </ac:spMkLst>
        </pc:spChg>
        <pc:spChg chg="add del">
          <ac:chgData name="mikez zaatri" userId="dc7c058cd1c617f1" providerId="LiveId" clId="{F255ABD9-DD32-49C2-95D1-D3F9DBAF0468}" dt="2021-08-16T07:20:15.446" v="255" actId="26606"/>
          <ac:spMkLst>
            <pc:docMk/>
            <pc:sldMk cId="95992585" sldId="257"/>
            <ac:spMk id="82" creationId="{10AE8D57-436A-4073-9A75-15BB5949F8B4}"/>
          </ac:spMkLst>
        </pc:spChg>
        <pc:spChg chg="add del">
          <ac:chgData name="mikez zaatri" userId="dc7c058cd1c617f1" providerId="LiveId" clId="{F255ABD9-DD32-49C2-95D1-D3F9DBAF0468}" dt="2021-08-16T07:13:31.881" v="99" actId="700"/>
          <ac:spMkLst>
            <pc:docMk/>
            <pc:sldMk cId="95992585" sldId="257"/>
            <ac:spMk id="83" creationId="{C05729A4-6F0F-4423-AD0C-EF27345E6187}"/>
          </ac:spMkLst>
        </pc:spChg>
        <pc:spChg chg="add del">
          <ac:chgData name="mikez zaatri" userId="dc7c058cd1c617f1" providerId="LiveId" clId="{F255ABD9-DD32-49C2-95D1-D3F9DBAF0468}" dt="2021-08-16T07:13:31.881" v="99" actId="700"/>
          <ac:spMkLst>
            <pc:docMk/>
            <pc:sldMk cId="95992585" sldId="257"/>
            <ac:spMk id="84" creationId="{204CB79E-F775-42E6-994C-D5FA8C176B65}"/>
          </ac:spMkLst>
        </pc:spChg>
        <pc:spChg chg="add del">
          <ac:chgData name="mikez zaatri" userId="dc7c058cd1c617f1" providerId="LiveId" clId="{F255ABD9-DD32-49C2-95D1-D3F9DBAF0468}" dt="2021-08-16T07:13:31.881" v="99" actId="700"/>
          <ac:spMkLst>
            <pc:docMk/>
            <pc:sldMk cId="95992585" sldId="257"/>
            <ac:spMk id="85" creationId="{3AAB5B94-95EF-4963-859C-1FA406D62CA2}"/>
          </ac:spMkLst>
        </pc:spChg>
        <pc:spChg chg="add del">
          <ac:chgData name="mikez zaatri" userId="dc7c058cd1c617f1" providerId="LiveId" clId="{F255ABD9-DD32-49C2-95D1-D3F9DBAF0468}" dt="2021-08-16T07:13:31.881" v="99" actId="700"/>
          <ac:spMkLst>
            <pc:docMk/>
            <pc:sldMk cId="95992585" sldId="257"/>
            <ac:spMk id="86" creationId="{00C418F9-B1A3-4097-9C97-E1C9F3149701}"/>
          </ac:spMkLst>
        </pc:spChg>
        <pc:spChg chg="add del">
          <ac:chgData name="mikez zaatri" userId="dc7c058cd1c617f1" providerId="LiveId" clId="{F255ABD9-DD32-49C2-95D1-D3F9DBAF0468}" dt="2021-08-16T07:13:31.881" v="99" actId="700"/>
          <ac:spMkLst>
            <pc:docMk/>
            <pc:sldMk cId="95992585" sldId="257"/>
            <ac:spMk id="87" creationId="{6B5E8ED2-C3EC-40AD-BDB9-27E589B52DAA}"/>
          </ac:spMkLst>
        </pc:spChg>
        <pc:spChg chg="add del">
          <ac:chgData name="mikez zaatri" userId="dc7c058cd1c617f1" providerId="LiveId" clId="{F255ABD9-DD32-49C2-95D1-D3F9DBAF0468}" dt="2021-08-16T07:20:15.446" v="255" actId="26606"/>
          <ac:spMkLst>
            <pc:docMk/>
            <pc:sldMk cId="95992585" sldId="257"/>
            <ac:spMk id="88" creationId="{E2852671-8EB6-4EAF-8AF8-65CF3FD66456}"/>
          </ac:spMkLst>
        </pc:spChg>
        <pc:spChg chg="add del">
          <ac:chgData name="mikez zaatri" userId="dc7c058cd1c617f1" providerId="LiveId" clId="{F255ABD9-DD32-49C2-95D1-D3F9DBAF0468}" dt="2021-08-16T07:20:15.446" v="255" actId="26606"/>
          <ac:spMkLst>
            <pc:docMk/>
            <pc:sldMk cId="95992585" sldId="257"/>
            <ac:spMk id="89" creationId="{26B4480E-B7FF-4481-890E-043A69AE6FE2}"/>
          </ac:spMkLst>
        </pc:spChg>
        <pc:grpChg chg="add del">
          <ac:chgData name="mikez zaatri" userId="dc7c058cd1c617f1" providerId="LiveId" clId="{F255ABD9-DD32-49C2-95D1-D3F9DBAF0468}" dt="2021-08-16T07:20:15.446" v="255" actId="26606"/>
          <ac:grpSpMkLst>
            <pc:docMk/>
            <pc:sldMk cId="95992585" sldId="257"/>
            <ac:grpSpMk id="90" creationId="{79394E1F-0B5F-497D-B2A6-8383A2A54834}"/>
          </ac:grpSpMkLst>
        </pc:grpChg>
        <pc:picChg chg="del mod">
          <ac:chgData name="mikez zaatri" userId="dc7c058cd1c617f1" providerId="LiveId" clId="{F255ABD9-DD32-49C2-95D1-D3F9DBAF0468}" dt="2021-08-16T07:12:58.001" v="73" actId="478"/>
          <ac:picMkLst>
            <pc:docMk/>
            <pc:sldMk cId="95992585" sldId="257"/>
            <ac:picMk id="2" creationId="{B3BEA21F-3233-4543-BBDC-FEE037AF4CA7}"/>
          </ac:picMkLst>
        </pc:picChg>
        <pc:picChg chg="add del mod">
          <ac:chgData name="mikez zaatri" userId="dc7c058cd1c617f1" providerId="LiveId" clId="{F255ABD9-DD32-49C2-95D1-D3F9DBAF0468}" dt="2021-08-16T07:14:16.019" v="103" actId="478"/>
          <ac:picMkLst>
            <pc:docMk/>
            <pc:sldMk cId="95992585" sldId="257"/>
            <ac:picMk id="7" creationId="{73EC9B02-05DA-4931-BCB1-C8C7AFC44F61}"/>
          </ac:picMkLst>
        </pc:picChg>
        <pc:picChg chg="add del mod ord">
          <ac:chgData name="mikez zaatri" userId="dc7c058cd1c617f1" providerId="LiveId" clId="{F255ABD9-DD32-49C2-95D1-D3F9DBAF0468}" dt="2021-08-16T07:14:46.824" v="108" actId="22"/>
          <ac:picMkLst>
            <pc:docMk/>
            <pc:sldMk cId="95992585" sldId="257"/>
            <ac:picMk id="13" creationId="{7222C65D-478A-44CD-AC4B-E739CD474557}"/>
          </ac:picMkLst>
        </pc:picChg>
        <pc:picChg chg="add del mod">
          <ac:chgData name="mikez zaatri" userId="dc7c058cd1c617f1" providerId="LiveId" clId="{F255ABD9-DD32-49C2-95D1-D3F9DBAF0468}" dt="2021-08-16T07:16:48.140" v="137" actId="478"/>
          <ac:picMkLst>
            <pc:docMk/>
            <pc:sldMk cId="95992585" sldId="257"/>
            <ac:picMk id="17" creationId="{CCD8FEE0-7473-44CA-A9A8-06D537B890DE}"/>
          </ac:picMkLst>
        </pc:picChg>
        <pc:picChg chg="add mod ord">
          <ac:chgData name="mikez zaatri" userId="dc7c058cd1c617f1" providerId="LiveId" clId="{F255ABD9-DD32-49C2-95D1-D3F9DBAF0468}" dt="2021-08-16T07:20:15.446" v="255" actId="26606"/>
          <ac:picMkLst>
            <pc:docMk/>
            <pc:sldMk cId="95992585" sldId="257"/>
            <ac:picMk id="21" creationId="{E574263B-434B-452B-A016-0B3F1A9D57A5}"/>
          </ac:picMkLst>
        </pc:picChg>
      </pc:sldChg>
      <pc:sldChg chg="add del">
        <pc:chgData name="mikez zaatri" userId="dc7c058cd1c617f1" providerId="LiveId" clId="{F255ABD9-DD32-49C2-95D1-D3F9DBAF0468}" dt="2021-08-16T07:17:34.558" v="145" actId="47"/>
        <pc:sldMkLst>
          <pc:docMk/>
          <pc:sldMk cId="3304426644" sldId="258"/>
        </pc:sldMkLst>
      </pc:sldChg>
      <pc:sldChg chg="del">
        <pc:chgData name="mikez zaatri" userId="dc7c058cd1c617f1" providerId="LiveId" clId="{F255ABD9-DD32-49C2-95D1-D3F9DBAF0468}" dt="2021-08-16T07:04:01.225" v="0" actId="2696"/>
        <pc:sldMkLst>
          <pc:docMk/>
          <pc:sldMk cId="3923756508" sldId="261"/>
        </pc:sldMkLst>
      </pc:sldChg>
      <pc:sldChg chg="add">
        <pc:chgData name="mikez zaatri" userId="dc7c058cd1c617f1" providerId="LiveId" clId="{F255ABD9-DD32-49C2-95D1-D3F9DBAF0468}" dt="2021-08-16T07:04:11.092" v="1"/>
        <pc:sldMkLst>
          <pc:docMk/>
          <pc:sldMk cId="3923756508" sldId="261"/>
        </pc:sldMkLst>
      </pc:sldChg>
      <pc:sldChg chg="del">
        <pc:chgData name="mikez zaatri" userId="dc7c058cd1c617f1" providerId="LiveId" clId="{F255ABD9-DD32-49C2-95D1-D3F9DBAF0468}" dt="2021-08-16T07:04:01.225" v="0" actId="2696"/>
        <pc:sldMkLst>
          <pc:docMk/>
          <pc:sldMk cId="1929161778" sldId="262"/>
        </pc:sldMkLst>
      </pc:sldChg>
      <pc:sldChg chg="add">
        <pc:chgData name="mikez zaatri" userId="dc7c058cd1c617f1" providerId="LiveId" clId="{F255ABD9-DD32-49C2-95D1-D3F9DBAF0468}" dt="2021-08-16T07:04:11.092" v="1"/>
        <pc:sldMkLst>
          <pc:docMk/>
          <pc:sldMk cId="1929161778" sldId="262"/>
        </pc:sldMkLst>
      </pc:sldChg>
      <pc:sldChg chg="delSp modSp mod">
        <pc:chgData name="mikez zaatri" userId="dc7c058cd1c617f1" providerId="LiveId" clId="{F255ABD9-DD32-49C2-95D1-D3F9DBAF0468}" dt="2021-08-16T07:07:51.061" v="44" actId="6549"/>
        <pc:sldMkLst>
          <pc:docMk/>
          <pc:sldMk cId="0" sldId="267"/>
        </pc:sldMkLst>
        <pc:spChg chg="del">
          <ac:chgData name="mikez zaatri" userId="dc7c058cd1c617f1" providerId="LiveId" clId="{F255ABD9-DD32-49C2-95D1-D3F9DBAF0468}" dt="2021-08-16T07:06:30.082" v="2" actId="478"/>
          <ac:spMkLst>
            <pc:docMk/>
            <pc:sldMk cId="0" sldId="267"/>
            <ac:spMk id="4" creationId="{54751FBC-7BCC-4392-925A-25CAC9EB7E35}"/>
          </ac:spMkLst>
        </pc:spChg>
        <pc:spChg chg="mod">
          <ac:chgData name="mikez zaatri" userId="dc7c058cd1c617f1" providerId="LiveId" clId="{F255ABD9-DD32-49C2-95D1-D3F9DBAF0468}" dt="2021-08-16T07:07:44.483" v="43" actId="20577"/>
          <ac:spMkLst>
            <pc:docMk/>
            <pc:sldMk cId="0" sldId="267"/>
            <ac:spMk id="170" creationId="{00000000-0000-0000-0000-000000000000}"/>
          </ac:spMkLst>
        </pc:spChg>
        <pc:spChg chg="mod">
          <ac:chgData name="mikez zaatri" userId="dc7c058cd1c617f1" providerId="LiveId" clId="{F255ABD9-DD32-49C2-95D1-D3F9DBAF0468}" dt="2021-08-16T07:07:51.061" v="44" actId="6549"/>
          <ac:spMkLst>
            <pc:docMk/>
            <pc:sldMk cId="0" sldId="267"/>
            <ac:spMk id="171" creationId="{00000000-0000-0000-0000-000000000000}"/>
          </ac:spMkLst>
        </pc:spChg>
      </pc:sldChg>
      <pc:sldChg chg="add del">
        <pc:chgData name="mikez zaatri" userId="dc7c058cd1c617f1" providerId="LiveId" clId="{F255ABD9-DD32-49C2-95D1-D3F9DBAF0468}" dt="2021-08-16T07:17:35.564" v="146" actId="47"/>
        <pc:sldMkLst>
          <pc:docMk/>
          <pc:sldMk cId="897138782" sldId="279"/>
        </pc:sldMkLst>
      </pc:sldChg>
      <pc:sldChg chg="addSp delSp modSp add mod setBg setClrOvrMap">
        <pc:chgData name="mikez zaatri" userId="dc7c058cd1c617f1" providerId="LiveId" clId="{F255ABD9-DD32-49C2-95D1-D3F9DBAF0468}" dt="2021-08-16T07:19:26.004" v="208" actId="20577"/>
        <pc:sldMkLst>
          <pc:docMk/>
          <pc:sldMk cId="425088015" sldId="280"/>
        </pc:sldMkLst>
        <pc:spChg chg="mod">
          <ac:chgData name="mikez zaatri" userId="dc7c058cd1c617f1" providerId="LiveId" clId="{F255ABD9-DD32-49C2-95D1-D3F9DBAF0468}" dt="2021-08-16T07:19:26.004" v="208" actId="20577"/>
          <ac:spMkLst>
            <pc:docMk/>
            <pc:sldMk cId="425088015" sldId="280"/>
            <ac:spMk id="8" creationId="{26C39FAB-5AD5-4AF2-8970-761429E3AEFC}"/>
          </ac:spMkLst>
        </pc:spChg>
        <pc:spChg chg="mod">
          <ac:chgData name="mikez zaatri" userId="dc7c058cd1c617f1" providerId="LiveId" clId="{F255ABD9-DD32-49C2-95D1-D3F9DBAF0468}" dt="2021-08-16T07:16:24.444" v="126" actId="26606"/>
          <ac:spMkLst>
            <pc:docMk/>
            <pc:sldMk cId="425088015" sldId="280"/>
            <ac:spMk id="10" creationId="{B5FEDBAE-ABA3-4F3C-AA95-96E298B91A08}"/>
          </ac:spMkLst>
        </pc:spChg>
        <pc:spChg chg="add del">
          <ac:chgData name="mikez zaatri" userId="dc7c058cd1c617f1" providerId="LiveId" clId="{F255ABD9-DD32-49C2-95D1-D3F9DBAF0468}" dt="2021-08-16T07:16:24.444" v="126" actId="26606"/>
          <ac:spMkLst>
            <pc:docMk/>
            <pc:sldMk cId="425088015" sldId="280"/>
            <ac:spMk id="12" creationId="{B5B90362-AFCC-46A9-B41C-A257A8C5B314}"/>
          </ac:spMkLst>
        </pc:spChg>
        <pc:spChg chg="add del">
          <ac:chgData name="mikez zaatri" userId="dc7c058cd1c617f1" providerId="LiveId" clId="{F255ABD9-DD32-49C2-95D1-D3F9DBAF0468}" dt="2021-08-16T07:16:24.444" v="126" actId="26606"/>
          <ac:spMkLst>
            <pc:docMk/>
            <pc:sldMk cId="425088015" sldId="280"/>
            <ac:spMk id="15" creationId="{E6C8E6EB-4C59-429B-97E4-72A058CFC4FB}"/>
          </ac:spMkLst>
        </pc:spChg>
        <pc:spChg chg="add del">
          <ac:chgData name="mikez zaatri" userId="dc7c058cd1c617f1" providerId="LiveId" clId="{F255ABD9-DD32-49C2-95D1-D3F9DBAF0468}" dt="2021-08-16T07:16:24.444" v="126" actId="26606"/>
          <ac:spMkLst>
            <pc:docMk/>
            <pc:sldMk cId="425088015" sldId="280"/>
            <ac:spMk id="19" creationId="{F71EF7F1-38BA-471D-8CD4-2A9AE8E35527}"/>
          </ac:spMkLst>
        </pc:spChg>
        <pc:spChg chg="add del">
          <ac:chgData name="mikez zaatri" userId="dc7c058cd1c617f1" providerId="LiveId" clId="{F255ABD9-DD32-49C2-95D1-D3F9DBAF0468}" dt="2021-08-16T07:16:24.444" v="126" actId="26606"/>
          <ac:spMkLst>
            <pc:docMk/>
            <pc:sldMk cId="425088015" sldId="280"/>
            <ac:spMk id="21" creationId="{1BB56EB9-078F-4952-AC1F-149C7A0AE4D5}"/>
          </ac:spMkLst>
        </pc:spChg>
        <pc:spChg chg="add del">
          <ac:chgData name="mikez zaatri" userId="dc7c058cd1c617f1" providerId="LiveId" clId="{F255ABD9-DD32-49C2-95D1-D3F9DBAF0468}" dt="2021-08-16T07:16:24.444" v="126" actId="26606"/>
          <ac:spMkLst>
            <pc:docMk/>
            <pc:sldMk cId="425088015" sldId="280"/>
            <ac:spMk id="23" creationId="{D3772EE4-ED5E-4D3A-A306-B22CF866786D}"/>
          </ac:spMkLst>
        </pc:spChg>
        <pc:spChg chg="add del">
          <ac:chgData name="mikez zaatri" userId="dc7c058cd1c617f1" providerId="LiveId" clId="{F255ABD9-DD32-49C2-95D1-D3F9DBAF0468}" dt="2021-08-16T07:16:24.444" v="126" actId="26606"/>
          <ac:spMkLst>
            <pc:docMk/>
            <pc:sldMk cId="425088015" sldId="280"/>
            <ac:spMk id="25" creationId="{10058680-D07C-4893-B2B7-91543F18AB32}"/>
          </ac:spMkLst>
        </pc:spChg>
        <pc:spChg chg="add del">
          <ac:chgData name="mikez zaatri" userId="dc7c058cd1c617f1" providerId="LiveId" clId="{F255ABD9-DD32-49C2-95D1-D3F9DBAF0468}" dt="2021-08-16T07:16:24.444" v="126" actId="26606"/>
          <ac:spMkLst>
            <pc:docMk/>
            <pc:sldMk cId="425088015" sldId="280"/>
            <ac:spMk id="27" creationId="{7B42427A-0A1F-4A55-8705-D9179F1E0CFB}"/>
          </ac:spMkLst>
        </pc:spChg>
        <pc:spChg chg="add del">
          <ac:chgData name="mikez zaatri" userId="dc7c058cd1c617f1" providerId="LiveId" clId="{F255ABD9-DD32-49C2-95D1-D3F9DBAF0468}" dt="2021-08-16T07:16:24.444" v="126" actId="26606"/>
          <ac:spMkLst>
            <pc:docMk/>
            <pc:sldMk cId="425088015" sldId="280"/>
            <ac:spMk id="29" creationId="{EE54A6FE-D8CB-48A3-900B-053D4EBD3B85}"/>
          </ac:spMkLst>
        </pc:spChg>
        <pc:picChg chg="add mod">
          <ac:chgData name="mikez zaatri" userId="dc7c058cd1c617f1" providerId="LiveId" clId="{F255ABD9-DD32-49C2-95D1-D3F9DBAF0468}" dt="2021-08-16T07:16:37.867" v="136" actId="1035"/>
          <ac:picMkLst>
            <pc:docMk/>
            <pc:sldMk cId="425088015" sldId="280"/>
            <ac:picMk id="3" creationId="{ED4111F9-C37C-46CC-AA76-FD010D62D3B4}"/>
          </ac:picMkLst>
        </pc:picChg>
        <pc:picChg chg="del">
          <ac:chgData name="mikez zaatri" userId="dc7c058cd1c617f1" providerId="LiveId" clId="{F255ABD9-DD32-49C2-95D1-D3F9DBAF0468}" dt="2021-08-16T07:16:12.875" v="121" actId="478"/>
          <ac:picMkLst>
            <pc:docMk/>
            <pc:sldMk cId="425088015" sldId="280"/>
            <ac:picMk id="17" creationId="{CCD8FEE0-7473-44CA-A9A8-06D537B890DE}"/>
          </ac:picMkLst>
        </pc:picChg>
      </pc:sldChg>
      <pc:sldChg chg="addSp delSp modSp add mod">
        <pc:chgData name="mikez zaatri" userId="dc7c058cd1c617f1" providerId="LiveId" clId="{F255ABD9-DD32-49C2-95D1-D3F9DBAF0468}" dt="2021-08-16T07:25:32.276" v="761" actId="6549"/>
        <pc:sldMkLst>
          <pc:docMk/>
          <pc:sldMk cId="2503923824" sldId="281"/>
        </pc:sldMkLst>
        <pc:spChg chg="mod">
          <ac:chgData name="mikez zaatri" userId="dc7c058cd1c617f1" providerId="LiveId" clId="{F255ABD9-DD32-49C2-95D1-D3F9DBAF0468}" dt="2021-08-16T07:20:55.500" v="283" actId="20577"/>
          <ac:spMkLst>
            <pc:docMk/>
            <pc:sldMk cId="2503923824" sldId="281"/>
            <ac:spMk id="8" creationId="{26C39FAB-5AD5-4AF2-8970-761429E3AEFC}"/>
          </ac:spMkLst>
        </pc:spChg>
        <pc:spChg chg="mod">
          <ac:chgData name="mikez zaatri" userId="dc7c058cd1c617f1" providerId="LiveId" clId="{F255ABD9-DD32-49C2-95D1-D3F9DBAF0468}" dt="2021-08-16T07:25:32.276" v="761" actId="6549"/>
          <ac:spMkLst>
            <pc:docMk/>
            <pc:sldMk cId="2503923824" sldId="281"/>
            <ac:spMk id="10" creationId="{B5FEDBAE-ABA3-4F3C-AA95-96E298B91A08}"/>
          </ac:spMkLst>
        </pc:spChg>
        <pc:picChg chg="del">
          <ac:chgData name="mikez zaatri" userId="dc7c058cd1c617f1" providerId="LiveId" clId="{F255ABD9-DD32-49C2-95D1-D3F9DBAF0468}" dt="2021-08-16T07:17:39.028" v="147" actId="478"/>
          <ac:picMkLst>
            <pc:docMk/>
            <pc:sldMk cId="2503923824" sldId="281"/>
            <ac:picMk id="3" creationId="{ED4111F9-C37C-46CC-AA76-FD010D62D3B4}"/>
          </ac:picMkLst>
        </pc:picChg>
        <pc:picChg chg="add mod">
          <ac:chgData name="mikez zaatri" userId="dc7c058cd1c617f1" providerId="LiveId" clId="{F255ABD9-DD32-49C2-95D1-D3F9DBAF0468}" dt="2021-08-16T07:19:04.693" v="157" actId="14100"/>
          <ac:picMkLst>
            <pc:docMk/>
            <pc:sldMk cId="2503923824" sldId="281"/>
            <ac:picMk id="4" creationId="{BE707EF3-F780-4D11-9A9A-D9916B24B05E}"/>
          </ac:picMkLst>
        </pc:picChg>
      </pc:sldChg>
    </pc:docChg>
  </pc:docChgLst>
  <pc:docChgLst>
    <pc:chgData name="mikez zaatri" userId="dc7c058cd1c617f1" providerId="LiveId" clId="{3609CF1C-7F59-43CD-9E2F-3C5D15BF5220}"/>
    <pc:docChg chg="undo custSel addSld modSld sldOrd">
      <pc:chgData name="mikez zaatri" userId="dc7c058cd1c617f1" providerId="LiveId" clId="{3609CF1C-7F59-43CD-9E2F-3C5D15BF5220}" dt="2021-08-08T21:30:48.042" v="544" actId="14100"/>
      <pc:docMkLst>
        <pc:docMk/>
      </pc:docMkLst>
      <pc:sldChg chg="mod modShow">
        <pc:chgData name="mikez zaatri" userId="dc7c058cd1c617f1" providerId="LiveId" clId="{3609CF1C-7F59-43CD-9E2F-3C5D15BF5220}" dt="2021-08-08T21:06:15.059" v="136" actId="729"/>
        <pc:sldMkLst>
          <pc:docMk/>
          <pc:sldMk cId="1929161778" sldId="262"/>
        </pc:sldMkLst>
      </pc:sldChg>
      <pc:sldChg chg="ord">
        <pc:chgData name="mikez zaatri" userId="dc7c058cd1c617f1" providerId="LiveId" clId="{3609CF1C-7F59-43CD-9E2F-3C5D15BF5220}" dt="2021-08-08T21:06:03.851" v="135"/>
        <pc:sldMkLst>
          <pc:docMk/>
          <pc:sldMk cId="3828626221" sldId="268"/>
        </pc:sldMkLst>
      </pc:sldChg>
      <pc:sldChg chg="addSp delSp modSp new mod setBg setClrOvrMap">
        <pc:chgData name="mikez zaatri" userId="dc7c058cd1c617f1" providerId="LiveId" clId="{3609CF1C-7F59-43CD-9E2F-3C5D15BF5220}" dt="2021-08-08T21:05:59.792" v="133" actId="20577"/>
        <pc:sldMkLst>
          <pc:docMk/>
          <pc:sldMk cId="3459769227" sldId="269"/>
        </pc:sldMkLst>
        <pc:spChg chg="mod">
          <ac:chgData name="mikez zaatri" userId="dc7c058cd1c617f1" providerId="LiveId" clId="{3609CF1C-7F59-43CD-9E2F-3C5D15BF5220}" dt="2021-08-08T21:05:00.032" v="35" actId="20577"/>
          <ac:spMkLst>
            <pc:docMk/>
            <pc:sldMk cId="3459769227" sldId="269"/>
            <ac:spMk id="2" creationId="{B55F5714-2E8E-4ACD-A2CD-04641C08956A}"/>
          </ac:spMkLst>
        </pc:spChg>
        <pc:spChg chg="add del mod ord">
          <ac:chgData name="mikez zaatri" userId="dc7c058cd1c617f1" providerId="LiveId" clId="{3609CF1C-7F59-43CD-9E2F-3C5D15BF5220}" dt="2021-08-08T21:05:59.792" v="133" actId="20577"/>
          <ac:spMkLst>
            <pc:docMk/>
            <pc:sldMk cId="3459769227" sldId="269"/>
            <ac:spMk id="3" creationId="{69967516-9E99-4B4D-AD6B-5B2B788CBAC4}"/>
          </ac:spMkLst>
        </pc:spChg>
        <pc:spChg chg="add del mod">
          <ac:chgData name="mikez zaatri" userId="dc7c058cd1c617f1" providerId="LiveId" clId="{3609CF1C-7F59-43CD-9E2F-3C5D15BF5220}" dt="2021-08-08T21:05:56.578" v="132" actId="478"/>
          <ac:spMkLst>
            <pc:docMk/>
            <pc:sldMk cId="3459769227" sldId="269"/>
            <ac:spMk id="7" creationId="{7BA355D8-4171-4AFC-A8D9-0E2105A8A18A}"/>
          </ac:spMkLst>
        </pc:spChg>
        <pc:spChg chg="add del">
          <ac:chgData name="mikez zaatri" userId="dc7c058cd1c617f1" providerId="LiveId" clId="{3609CF1C-7F59-43CD-9E2F-3C5D15BF5220}" dt="2021-08-08T21:04:26.284" v="6" actId="26606"/>
          <ac:spMkLst>
            <pc:docMk/>
            <pc:sldMk cId="3459769227" sldId="269"/>
            <ac:spMk id="10" creationId="{DD651B61-325E-4E73-8445-38B0DE8AAAB6}"/>
          </ac:spMkLst>
        </pc:spChg>
        <pc:spChg chg="add del">
          <ac:chgData name="mikez zaatri" userId="dc7c058cd1c617f1" providerId="LiveId" clId="{3609CF1C-7F59-43CD-9E2F-3C5D15BF5220}" dt="2021-08-08T21:04:26.284" v="6" actId="26606"/>
          <ac:spMkLst>
            <pc:docMk/>
            <pc:sldMk cId="3459769227" sldId="269"/>
            <ac:spMk id="12" creationId="{B42E5253-D3AC-4AC2-B766-8B34F13C2F5E}"/>
          </ac:spMkLst>
        </pc:spChg>
        <pc:spChg chg="add del">
          <ac:chgData name="mikez zaatri" userId="dc7c058cd1c617f1" providerId="LiveId" clId="{3609CF1C-7F59-43CD-9E2F-3C5D15BF5220}" dt="2021-08-08T21:04:26.284" v="6" actId="26606"/>
          <ac:spMkLst>
            <pc:docMk/>
            <pc:sldMk cId="3459769227" sldId="269"/>
            <ac:spMk id="14" creationId="{10AE8D57-436A-4073-9A75-15BB5949F8B4}"/>
          </ac:spMkLst>
        </pc:spChg>
        <pc:spChg chg="add del">
          <ac:chgData name="mikez zaatri" userId="dc7c058cd1c617f1" providerId="LiveId" clId="{3609CF1C-7F59-43CD-9E2F-3C5D15BF5220}" dt="2021-08-08T21:04:26.284" v="6" actId="26606"/>
          <ac:spMkLst>
            <pc:docMk/>
            <pc:sldMk cId="3459769227" sldId="269"/>
            <ac:spMk id="16" creationId="{E9751CB9-7B25-4EB8-9A6F-82F822549F12}"/>
          </ac:spMkLst>
        </pc:spChg>
        <pc:spChg chg="add del">
          <ac:chgData name="mikez zaatri" userId="dc7c058cd1c617f1" providerId="LiveId" clId="{3609CF1C-7F59-43CD-9E2F-3C5D15BF5220}" dt="2021-08-08T21:04:26.284" v="6" actId="26606"/>
          <ac:spMkLst>
            <pc:docMk/>
            <pc:sldMk cId="3459769227" sldId="269"/>
            <ac:spMk id="18" creationId="{E1317383-CF3B-4B02-9512-BECBEF6362A4}"/>
          </ac:spMkLst>
        </pc:spChg>
        <pc:spChg chg="add del">
          <ac:chgData name="mikez zaatri" userId="dc7c058cd1c617f1" providerId="LiveId" clId="{3609CF1C-7F59-43CD-9E2F-3C5D15BF5220}" dt="2021-08-08T21:04:26.284" v="6" actId="26606"/>
          <ac:spMkLst>
            <pc:docMk/>
            <pc:sldMk cId="3459769227" sldId="269"/>
            <ac:spMk id="20" creationId="{B1D4C7A0-6DF2-4F2D-A45D-F111582974C7}"/>
          </ac:spMkLst>
        </pc:spChg>
        <pc:spChg chg="add del">
          <ac:chgData name="mikez zaatri" userId="dc7c058cd1c617f1" providerId="LiveId" clId="{3609CF1C-7F59-43CD-9E2F-3C5D15BF5220}" dt="2021-08-08T21:04:26.284" v="6" actId="26606"/>
          <ac:spMkLst>
            <pc:docMk/>
            <pc:sldMk cId="3459769227" sldId="269"/>
            <ac:spMk id="22" creationId="{DBF3943D-BCB6-4B31-809D-A005686483B4}"/>
          </ac:spMkLst>
        </pc:spChg>
        <pc:spChg chg="add del">
          <ac:chgData name="mikez zaatri" userId="dc7c058cd1c617f1" providerId="LiveId" clId="{3609CF1C-7F59-43CD-9E2F-3C5D15BF5220}" dt="2021-08-08T21:04:26.284" v="6" actId="26606"/>
          <ac:spMkLst>
            <pc:docMk/>
            <pc:sldMk cId="3459769227" sldId="269"/>
            <ac:spMk id="24" creationId="{39373A6F-2E1F-4613-8E1D-D68057D29F31}"/>
          </ac:spMkLst>
        </pc:spChg>
        <pc:spChg chg="add del">
          <ac:chgData name="mikez zaatri" userId="dc7c058cd1c617f1" providerId="LiveId" clId="{3609CF1C-7F59-43CD-9E2F-3C5D15BF5220}" dt="2021-08-08T21:04:31.751" v="8" actId="26606"/>
          <ac:spMkLst>
            <pc:docMk/>
            <pc:sldMk cId="3459769227" sldId="269"/>
            <ac:spMk id="26" creationId="{DD651B61-325E-4E73-8445-38B0DE8AAAB6}"/>
          </ac:spMkLst>
        </pc:spChg>
        <pc:spChg chg="add del">
          <ac:chgData name="mikez zaatri" userId="dc7c058cd1c617f1" providerId="LiveId" clId="{3609CF1C-7F59-43CD-9E2F-3C5D15BF5220}" dt="2021-08-08T21:04:31.751" v="8" actId="26606"/>
          <ac:spMkLst>
            <pc:docMk/>
            <pc:sldMk cId="3459769227" sldId="269"/>
            <ac:spMk id="27" creationId="{B42E5253-D3AC-4AC2-B766-8B34F13C2F5E}"/>
          </ac:spMkLst>
        </pc:spChg>
        <pc:spChg chg="add del">
          <ac:chgData name="mikez zaatri" userId="dc7c058cd1c617f1" providerId="LiveId" clId="{3609CF1C-7F59-43CD-9E2F-3C5D15BF5220}" dt="2021-08-08T21:04:31.751" v="8" actId="26606"/>
          <ac:spMkLst>
            <pc:docMk/>
            <pc:sldMk cId="3459769227" sldId="269"/>
            <ac:spMk id="28" creationId="{10AE8D57-436A-4073-9A75-15BB5949F8B4}"/>
          </ac:spMkLst>
        </pc:spChg>
        <pc:spChg chg="add del">
          <ac:chgData name="mikez zaatri" userId="dc7c058cd1c617f1" providerId="LiveId" clId="{3609CF1C-7F59-43CD-9E2F-3C5D15BF5220}" dt="2021-08-08T21:04:31.751" v="8" actId="26606"/>
          <ac:spMkLst>
            <pc:docMk/>
            <pc:sldMk cId="3459769227" sldId="269"/>
            <ac:spMk id="29" creationId="{E2852671-8EB6-4EAF-8AF8-65CF3FD66456}"/>
          </ac:spMkLst>
        </pc:spChg>
        <pc:spChg chg="add del">
          <ac:chgData name="mikez zaatri" userId="dc7c058cd1c617f1" providerId="LiveId" clId="{3609CF1C-7F59-43CD-9E2F-3C5D15BF5220}" dt="2021-08-08T21:04:31.751" v="8" actId="26606"/>
          <ac:spMkLst>
            <pc:docMk/>
            <pc:sldMk cId="3459769227" sldId="269"/>
            <ac:spMk id="30" creationId="{26B4480E-B7FF-4481-890E-043A69AE6FE2}"/>
          </ac:spMkLst>
        </pc:spChg>
        <pc:spChg chg="add">
          <ac:chgData name="mikez zaatri" userId="dc7c058cd1c617f1" providerId="LiveId" clId="{3609CF1C-7F59-43CD-9E2F-3C5D15BF5220}" dt="2021-08-08T21:04:31.772" v="9" actId="26606"/>
          <ac:spMkLst>
            <pc:docMk/>
            <pc:sldMk cId="3459769227" sldId="269"/>
            <ac:spMk id="34" creationId="{DD651B61-325E-4E73-8445-38B0DE8AAAB6}"/>
          </ac:spMkLst>
        </pc:spChg>
        <pc:spChg chg="add">
          <ac:chgData name="mikez zaatri" userId="dc7c058cd1c617f1" providerId="LiveId" clId="{3609CF1C-7F59-43CD-9E2F-3C5D15BF5220}" dt="2021-08-08T21:04:31.772" v="9" actId="26606"/>
          <ac:spMkLst>
            <pc:docMk/>
            <pc:sldMk cId="3459769227" sldId="269"/>
            <ac:spMk id="35" creationId="{B42E5253-D3AC-4AC2-B766-8B34F13C2F5E}"/>
          </ac:spMkLst>
        </pc:spChg>
        <pc:spChg chg="add">
          <ac:chgData name="mikez zaatri" userId="dc7c058cd1c617f1" providerId="LiveId" clId="{3609CF1C-7F59-43CD-9E2F-3C5D15BF5220}" dt="2021-08-08T21:04:31.772" v="9" actId="26606"/>
          <ac:spMkLst>
            <pc:docMk/>
            <pc:sldMk cId="3459769227" sldId="269"/>
            <ac:spMk id="36" creationId="{10AE8D57-436A-4073-9A75-15BB5949F8B4}"/>
          </ac:spMkLst>
        </pc:spChg>
        <pc:spChg chg="add">
          <ac:chgData name="mikez zaatri" userId="dc7c058cd1c617f1" providerId="LiveId" clId="{3609CF1C-7F59-43CD-9E2F-3C5D15BF5220}" dt="2021-08-08T21:04:31.772" v="9" actId="26606"/>
          <ac:spMkLst>
            <pc:docMk/>
            <pc:sldMk cId="3459769227" sldId="269"/>
            <ac:spMk id="37" creationId="{E9751CB9-7B25-4EB8-9A6F-82F822549F12}"/>
          </ac:spMkLst>
        </pc:spChg>
        <pc:spChg chg="add">
          <ac:chgData name="mikez zaatri" userId="dc7c058cd1c617f1" providerId="LiveId" clId="{3609CF1C-7F59-43CD-9E2F-3C5D15BF5220}" dt="2021-08-08T21:04:31.772" v="9" actId="26606"/>
          <ac:spMkLst>
            <pc:docMk/>
            <pc:sldMk cId="3459769227" sldId="269"/>
            <ac:spMk id="38" creationId="{E1317383-CF3B-4B02-9512-BECBEF6362A4}"/>
          </ac:spMkLst>
        </pc:spChg>
        <pc:spChg chg="add">
          <ac:chgData name="mikez zaatri" userId="dc7c058cd1c617f1" providerId="LiveId" clId="{3609CF1C-7F59-43CD-9E2F-3C5D15BF5220}" dt="2021-08-08T21:04:31.772" v="9" actId="26606"/>
          <ac:spMkLst>
            <pc:docMk/>
            <pc:sldMk cId="3459769227" sldId="269"/>
            <ac:spMk id="39" creationId="{B1D4C7A0-6DF2-4F2D-A45D-F111582974C7}"/>
          </ac:spMkLst>
        </pc:spChg>
        <pc:spChg chg="add">
          <ac:chgData name="mikez zaatri" userId="dc7c058cd1c617f1" providerId="LiveId" clId="{3609CF1C-7F59-43CD-9E2F-3C5D15BF5220}" dt="2021-08-08T21:04:31.772" v="9" actId="26606"/>
          <ac:spMkLst>
            <pc:docMk/>
            <pc:sldMk cId="3459769227" sldId="269"/>
            <ac:spMk id="40" creationId="{DBF3943D-BCB6-4B31-809D-A005686483B4}"/>
          </ac:spMkLst>
        </pc:spChg>
        <pc:spChg chg="add">
          <ac:chgData name="mikez zaatri" userId="dc7c058cd1c617f1" providerId="LiveId" clId="{3609CF1C-7F59-43CD-9E2F-3C5D15BF5220}" dt="2021-08-08T21:04:31.772" v="9" actId="26606"/>
          <ac:spMkLst>
            <pc:docMk/>
            <pc:sldMk cId="3459769227" sldId="269"/>
            <ac:spMk id="41" creationId="{39373A6F-2E1F-4613-8E1D-D68057D29F31}"/>
          </ac:spMkLst>
        </pc:spChg>
        <pc:grpChg chg="add del">
          <ac:chgData name="mikez zaatri" userId="dc7c058cd1c617f1" providerId="LiveId" clId="{3609CF1C-7F59-43CD-9E2F-3C5D15BF5220}" dt="2021-08-08T21:04:31.751" v="8" actId="26606"/>
          <ac:grpSpMkLst>
            <pc:docMk/>
            <pc:sldMk cId="3459769227" sldId="269"/>
            <ac:grpSpMk id="31" creationId="{79394E1F-0B5F-497D-B2A6-8383A2A54834}"/>
          </ac:grpSpMkLst>
        </pc:grpChg>
        <pc:picChg chg="add mod">
          <ac:chgData name="mikez zaatri" userId="dc7c058cd1c617f1" providerId="LiveId" clId="{3609CF1C-7F59-43CD-9E2F-3C5D15BF5220}" dt="2021-08-08T21:04:37.235" v="10" actId="14100"/>
          <ac:picMkLst>
            <pc:docMk/>
            <pc:sldMk cId="3459769227" sldId="269"/>
            <ac:picMk id="5" creationId="{8B5B965D-7B3D-4D15-A93E-78535B33A642}"/>
          </ac:picMkLst>
        </pc:picChg>
      </pc:sldChg>
      <pc:sldChg chg="addSp delSp modSp add mod ord setBg setClrOvrMap delDesignElem">
        <pc:chgData name="mikez zaatri" userId="dc7c058cd1c617f1" providerId="LiveId" clId="{3609CF1C-7F59-43CD-9E2F-3C5D15BF5220}" dt="2021-08-08T21:08:41.233" v="191"/>
        <pc:sldMkLst>
          <pc:docMk/>
          <pc:sldMk cId="169108408" sldId="270"/>
        </pc:sldMkLst>
        <pc:spChg chg="mod">
          <ac:chgData name="mikez zaatri" userId="dc7c058cd1c617f1" providerId="LiveId" clId="{3609CF1C-7F59-43CD-9E2F-3C5D15BF5220}" dt="2021-08-08T21:08:01.129" v="160" actId="20577"/>
          <ac:spMkLst>
            <pc:docMk/>
            <pc:sldMk cId="169108408" sldId="270"/>
            <ac:spMk id="2" creationId="{B55F5714-2E8E-4ACD-A2CD-04641C08956A}"/>
          </ac:spMkLst>
        </pc:spChg>
        <pc:spChg chg="mod">
          <ac:chgData name="mikez zaatri" userId="dc7c058cd1c617f1" providerId="LiveId" clId="{3609CF1C-7F59-43CD-9E2F-3C5D15BF5220}" dt="2021-08-08T21:08:15.503" v="186" actId="20577"/>
          <ac:spMkLst>
            <pc:docMk/>
            <pc:sldMk cId="169108408" sldId="270"/>
            <ac:spMk id="3" creationId="{69967516-9E99-4B4D-AD6B-5B2B788CBAC4}"/>
          </ac:spMkLst>
        </pc:spChg>
        <pc:spChg chg="add">
          <ac:chgData name="mikez zaatri" userId="dc7c058cd1c617f1" providerId="LiveId" clId="{3609CF1C-7F59-43CD-9E2F-3C5D15BF5220}" dt="2021-08-08T21:07:53.077" v="144" actId="26606"/>
          <ac:spMkLst>
            <pc:docMk/>
            <pc:sldMk cId="169108408" sldId="270"/>
            <ac:spMk id="11" creationId="{DD651B61-325E-4E73-8445-38B0DE8AAAB6}"/>
          </ac:spMkLst>
        </pc:spChg>
        <pc:spChg chg="add">
          <ac:chgData name="mikez zaatri" userId="dc7c058cd1c617f1" providerId="LiveId" clId="{3609CF1C-7F59-43CD-9E2F-3C5D15BF5220}" dt="2021-08-08T21:07:53.077" v="144" actId="26606"/>
          <ac:spMkLst>
            <pc:docMk/>
            <pc:sldMk cId="169108408" sldId="270"/>
            <ac:spMk id="13" creationId="{B42E5253-D3AC-4AC2-B766-8B34F13C2F5E}"/>
          </ac:spMkLst>
        </pc:spChg>
        <pc:spChg chg="add">
          <ac:chgData name="mikez zaatri" userId="dc7c058cd1c617f1" providerId="LiveId" clId="{3609CF1C-7F59-43CD-9E2F-3C5D15BF5220}" dt="2021-08-08T21:07:53.077" v="144" actId="26606"/>
          <ac:spMkLst>
            <pc:docMk/>
            <pc:sldMk cId="169108408" sldId="270"/>
            <ac:spMk id="15" creationId="{10AE8D57-436A-4073-9A75-15BB5949F8B4}"/>
          </ac:spMkLst>
        </pc:spChg>
        <pc:spChg chg="add">
          <ac:chgData name="mikez zaatri" userId="dc7c058cd1c617f1" providerId="LiveId" clId="{3609CF1C-7F59-43CD-9E2F-3C5D15BF5220}" dt="2021-08-08T21:07:53.077" v="144" actId="26606"/>
          <ac:spMkLst>
            <pc:docMk/>
            <pc:sldMk cId="169108408" sldId="270"/>
            <ac:spMk id="17" creationId="{E9751CB9-7B25-4EB8-9A6F-82F822549F12}"/>
          </ac:spMkLst>
        </pc:spChg>
        <pc:spChg chg="add">
          <ac:chgData name="mikez zaatri" userId="dc7c058cd1c617f1" providerId="LiveId" clId="{3609CF1C-7F59-43CD-9E2F-3C5D15BF5220}" dt="2021-08-08T21:07:53.077" v="144" actId="26606"/>
          <ac:spMkLst>
            <pc:docMk/>
            <pc:sldMk cId="169108408" sldId="270"/>
            <ac:spMk id="19" creationId="{E1317383-CF3B-4B02-9512-BECBEF6362A4}"/>
          </ac:spMkLst>
        </pc:spChg>
        <pc:spChg chg="add">
          <ac:chgData name="mikez zaatri" userId="dc7c058cd1c617f1" providerId="LiveId" clId="{3609CF1C-7F59-43CD-9E2F-3C5D15BF5220}" dt="2021-08-08T21:07:53.077" v="144" actId="26606"/>
          <ac:spMkLst>
            <pc:docMk/>
            <pc:sldMk cId="169108408" sldId="270"/>
            <ac:spMk id="21" creationId="{B1D4C7A0-6DF2-4F2D-A45D-F111582974C7}"/>
          </ac:spMkLst>
        </pc:spChg>
        <pc:spChg chg="add">
          <ac:chgData name="mikez zaatri" userId="dc7c058cd1c617f1" providerId="LiveId" clId="{3609CF1C-7F59-43CD-9E2F-3C5D15BF5220}" dt="2021-08-08T21:07:53.077" v="144" actId="26606"/>
          <ac:spMkLst>
            <pc:docMk/>
            <pc:sldMk cId="169108408" sldId="270"/>
            <ac:spMk id="23" creationId="{DBF3943D-BCB6-4B31-809D-A005686483B4}"/>
          </ac:spMkLst>
        </pc:spChg>
        <pc:spChg chg="add">
          <ac:chgData name="mikez zaatri" userId="dc7c058cd1c617f1" providerId="LiveId" clId="{3609CF1C-7F59-43CD-9E2F-3C5D15BF5220}" dt="2021-08-08T21:07:53.077" v="144" actId="26606"/>
          <ac:spMkLst>
            <pc:docMk/>
            <pc:sldMk cId="169108408" sldId="270"/>
            <ac:spMk id="25" creationId="{39373A6F-2E1F-4613-8E1D-D68057D29F31}"/>
          </ac:spMkLst>
        </pc:spChg>
        <pc:spChg chg="del">
          <ac:chgData name="mikez zaatri" userId="dc7c058cd1c617f1" providerId="LiveId" clId="{3609CF1C-7F59-43CD-9E2F-3C5D15BF5220}" dt="2021-08-08T21:06:23.357" v="138"/>
          <ac:spMkLst>
            <pc:docMk/>
            <pc:sldMk cId="169108408" sldId="270"/>
            <ac:spMk id="34" creationId="{DD651B61-325E-4E73-8445-38B0DE8AAAB6}"/>
          </ac:spMkLst>
        </pc:spChg>
        <pc:spChg chg="del">
          <ac:chgData name="mikez zaatri" userId="dc7c058cd1c617f1" providerId="LiveId" clId="{3609CF1C-7F59-43CD-9E2F-3C5D15BF5220}" dt="2021-08-08T21:06:23.357" v="138"/>
          <ac:spMkLst>
            <pc:docMk/>
            <pc:sldMk cId="169108408" sldId="270"/>
            <ac:spMk id="35" creationId="{B42E5253-D3AC-4AC2-B766-8B34F13C2F5E}"/>
          </ac:spMkLst>
        </pc:spChg>
        <pc:spChg chg="del">
          <ac:chgData name="mikez zaatri" userId="dc7c058cd1c617f1" providerId="LiveId" clId="{3609CF1C-7F59-43CD-9E2F-3C5D15BF5220}" dt="2021-08-08T21:06:23.357" v="138"/>
          <ac:spMkLst>
            <pc:docMk/>
            <pc:sldMk cId="169108408" sldId="270"/>
            <ac:spMk id="36" creationId="{10AE8D57-436A-4073-9A75-15BB5949F8B4}"/>
          </ac:spMkLst>
        </pc:spChg>
        <pc:spChg chg="del">
          <ac:chgData name="mikez zaatri" userId="dc7c058cd1c617f1" providerId="LiveId" clId="{3609CF1C-7F59-43CD-9E2F-3C5D15BF5220}" dt="2021-08-08T21:06:23.357" v="138"/>
          <ac:spMkLst>
            <pc:docMk/>
            <pc:sldMk cId="169108408" sldId="270"/>
            <ac:spMk id="37" creationId="{E9751CB9-7B25-4EB8-9A6F-82F822549F12}"/>
          </ac:spMkLst>
        </pc:spChg>
        <pc:spChg chg="del">
          <ac:chgData name="mikez zaatri" userId="dc7c058cd1c617f1" providerId="LiveId" clId="{3609CF1C-7F59-43CD-9E2F-3C5D15BF5220}" dt="2021-08-08T21:06:23.357" v="138"/>
          <ac:spMkLst>
            <pc:docMk/>
            <pc:sldMk cId="169108408" sldId="270"/>
            <ac:spMk id="38" creationId="{E1317383-CF3B-4B02-9512-BECBEF6362A4}"/>
          </ac:spMkLst>
        </pc:spChg>
        <pc:spChg chg="del">
          <ac:chgData name="mikez zaatri" userId="dc7c058cd1c617f1" providerId="LiveId" clId="{3609CF1C-7F59-43CD-9E2F-3C5D15BF5220}" dt="2021-08-08T21:06:23.357" v="138"/>
          <ac:spMkLst>
            <pc:docMk/>
            <pc:sldMk cId="169108408" sldId="270"/>
            <ac:spMk id="39" creationId="{B1D4C7A0-6DF2-4F2D-A45D-F111582974C7}"/>
          </ac:spMkLst>
        </pc:spChg>
        <pc:spChg chg="del">
          <ac:chgData name="mikez zaatri" userId="dc7c058cd1c617f1" providerId="LiveId" clId="{3609CF1C-7F59-43CD-9E2F-3C5D15BF5220}" dt="2021-08-08T21:06:23.357" v="138"/>
          <ac:spMkLst>
            <pc:docMk/>
            <pc:sldMk cId="169108408" sldId="270"/>
            <ac:spMk id="40" creationId="{DBF3943D-BCB6-4B31-809D-A005686483B4}"/>
          </ac:spMkLst>
        </pc:spChg>
        <pc:spChg chg="del">
          <ac:chgData name="mikez zaatri" userId="dc7c058cd1c617f1" providerId="LiveId" clId="{3609CF1C-7F59-43CD-9E2F-3C5D15BF5220}" dt="2021-08-08T21:06:23.357" v="138"/>
          <ac:spMkLst>
            <pc:docMk/>
            <pc:sldMk cId="169108408" sldId="270"/>
            <ac:spMk id="41" creationId="{39373A6F-2E1F-4613-8E1D-D68057D29F31}"/>
          </ac:spMkLst>
        </pc:spChg>
        <pc:picChg chg="del">
          <ac:chgData name="mikez zaatri" userId="dc7c058cd1c617f1" providerId="LiveId" clId="{3609CF1C-7F59-43CD-9E2F-3C5D15BF5220}" dt="2021-08-08T21:07:22.240" v="139" actId="478"/>
          <ac:picMkLst>
            <pc:docMk/>
            <pc:sldMk cId="169108408" sldId="270"/>
            <ac:picMk id="5" creationId="{8B5B965D-7B3D-4D15-A93E-78535B33A642}"/>
          </ac:picMkLst>
        </pc:picChg>
        <pc:picChg chg="add mod">
          <ac:chgData name="mikez zaatri" userId="dc7c058cd1c617f1" providerId="LiveId" clId="{3609CF1C-7F59-43CD-9E2F-3C5D15BF5220}" dt="2021-08-08T21:07:53.077" v="144" actId="26606"/>
          <ac:picMkLst>
            <pc:docMk/>
            <pc:sldMk cId="169108408" sldId="270"/>
            <ac:picMk id="6" creationId="{A0F8300A-45BB-4226-BD1D-9F03FDB3A419}"/>
          </ac:picMkLst>
        </pc:picChg>
      </pc:sldChg>
      <pc:sldChg chg="addSp delSp modSp add mod ord setBg setClrOvrMap delDesignElem">
        <pc:chgData name="mikez zaatri" userId="dc7c058cd1c617f1" providerId="LiveId" clId="{3609CF1C-7F59-43CD-9E2F-3C5D15BF5220}" dt="2021-08-08T21:20:18.727" v="336"/>
        <pc:sldMkLst>
          <pc:docMk/>
          <pc:sldMk cId="4032735044" sldId="271"/>
        </pc:sldMkLst>
        <pc:spChg chg="mod">
          <ac:chgData name="mikez zaatri" userId="dc7c058cd1c617f1" providerId="LiveId" clId="{3609CF1C-7F59-43CD-9E2F-3C5D15BF5220}" dt="2021-08-08T21:19:58.902" v="333" actId="313"/>
          <ac:spMkLst>
            <pc:docMk/>
            <pc:sldMk cId="4032735044" sldId="271"/>
            <ac:spMk id="2" creationId="{B55F5714-2E8E-4ACD-A2CD-04641C08956A}"/>
          </ac:spMkLst>
        </pc:spChg>
        <pc:spChg chg="mod">
          <ac:chgData name="mikez zaatri" userId="dc7c058cd1c617f1" providerId="LiveId" clId="{3609CF1C-7F59-43CD-9E2F-3C5D15BF5220}" dt="2021-08-08T21:11:23.903" v="314" actId="20577"/>
          <ac:spMkLst>
            <pc:docMk/>
            <pc:sldMk cId="4032735044" sldId="271"/>
            <ac:spMk id="3" creationId="{69967516-9E99-4B4D-AD6B-5B2B788CBAC4}"/>
          </ac:spMkLst>
        </pc:spChg>
        <pc:spChg chg="add">
          <ac:chgData name="mikez zaatri" userId="dc7c058cd1c617f1" providerId="LiveId" clId="{3609CF1C-7F59-43CD-9E2F-3C5D15BF5220}" dt="2021-08-08T21:09:09.669" v="195" actId="26606"/>
          <ac:spMkLst>
            <pc:docMk/>
            <pc:sldMk cId="4032735044" sldId="271"/>
            <ac:spMk id="10" creationId="{DD651B61-325E-4E73-8445-38B0DE8AAAB6}"/>
          </ac:spMkLst>
        </pc:spChg>
        <pc:spChg chg="del">
          <ac:chgData name="mikez zaatri" userId="dc7c058cd1c617f1" providerId="LiveId" clId="{3609CF1C-7F59-43CD-9E2F-3C5D15BF5220}" dt="2021-08-08T21:08:21.577" v="188"/>
          <ac:spMkLst>
            <pc:docMk/>
            <pc:sldMk cId="4032735044" sldId="271"/>
            <ac:spMk id="11" creationId="{DD651B61-325E-4E73-8445-38B0DE8AAAB6}"/>
          </ac:spMkLst>
        </pc:spChg>
        <pc:spChg chg="add">
          <ac:chgData name="mikez zaatri" userId="dc7c058cd1c617f1" providerId="LiveId" clId="{3609CF1C-7F59-43CD-9E2F-3C5D15BF5220}" dt="2021-08-08T21:09:09.669" v="195" actId="26606"/>
          <ac:spMkLst>
            <pc:docMk/>
            <pc:sldMk cId="4032735044" sldId="271"/>
            <ac:spMk id="12" creationId="{B42E5253-D3AC-4AC2-B766-8B34F13C2F5E}"/>
          </ac:spMkLst>
        </pc:spChg>
        <pc:spChg chg="del">
          <ac:chgData name="mikez zaatri" userId="dc7c058cd1c617f1" providerId="LiveId" clId="{3609CF1C-7F59-43CD-9E2F-3C5D15BF5220}" dt="2021-08-08T21:08:21.577" v="188"/>
          <ac:spMkLst>
            <pc:docMk/>
            <pc:sldMk cId="4032735044" sldId="271"/>
            <ac:spMk id="13" creationId="{B42E5253-D3AC-4AC2-B766-8B34F13C2F5E}"/>
          </ac:spMkLst>
        </pc:spChg>
        <pc:spChg chg="add">
          <ac:chgData name="mikez zaatri" userId="dc7c058cd1c617f1" providerId="LiveId" clId="{3609CF1C-7F59-43CD-9E2F-3C5D15BF5220}" dt="2021-08-08T21:09:09.669" v="195" actId="26606"/>
          <ac:spMkLst>
            <pc:docMk/>
            <pc:sldMk cId="4032735044" sldId="271"/>
            <ac:spMk id="14" creationId="{10AE8D57-436A-4073-9A75-15BB5949F8B4}"/>
          </ac:spMkLst>
        </pc:spChg>
        <pc:spChg chg="del">
          <ac:chgData name="mikez zaatri" userId="dc7c058cd1c617f1" providerId="LiveId" clId="{3609CF1C-7F59-43CD-9E2F-3C5D15BF5220}" dt="2021-08-08T21:08:21.577" v="188"/>
          <ac:spMkLst>
            <pc:docMk/>
            <pc:sldMk cId="4032735044" sldId="271"/>
            <ac:spMk id="15" creationId="{10AE8D57-436A-4073-9A75-15BB5949F8B4}"/>
          </ac:spMkLst>
        </pc:spChg>
        <pc:spChg chg="add">
          <ac:chgData name="mikez zaatri" userId="dc7c058cd1c617f1" providerId="LiveId" clId="{3609CF1C-7F59-43CD-9E2F-3C5D15BF5220}" dt="2021-08-08T21:09:09.669" v="195" actId="26606"/>
          <ac:spMkLst>
            <pc:docMk/>
            <pc:sldMk cId="4032735044" sldId="271"/>
            <ac:spMk id="16" creationId="{E9751CB9-7B25-4EB8-9A6F-82F822549F12}"/>
          </ac:spMkLst>
        </pc:spChg>
        <pc:spChg chg="del">
          <ac:chgData name="mikez zaatri" userId="dc7c058cd1c617f1" providerId="LiveId" clId="{3609CF1C-7F59-43CD-9E2F-3C5D15BF5220}" dt="2021-08-08T21:08:21.577" v="188"/>
          <ac:spMkLst>
            <pc:docMk/>
            <pc:sldMk cId="4032735044" sldId="271"/>
            <ac:spMk id="17" creationId="{E9751CB9-7B25-4EB8-9A6F-82F822549F12}"/>
          </ac:spMkLst>
        </pc:spChg>
        <pc:spChg chg="add">
          <ac:chgData name="mikez zaatri" userId="dc7c058cd1c617f1" providerId="LiveId" clId="{3609CF1C-7F59-43CD-9E2F-3C5D15BF5220}" dt="2021-08-08T21:09:09.669" v="195" actId="26606"/>
          <ac:spMkLst>
            <pc:docMk/>
            <pc:sldMk cId="4032735044" sldId="271"/>
            <ac:spMk id="18" creationId="{E1317383-CF3B-4B02-9512-BECBEF6362A4}"/>
          </ac:spMkLst>
        </pc:spChg>
        <pc:spChg chg="del">
          <ac:chgData name="mikez zaatri" userId="dc7c058cd1c617f1" providerId="LiveId" clId="{3609CF1C-7F59-43CD-9E2F-3C5D15BF5220}" dt="2021-08-08T21:08:21.577" v="188"/>
          <ac:spMkLst>
            <pc:docMk/>
            <pc:sldMk cId="4032735044" sldId="271"/>
            <ac:spMk id="19" creationId="{E1317383-CF3B-4B02-9512-BECBEF6362A4}"/>
          </ac:spMkLst>
        </pc:spChg>
        <pc:spChg chg="add">
          <ac:chgData name="mikez zaatri" userId="dc7c058cd1c617f1" providerId="LiveId" clId="{3609CF1C-7F59-43CD-9E2F-3C5D15BF5220}" dt="2021-08-08T21:09:09.669" v="195" actId="26606"/>
          <ac:spMkLst>
            <pc:docMk/>
            <pc:sldMk cId="4032735044" sldId="271"/>
            <ac:spMk id="20" creationId="{B1D4C7A0-6DF2-4F2D-A45D-F111582974C7}"/>
          </ac:spMkLst>
        </pc:spChg>
        <pc:spChg chg="del">
          <ac:chgData name="mikez zaatri" userId="dc7c058cd1c617f1" providerId="LiveId" clId="{3609CF1C-7F59-43CD-9E2F-3C5D15BF5220}" dt="2021-08-08T21:08:21.577" v="188"/>
          <ac:spMkLst>
            <pc:docMk/>
            <pc:sldMk cId="4032735044" sldId="271"/>
            <ac:spMk id="21" creationId="{B1D4C7A0-6DF2-4F2D-A45D-F111582974C7}"/>
          </ac:spMkLst>
        </pc:spChg>
        <pc:spChg chg="add">
          <ac:chgData name="mikez zaatri" userId="dc7c058cd1c617f1" providerId="LiveId" clId="{3609CF1C-7F59-43CD-9E2F-3C5D15BF5220}" dt="2021-08-08T21:09:09.669" v="195" actId="26606"/>
          <ac:spMkLst>
            <pc:docMk/>
            <pc:sldMk cId="4032735044" sldId="271"/>
            <ac:spMk id="22" creationId="{DBF3943D-BCB6-4B31-809D-A005686483B4}"/>
          </ac:spMkLst>
        </pc:spChg>
        <pc:spChg chg="del">
          <ac:chgData name="mikez zaatri" userId="dc7c058cd1c617f1" providerId="LiveId" clId="{3609CF1C-7F59-43CD-9E2F-3C5D15BF5220}" dt="2021-08-08T21:08:21.577" v="188"/>
          <ac:spMkLst>
            <pc:docMk/>
            <pc:sldMk cId="4032735044" sldId="271"/>
            <ac:spMk id="23" creationId="{DBF3943D-BCB6-4B31-809D-A005686483B4}"/>
          </ac:spMkLst>
        </pc:spChg>
        <pc:spChg chg="add">
          <ac:chgData name="mikez zaatri" userId="dc7c058cd1c617f1" providerId="LiveId" clId="{3609CF1C-7F59-43CD-9E2F-3C5D15BF5220}" dt="2021-08-08T21:09:09.669" v="195" actId="26606"/>
          <ac:spMkLst>
            <pc:docMk/>
            <pc:sldMk cId="4032735044" sldId="271"/>
            <ac:spMk id="24" creationId="{39373A6F-2E1F-4613-8E1D-D68057D29F31}"/>
          </ac:spMkLst>
        </pc:spChg>
        <pc:spChg chg="del">
          <ac:chgData name="mikez zaatri" userId="dc7c058cd1c617f1" providerId="LiveId" clId="{3609CF1C-7F59-43CD-9E2F-3C5D15BF5220}" dt="2021-08-08T21:08:21.577" v="188"/>
          <ac:spMkLst>
            <pc:docMk/>
            <pc:sldMk cId="4032735044" sldId="271"/>
            <ac:spMk id="25" creationId="{39373A6F-2E1F-4613-8E1D-D68057D29F31}"/>
          </ac:spMkLst>
        </pc:spChg>
        <pc:picChg chg="add mod">
          <ac:chgData name="mikez zaatri" userId="dc7c058cd1c617f1" providerId="LiveId" clId="{3609CF1C-7F59-43CD-9E2F-3C5D15BF5220}" dt="2021-08-08T21:09:30.292" v="200" actId="1076"/>
          <ac:picMkLst>
            <pc:docMk/>
            <pc:sldMk cId="4032735044" sldId="271"/>
            <ac:picMk id="5" creationId="{41973571-4714-4A37-9A12-B8EF6AD2B962}"/>
          </ac:picMkLst>
        </pc:picChg>
        <pc:picChg chg="del">
          <ac:chgData name="mikez zaatri" userId="dc7c058cd1c617f1" providerId="LiveId" clId="{3609CF1C-7F59-43CD-9E2F-3C5D15BF5220}" dt="2021-08-08T21:08:23.804" v="189" actId="478"/>
          <ac:picMkLst>
            <pc:docMk/>
            <pc:sldMk cId="4032735044" sldId="271"/>
            <ac:picMk id="6" creationId="{A0F8300A-45BB-4226-BD1D-9F03FDB3A419}"/>
          </ac:picMkLst>
        </pc:picChg>
        <pc:picChg chg="add mod">
          <ac:chgData name="mikez zaatri" userId="dc7c058cd1c617f1" providerId="LiveId" clId="{3609CF1C-7F59-43CD-9E2F-3C5D15BF5220}" dt="2021-08-08T21:09:40.809" v="204" actId="1076"/>
          <ac:picMkLst>
            <pc:docMk/>
            <pc:sldMk cId="4032735044" sldId="271"/>
            <ac:picMk id="8" creationId="{947C76F2-46F3-40B9-8D7A-B1625DFB2D13}"/>
          </ac:picMkLst>
        </pc:picChg>
      </pc:sldChg>
      <pc:sldChg chg="addSp delSp modSp add mod setBg setClrOvrMap delDesignElem">
        <pc:chgData name="mikez zaatri" userId="dc7c058cd1c617f1" providerId="LiveId" clId="{3609CF1C-7F59-43CD-9E2F-3C5D15BF5220}" dt="2021-08-08T21:20:13.331" v="334"/>
        <pc:sldMkLst>
          <pc:docMk/>
          <pc:sldMk cId="2079646977" sldId="272"/>
        </pc:sldMkLst>
        <pc:spChg chg="mod">
          <ac:chgData name="mikez zaatri" userId="dc7c058cd1c617f1" providerId="LiveId" clId="{3609CF1C-7F59-43CD-9E2F-3C5D15BF5220}" dt="2021-08-08T21:14:38.495" v="322" actId="26606"/>
          <ac:spMkLst>
            <pc:docMk/>
            <pc:sldMk cId="2079646977" sldId="272"/>
            <ac:spMk id="2" creationId="{B55F5714-2E8E-4ACD-A2CD-04641C08956A}"/>
          </ac:spMkLst>
        </pc:spChg>
        <pc:spChg chg="mod">
          <ac:chgData name="mikez zaatri" userId="dc7c058cd1c617f1" providerId="LiveId" clId="{3609CF1C-7F59-43CD-9E2F-3C5D15BF5220}" dt="2021-08-08T21:20:13.331" v="334"/>
          <ac:spMkLst>
            <pc:docMk/>
            <pc:sldMk cId="2079646977" sldId="272"/>
            <ac:spMk id="3" creationId="{69967516-9E99-4B4D-AD6B-5B2B788CBAC4}"/>
          </ac:spMkLst>
        </pc:spChg>
        <pc:spChg chg="del">
          <ac:chgData name="mikez zaatri" userId="dc7c058cd1c617f1" providerId="LiveId" clId="{3609CF1C-7F59-43CD-9E2F-3C5D15BF5220}" dt="2021-08-08T21:14:00.454" v="316"/>
          <ac:spMkLst>
            <pc:docMk/>
            <pc:sldMk cId="2079646977" sldId="272"/>
            <ac:spMk id="10" creationId="{DD651B61-325E-4E73-8445-38B0DE8AAAB6}"/>
          </ac:spMkLst>
        </pc:spChg>
        <pc:spChg chg="add">
          <ac:chgData name="mikez zaatri" userId="dc7c058cd1c617f1" providerId="LiveId" clId="{3609CF1C-7F59-43CD-9E2F-3C5D15BF5220}" dt="2021-08-08T21:14:38.495" v="322" actId="26606"/>
          <ac:spMkLst>
            <pc:docMk/>
            <pc:sldMk cId="2079646977" sldId="272"/>
            <ac:spMk id="11" creationId="{DD651B61-325E-4E73-8445-38B0DE8AAAB6}"/>
          </ac:spMkLst>
        </pc:spChg>
        <pc:spChg chg="del">
          <ac:chgData name="mikez zaatri" userId="dc7c058cd1c617f1" providerId="LiveId" clId="{3609CF1C-7F59-43CD-9E2F-3C5D15BF5220}" dt="2021-08-08T21:14:00.454" v="316"/>
          <ac:spMkLst>
            <pc:docMk/>
            <pc:sldMk cId="2079646977" sldId="272"/>
            <ac:spMk id="12" creationId="{B42E5253-D3AC-4AC2-B766-8B34F13C2F5E}"/>
          </ac:spMkLst>
        </pc:spChg>
        <pc:spChg chg="add">
          <ac:chgData name="mikez zaatri" userId="dc7c058cd1c617f1" providerId="LiveId" clId="{3609CF1C-7F59-43CD-9E2F-3C5D15BF5220}" dt="2021-08-08T21:14:38.495" v="322" actId="26606"/>
          <ac:spMkLst>
            <pc:docMk/>
            <pc:sldMk cId="2079646977" sldId="272"/>
            <ac:spMk id="13" creationId="{B42E5253-D3AC-4AC2-B766-8B34F13C2F5E}"/>
          </ac:spMkLst>
        </pc:spChg>
        <pc:spChg chg="del">
          <ac:chgData name="mikez zaatri" userId="dc7c058cd1c617f1" providerId="LiveId" clId="{3609CF1C-7F59-43CD-9E2F-3C5D15BF5220}" dt="2021-08-08T21:14:00.454" v="316"/>
          <ac:spMkLst>
            <pc:docMk/>
            <pc:sldMk cId="2079646977" sldId="272"/>
            <ac:spMk id="14" creationId="{10AE8D57-436A-4073-9A75-15BB5949F8B4}"/>
          </ac:spMkLst>
        </pc:spChg>
        <pc:spChg chg="add">
          <ac:chgData name="mikez zaatri" userId="dc7c058cd1c617f1" providerId="LiveId" clId="{3609CF1C-7F59-43CD-9E2F-3C5D15BF5220}" dt="2021-08-08T21:14:38.495" v="322" actId="26606"/>
          <ac:spMkLst>
            <pc:docMk/>
            <pc:sldMk cId="2079646977" sldId="272"/>
            <ac:spMk id="15" creationId="{10AE8D57-436A-4073-9A75-15BB5949F8B4}"/>
          </ac:spMkLst>
        </pc:spChg>
        <pc:spChg chg="del">
          <ac:chgData name="mikez zaatri" userId="dc7c058cd1c617f1" providerId="LiveId" clId="{3609CF1C-7F59-43CD-9E2F-3C5D15BF5220}" dt="2021-08-08T21:14:00.454" v="316"/>
          <ac:spMkLst>
            <pc:docMk/>
            <pc:sldMk cId="2079646977" sldId="272"/>
            <ac:spMk id="16" creationId="{E9751CB9-7B25-4EB8-9A6F-82F822549F12}"/>
          </ac:spMkLst>
        </pc:spChg>
        <pc:spChg chg="add">
          <ac:chgData name="mikez zaatri" userId="dc7c058cd1c617f1" providerId="LiveId" clId="{3609CF1C-7F59-43CD-9E2F-3C5D15BF5220}" dt="2021-08-08T21:14:38.495" v="322" actId="26606"/>
          <ac:spMkLst>
            <pc:docMk/>
            <pc:sldMk cId="2079646977" sldId="272"/>
            <ac:spMk id="17" creationId="{E9751CB9-7B25-4EB8-9A6F-82F822549F12}"/>
          </ac:spMkLst>
        </pc:spChg>
        <pc:spChg chg="del">
          <ac:chgData name="mikez zaatri" userId="dc7c058cd1c617f1" providerId="LiveId" clId="{3609CF1C-7F59-43CD-9E2F-3C5D15BF5220}" dt="2021-08-08T21:14:00.454" v="316"/>
          <ac:spMkLst>
            <pc:docMk/>
            <pc:sldMk cId="2079646977" sldId="272"/>
            <ac:spMk id="18" creationId="{E1317383-CF3B-4B02-9512-BECBEF6362A4}"/>
          </ac:spMkLst>
        </pc:spChg>
        <pc:spChg chg="add">
          <ac:chgData name="mikez zaatri" userId="dc7c058cd1c617f1" providerId="LiveId" clId="{3609CF1C-7F59-43CD-9E2F-3C5D15BF5220}" dt="2021-08-08T21:14:38.495" v="322" actId="26606"/>
          <ac:spMkLst>
            <pc:docMk/>
            <pc:sldMk cId="2079646977" sldId="272"/>
            <ac:spMk id="19" creationId="{E1317383-CF3B-4B02-9512-BECBEF6362A4}"/>
          </ac:spMkLst>
        </pc:spChg>
        <pc:spChg chg="del">
          <ac:chgData name="mikez zaatri" userId="dc7c058cd1c617f1" providerId="LiveId" clId="{3609CF1C-7F59-43CD-9E2F-3C5D15BF5220}" dt="2021-08-08T21:14:00.454" v="316"/>
          <ac:spMkLst>
            <pc:docMk/>
            <pc:sldMk cId="2079646977" sldId="272"/>
            <ac:spMk id="20" creationId="{B1D4C7A0-6DF2-4F2D-A45D-F111582974C7}"/>
          </ac:spMkLst>
        </pc:spChg>
        <pc:spChg chg="add">
          <ac:chgData name="mikez zaatri" userId="dc7c058cd1c617f1" providerId="LiveId" clId="{3609CF1C-7F59-43CD-9E2F-3C5D15BF5220}" dt="2021-08-08T21:14:38.495" v="322" actId="26606"/>
          <ac:spMkLst>
            <pc:docMk/>
            <pc:sldMk cId="2079646977" sldId="272"/>
            <ac:spMk id="21" creationId="{B1D4C7A0-6DF2-4F2D-A45D-F111582974C7}"/>
          </ac:spMkLst>
        </pc:spChg>
        <pc:spChg chg="del">
          <ac:chgData name="mikez zaatri" userId="dc7c058cd1c617f1" providerId="LiveId" clId="{3609CF1C-7F59-43CD-9E2F-3C5D15BF5220}" dt="2021-08-08T21:14:00.454" v="316"/>
          <ac:spMkLst>
            <pc:docMk/>
            <pc:sldMk cId="2079646977" sldId="272"/>
            <ac:spMk id="22" creationId="{DBF3943D-BCB6-4B31-809D-A005686483B4}"/>
          </ac:spMkLst>
        </pc:spChg>
        <pc:spChg chg="add">
          <ac:chgData name="mikez zaatri" userId="dc7c058cd1c617f1" providerId="LiveId" clId="{3609CF1C-7F59-43CD-9E2F-3C5D15BF5220}" dt="2021-08-08T21:14:38.495" v="322" actId="26606"/>
          <ac:spMkLst>
            <pc:docMk/>
            <pc:sldMk cId="2079646977" sldId="272"/>
            <ac:spMk id="23" creationId="{DBF3943D-BCB6-4B31-809D-A005686483B4}"/>
          </ac:spMkLst>
        </pc:spChg>
        <pc:spChg chg="del">
          <ac:chgData name="mikez zaatri" userId="dc7c058cd1c617f1" providerId="LiveId" clId="{3609CF1C-7F59-43CD-9E2F-3C5D15BF5220}" dt="2021-08-08T21:14:00.454" v="316"/>
          <ac:spMkLst>
            <pc:docMk/>
            <pc:sldMk cId="2079646977" sldId="272"/>
            <ac:spMk id="24" creationId="{39373A6F-2E1F-4613-8E1D-D68057D29F31}"/>
          </ac:spMkLst>
        </pc:spChg>
        <pc:spChg chg="add">
          <ac:chgData name="mikez zaatri" userId="dc7c058cd1c617f1" providerId="LiveId" clId="{3609CF1C-7F59-43CD-9E2F-3C5D15BF5220}" dt="2021-08-08T21:14:38.495" v="322" actId="26606"/>
          <ac:spMkLst>
            <pc:docMk/>
            <pc:sldMk cId="2079646977" sldId="272"/>
            <ac:spMk id="25" creationId="{39373A6F-2E1F-4613-8E1D-D68057D29F31}"/>
          </ac:spMkLst>
        </pc:spChg>
        <pc:picChg chg="del">
          <ac:chgData name="mikez zaatri" userId="dc7c058cd1c617f1" providerId="LiveId" clId="{3609CF1C-7F59-43CD-9E2F-3C5D15BF5220}" dt="2021-08-08T21:14:03.801" v="317" actId="478"/>
          <ac:picMkLst>
            <pc:docMk/>
            <pc:sldMk cId="2079646977" sldId="272"/>
            <ac:picMk id="5" creationId="{41973571-4714-4A37-9A12-B8EF6AD2B962}"/>
          </ac:picMkLst>
        </pc:picChg>
        <pc:picChg chg="add mod">
          <ac:chgData name="mikez zaatri" userId="dc7c058cd1c617f1" providerId="LiveId" clId="{3609CF1C-7F59-43CD-9E2F-3C5D15BF5220}" dt="2021-08-08T21:14:41.897" v="323" actId="1076"/>
          <ac:picMkLst>
            <pc:docMk/>
            <pc:sldMk cId="2079646977" sldId="272"/>
            <ac:picMk id="6" creationId="{7DF77E5E-41BD-46EE-A3A3-AAFB002A5046}"/>
          </ac:picMkLst>
        </pc:picChg>
        <pc:picChg chg="del">
          <ac:chgData name="mikez zaatri" userId="dc7c058cd1c617f1" providerId="LiveId" clId="{3609CF1C-7F59-43CD-9E2F-3C5D15BF5220}" dt="2021-08-08T21:14:04.693" v="318" actId="478"/>
          <ac:picMkLst>
            <pc:docMk/>
            <pc:sldMk cId="2079646977" sldId="272"/>
            <ac:picMk id="8" creationId="{947C76F2-46F3-40B9-8D7A-B1625DFB2D13}"/>
          </ac:picMkLst>
        </pc:picChg>
        <pc:picChg chg="add del mod">
          <ac:chgData name="mikez zaatri" userId="dc7c058cd1c617f1" providerId="LiveId" clId="{3609CF1C-7F59-43CD-9E2F-3C5D15BF5220}" dt="2021-08-08T21:19:50.677" v="332" actId="478"/>
          <ac:picMkLst>
            <pc:docMk/>
            <pc:sldMk cId="2079646977" sldId="272"/>
            <ac:picMk id="9" creationId="{8E762E97-C788-474E-9807-95085FC407C2}"/>
          </ac:picMkLst>
        </pc:picChg>
      </pc:sldChg>
      <pc:sldChg chg="addSp delSp modSp add mod">
        <pc:chgData name="mikez zaatri" userId="dc7c058cd1c617f1" providerId="LiveId" clId="{3609CF1C-7F59-43CD-9E2F-3C5D15BF5220}" dt="2021-08-08T21:20:37.747" v="346" actId="478"/>
        <pc:sldMkLst>
          <pc:docMk/>
          <pc:sldMk cId="3099164048" sldId="273"/>
        </pc:sldMkLst>
        <pc:spChg chg="add del mod">
          <ac:chgData name="mikez zaatri" userId="dc7c058cd1c617f1" providerId="LiveId" clId="{3609CF1C-7F59-43CD-9E2F-3C5D15BF5220}" dt="2021-08-08T21:20:37.747" v="346" actId="478"/>
          <ac:spMkLst>
            <pc:docMk/>
            <pc:sldMk cId="3099164048" sldId="273"/>
            <ac:spMk id="3" creationId="{BEF9E3AF-0B21-47A1-B45A-1139AF658498}"/>
          </ac:spMkLst>
        </pc:spChg>
        <pc:spChg chg="mod">
          <ac:chgData name="mikez zaatri" userId="dc7c058cd1c617f1" providerId="LiveId" clId="{3609CF1C-7F59-43CD-9E2F-3C5D15BF5220}" dt="2021-08-08T21:20:35.218" v="345" actId="1076"/>
          <ac:spMkLst>
            <pc:docMk/>
            <pc:sldMk cId="3099164048" sldId="273"/>
            <ac:spMk id="182" creationId="{00000000-0000-0000-0000-000000000000}"/>
          </ac:spMkLst>
        </pc:spChg>
        <pc:spChg chg="del">
          <ac:chgData name="mikez zaatri" userId="dc7c058cd1c617f1" providerId="LiveId" clId="{3609CF1C-7F59-43CD-9E2F-3C5D15BF5220}" dt="2021-08-08T21:20:31.561" v="344" actId="478"/>
          <ac:spMkLst>
            <pc:docMk/>
            <pc:sldMk cId="3099164048" sldId="273"/>
            <ac:spMk id="183" creationId="{00000000-0000-0000-0000-000000000000}"/>
          </ac:spMkLst>
        </pc:spChg>
      </pc:sldChg>
      <pc:sldChg chg="addSp delSp modSp add mod setBg setClrOvrMap delDesignElem">
        <pc:chgData name="mikez zaatri" userId="dc7c058cd1c617f1" providerId="LiveId" clId="{3609CF1C-7F59-43CD-9E2F-3C5D15BF5220}" dt="2021-08-08T21:26:10.719" v="493" actId="1076"/>
        <pc:sldMkLst>
          <pc:docMk/>
          <pc:sldMk cId="451091568" sldId="274"/>
        </pc:sldMkLst>
        <pc:spChg chg="mod">
          <ac:chgData name="mikez zaatri" userId="dc7c058cd1c617f1" providerId="LiveId" clId="{3609CF1C-7F59-43CD-9E2F-3C5D15BF5220}" dt="2021-08-08T21:25:28.408" v="424" actId="313"/>
          <ac:spMkLst>
            <pc:docMk/>
            <pc:sldMk cId="451091568" sldId="274"/>
            <ac:spMk id="2" creationId="{B55F5714-2E8E-4ACD-A2CD-04641C08956A}"/>
          </ac:spMkLst>
        </pc:spChg>
        <pc:spChg chg="mod">
          <ac:chgData name="mikez zaatri" userId="dc7c058cd1c617f1" providerId="LiveId" clId="{3609CF1C-7F59-43CD-9E2F-3C5D15BF5220}" dt="2021-08-08T21:25:52.642" v="485" actId="6549"/>
          <ac:spMkLst>
            <pc:docMk/>
            <pc:sldMk cId="451091568" sldId="274"/>
            <ac:spMk id="3" creationId="{69967516-9E99-4B4D-AD6B-5B2B788CBAC4}"/>
          </ac:spMkLst>
        </pc:spChg>
        <pc:spChg chg="add">
          <ac:chgData name="mikez zaatri" userId="dc7c058cd1c617f1" providerId="LiveId" clId="{3609CF1C-7F59-43CD-9E2F-3C5D15BF5220}" dt="2021-08-08T21:21:28.799" v="354" actId="26606"/>
          <ac:spMkLst>
            <pc:docMk/>
            <pc:sldMk cId="451091568" sldId="274"/>
            <ac:spMk id="10" creationId="{DD651B61-325E-4E73-8445-38B0DE8AAAB6}"/>
          </ac:spMkLst>
        </pc:spChg>
        <pc:spChg chg="del">
          <ac:chgData name="mikez zaatri" userId="dc7c058cd1c617f1" providerId="LiveId" clId="{3609CF1C-7F59-43CD-9E2F-3C5D15BF5220}" dt="2021-08-08T21:20:45.187" v="348"/>
          <ac:spMkLst>
            <pc:docMk/>
            <pc:sldMk cId="451091568" sldId="274"/>
            <ac:spMk id="11" creationId="{DD651B61-325E-4E73-8445-38B0DE8AAAB6}"/>
          </ac:spMkLst>
        </pc:spChg>
        <pc:spChg chg="add">
          <ac:chgData name="mikez zaatri" userId="dc7c058cd1c617f1" providerId="LiveId" clId="{3609CF1C-7F59-43CD-9E2F-3C5D15BF5220}" dt="2021-08-08T21:21:28.799" v="354" actId="26606"/>
          <ac:spMkLst>
            <pc:docMk/>
            <pc:sldMk cId="451091568" sldId="274"/>
            <ac:spMk id="12" creationId="{B42E5253-D3AC-4AC2-B766-8B34F13C2F5E}"/>
          </ac:spMkLst>
        </pc:spChg>
        <pc:spChg chg="del">
          <ac:chgData name="mikez zaatri" userId="dc7c058cd1c617f1" providerId="LiveId" clId="{3609CF1C-7F59-43CD-9E2F-3C5D15BF5220}" dt="2021-08-08T21:20:45.187" v="348"/>
          <ac:spMkLst>
            <pc:docMk/>
            <pc:sldMk cId="451091568" sldId="274"/>
            <ac:spMk id="13" creationId="{B42E5253-D3AC-4AC2-B766-8B34F13C2F5E}"/>
          </ac:spMkLst>
        </pc:spChg>
        <pc:spChg chg="add">
          <ac:chgData name="mikez zaatri" userId="dc7c058cd1c617f1" providerId="LiveId" clId="{3609CF1C-7F59-43CD-9E2F-3C5D15BF5220}" dt="2021-08-08T21:21:28.799" v="354" actId="26606"/>
          <ac:spMkLst>
            <pc:docMk/>
            <pc:sldMk cId="451091568" sldId="274"/>
            <ac:spMk id="14" creationId="{10AE8D57-436A-4073-9A75-15BB5949F8B4}"/>
          </ac:spMkLst>
        </pc:spChg>
        <pc:spChg chg="del">
          <ac:chgData name="mikez zaatri" userId="dc7c058cd1c617f1" providerId="LiveId" clId="{3609CF1C-7F59-43CD-9E2F-3C5D15BF5220}" dt="2021-08-08T21:20:45.187" v="348"/>
          <ac:spMkLst>
            <pc:docMk/>
            <pc:sldMk cId="451091568" sldId="274"/>
            <ac:spMk id="15" creationId="{10AE8D57-436A-4073-9A75-15BB5949F8B4}"/>
          </ac:spMkLst>
        </pc:spChg>
        <pc:spChg chg="add">
          <ac:chgData name="mikez zaatri" userId="dc7c058cd1c617f1" providerId="LiveId" clId="{3609CF1C-7F59-43CD-9E2F-3C5D15BF5220}" dt="2021-08-08T21:21:28.799" v="354" actId="26606"/>
          <ac:spMkLst>
            <pc:docMk/>
            <pc:sldMk cId="451091568" sldId="274"/>
            <ac:spMk id="16" creationId="{E9751CB9-7B25-4EB8-9A6F-82F822549F12}"/>
          </ac:spMkLst>
        </pc:spChg>
        <pc:spChg chg="del">
          <ac:chgData name="mikez zaatri" userId="dc7c058cd1c617f1" providerId="LiveId" clId="{3609CF1C-7F59-43CD-9E2F-3C5D15BF5220}" dt="2021-08-08T21:20:45.187" v="348"/>
          <ac:spMkLst>
            <pc:docMk/>
            <pc:sldMk cId="451091568" sldId="274"/>
            <ac:spMk id="17" creationId="{E9751CB9-7B25-4EB8-9A6F-82F822549F12}"/>
          </ac:spMkLst>
        </pc:spChg>
        <pc:spChg chg="add">
          <ac:chgData name="mikez zaatri" userId="dc7c058cd1c617f1" providerId="LiveId" clId="{3609CF1C-7F59-43CD-9E2F-3C5D15BF5220}" dt="2021-08-08T21:21:28.799" v="354" actId="26606"/>
          <ac:spMkLst>
            <pc:docMk/>
            <pc:sldMk cId="451091568" sldId="274"/>
            <ac:spMk id="18" creationId="{E1317383-CF3B-4B02-9512-BECBEF6362A4}"/>
          </ac:spMkLst>
        </pc:spChg>
        <pc:spChg chg="del">
          <ac:chgData name="mikez zaatri" userId="dc7c058cd1c617f1" providerId="LiveId" clId="{3609CF1C-7F59-43CD-9E2F-3C5D15BF5220}" dt="2021-08-08T21:20:45.187" v="348"/>
          <ac:spMkLst>
            <pc:docMk/>
            <pc:sldMk cId="451091568" sldId="274"/>
            <ac:spMk id="19" creationId="{E1317383-CF3B-4B02-9512-BECBEF6362A4}"/>
          </ac:spMkLst>
        </pc:spChg>
        <pc:spChg chg="add">
          <ac:chgData name="mikez zaatri" userId="dc7c058cd1c617f1" providerId="LiveId" clId="{3609CF1C-7F59-43CD-9E2F-3C5D15BF5220}" dt="2021-08-08T21:21:28.799" v="354" actId="26606"/>
          <ac:spMkLst>
            <pc:docMk/>
            <pc:sldMk cId="451091568" sldId="274"/>
            <ac:spMk id="20" creationId="{B1D4C7A0-6DF2-4F2D-A45D-F111582974C7}"/>
          </ac:spMkLst>
        </pc:spChg>
        <pc:spChg chg="del">
          <ac:chgData name="mikez zaatri" userId="dc7c058cd1c617f1" providerId="LiveId" clId="{3609CF1C-7F59-43CD-9E2F-3C5D15BF5220}" dt="2021-08-08T21:20:45.187" v="348"/>
          <ac:spMkLst>
            <pc:docMk/>
            <pc:sldMk cId="451091568" sldId="274"/>
            <ac:spMk id="21" creationId="{B1D4C7A0-6DF2-4F2D-A45D-F111582974C7}"/>
          </ac:spMkLst>
        </pc:spChg>
        <pc:spChg chg="add">
          <ac:chgData name="mikez zaatri" userId="dc7c058cd1c617f1" providerId="LiveId" clId="{3609CF1C-7F59-43CD-9E2F-3C5D15BF5220}" dt="2021-08-08T21:21:28.799" v="354" actId="26606"/>
          <ac:spMkLst>
            <pc:docMk/>
            <pc:sldMk cId="451091568" sldId="274"/>
            <ac:spMk id="22" creationId="{DBF3943D-BCB6-4B31-809D-A005686483B4}"/>
          </ac:spMkLst>
        </pc:spChg>
        <pc:spChg chg="del">
          <ac:chgData name="mikez zaatri" userId="dc7c058cd1c617f1" providerId="LiveId" clId="{3609CF1C-7F59-43CD-9E2F-3C5D15BF5220}" dt="2021-08-08T21:20:45.187" v="348"/>
          <ac:spMkLst>
            <pc:docMk/>
            <pc:sldMk cId="451091568" sldId="274"/>
            <ac:spMk id="23" creationId="{DBF3943D-BCB6-4B31-809D-A005686483B4}"/>
          </ac:spMkLst>
        </pc:spChg>
        <pc:spChg chg="add">
          <ac:chgData name="mikez zaatri" userId="dc7c058cd1c617f1" providerId="LiveId" clId="{3609CF1C-7F59-43CD-9E2F-3C5D15BF5220}" dt="2021-08-08T21:21:28.799" v="354" actId="26606"/>
          <ac:spMkLst>
            <pc:docMk/>
            <pc:sldMk cId="451091568" sldId="274"/>
            <ac:spMk id="24" creationId="{39373A6F-2E1F-4613-8E1D-D68057D29F31}"/>
          </ac:spMkLst>
        </pc:spChg>
        <pc:spChg chg="del">
          <ac:chgData name="mikez zaatri" userId="dc7c058cd1c617f1" providerId="LiveId" clId="{3609CF1C-7F59-43CD-9E2F-3C5D15BF5220}" dt="2021-08-08T21:20:45.187" v="348"/>
          <ac:spMkLst>
            <pc:docMk/>
            <pc:sldMk cId="451091568" sldId="274"/>
            <ac:spMk id="25" creationId="{39373A6F-2E1F-4613-8E1D-D68057D29F31}"/>
          </ac:spMkLst>
        </pc:spChg>
        <pc:picChg chg="add mod">
          <ac:chgData name="mikez zaatri" userId="dc7c058cd1c617f1" providerId="LiveId" clId="{3609CF1C-7F59-43CD-9E2F-3C5D15BF5220}" dt="2021-08-08T21:26:10.719" v="493" actId="1076"/>
          <ac:picMkLst>
            <pc:docMk/>
            <pc:sldMk cId="451091568" sldId="274"/>
            <ac:picMk id="5" creationId="{5D8CD567-4A52-4166-8A27-0CD5C20D03BA}"/>
          </ac:picMkLst>
        </pc:picChg>
        <pc:picChg chg="del">
          <ac:chgData name="mikez zaatri" userId="dc7c058cd1c617f1" providerId="LiveId" clId="{3609CF1C-7F59-43CD-9E2F-3C5D15BF5220}" dt="2021-08-08T21:20:51.117" v="349" actId="478"/>
          <ac:picMkLst>
            <pc:docMk/>
            <pc:sldMk cId="451091568" sldId="274"/>
            <ac:picMk id="6" creationId="{7DF77E5E-41BD-46EE-A3A3-AAFB002A5046}"/>
          </ac:picMkLst>
        </pc:picChg>
        <pc:picChg chg="add mod">
          <ac:chgData name="mikez zaatri" userId="dc7c058cd1c617f1" providerId="LiveId" clId="{3609CF1C-7F59-43CD-9E2F-3C5D15BF5220}" dt="2021-08-08T21:26:06.016" v="491" actId="14100"/>
          <ac:picMkLst>
            <pc:docMk/>
            <pc:sldMk cId="451091568" sldId="274"/>
            <ac:picMk id="8" creationId="{DD4EC2D4-8A09-42FF-AF5F-35A756471C4B}"/>
          </ac:picMkLst>
        </pc:picChg>
        <pc:picChg chg="del">
          <ac:chgData name="mikez zaatri" userId="dc7c058cd1c617f1" providerId="LiveId" clId="{3609CF1C-7F59-43CD-9E2F-3C5D15BF5220}" dt="2021-08-08T21:20:52.745" v="350" actId="478"/>
          <ac:picMkLst>
            <pc:docMk/>
            <pc:sldMk cId="451091568" sldId="274"/>
            <ac:picMk id="9" creationId="{8E762E97-C788-474E-9807-95085FC407C2}"/>
          </ac:picMkLst>
        </pc:picChg>
        <pc:picChg chg="add del mod">
          <ac:chgData name="mikez zaatri" userId="dc7c058cd1c617f1" providerId="LiveId" clId="{3609CF1C-7F59-43CD-9E2F-3C5D15BF5220}" dt="2021-08-08T21:26:00.399" v="488" actId="478"/>
          <ac:picMkLst>
            <pc:docMk/>
            <pc:sldMk cId="451091568" sldId="274"/>
            <ac:picMk id="27" creationId="{3880D72E-CEFE-440C-BC73-45864A12D3CF}"/>
          </ac:picMkLst>
        </pc:picChg>
        <pc:picChg chg="add del mod">
          <ac:chgData name="mikez zaatri" userId="dc7c058cd1c617f1" providerId="LiveId" clId="{3609CF1C-7F59-43CD-9E2F-3C5D15BF5220}" dt="2021-08-08T21:26:01.206" v="489" actId="478"/>
          <ac:picMkLst>
            <pc:docMk/>
            <pc:sldMk cId="451091568" sldId="274"/>
            <ac:picMk id="29" creationId="{15F85C90-A1A2-4C76-BB0A-9470D9430338}"/>
          </ac:picMkLst>
        </pc:picChg>
      </pc:sldChg>
      <pc:sldChg chg="addSp delSp modSp add mod setBg setClrOvrMap delDesignElem chgLayout">
        <pc:chgData name="mikez zaatri" userId="dc7c058cd1c617f1" providerId="LiveId" clId="{3609CF1C-7F59-43CD-9E2F-3C5D15BF5220}" dt="2021-08-08T21:30:48.042" v="544" actId="14100"/>
        <pc:sldMkLst>
          <pc:docMk/>
          <pc:sldMk cId="480309411" sldId="275"/>
        </pc:sldMkLst>
        <pc:spChg chg="mod ord">
          <ac:chgData name="mikez zaatri" userId="dc7c058cd1c617f1" providerId="LiveId" clId="{3609CF1C-7F59-43CD-9E2F-3C5D15BF5220}" dt="2021-08-08T21:30:40.310" v="543" actId="26606"/>
          <ac:spMkLst>
            <pc:docMk/>
            <pc:sldMk cId="480309411" sldId="275"/>
            <ac:spMk id="2" creationId="{B55F5714-2E8E-4ACD-A2CD-04641C08956A}"/>
          </ac:spMkLst>
        </pc:spChg>
        <pc:spChg chg="mod ord">
          <ac:chgData name="mikez zaatri" userId="dc7c058cd1c617f1" providerId="LiveId" clId="{3609CF1C-7F59-43CD-9E2F-3C5D15BF5220}" dt="2021-08-08T21:30:40.310" v="543" actId="26606"/>
          <ac:spMkLst>
            <pc:docMk/>
            <pc:sldMk cId="480309411" sldId="275"/>
            <ac:spMk id="3" creationId="{69967516-9E99-4B4D-AD6B-5B2B788CBAC4}"/>
          </ac:spMkLst>
        </pc:spChg>
        <pc:spChg chg="del">
          <ac:chgData name="mikez zaatri" userId="dc7c058cd1c617f1" providerId="LiveId" clId="{3609CF1C-7F59-43CD-9E2F-3C5D15BF5220}" dt="2021-08-08T21:25:56.426" v="487"/>
          <ac:spMkLst>
            <pc:docMk/>
            <pc:sldMk cId="480309411" sldId="275"/>
            <ac:spMk id="10" creationId="{DD651B61-325E-4E73-8445-38B0DE8AAAB6}"/>
          </ac:spMkLst>
        </pc:spChg>
        <pc:spChg chg="add del mod ord">
          <ac:chgData name="mikez zaatri" userId="dc7c058cd1c617f1" providerId="LiveId" clId="{3609CF1C-7F59-43CD-9E2F-3C5D15BF5220}" dt="2021-08-08T21:30:38.562" v="541" actId="700"/>
          <ac:spMkLst>
            <pc:docMk/>
            <pc:sldMk cId="480309411" sldId="275"/>
            <ac:spMk id="11" creationId="{B1BE384E-4785-4C54-920E-6C4BD7B316C1}"/>
          </ac:spMkLst>
        </pc:spChg>
        <pc:spChg chg="del">
          <ac:chgData name="mikez zaatri" userId="dc7c058cd1c617f1" providerId="LiveId" clId="{3609CF1C-7F59-43CD-9E2F-3C5D15BF5220}" dt="2021-08-08T21:25:56.426" v="487"/>
          <ac:spMkLst>
            <pc:docMk/>
            <pc:sldMk cId="480309411" sldId="275"/>
            <ac:spMk id="12" creationId="{B42E5253-D3AC-4AC2-B766-8B34F13C2F5E}"/>
          </ac:spMkLst>
        </pc:spChg>
        <pc:spChg chg="del">
          <ac:chgData name="mikez zaatri" userId="dc7c058cd1c617f1" providerId="LiveId" clId="{3609CF1C-7F59-43CD-9E2F-3C5D15BF5220}" dt="2021-08-08T21:25:56.426" v="487"/>
          <ac:spMkLst>
            <pc:docMk/>
            <pc:sldMk cId="480309411" sldId="275"/>
            <ac:spMk id="14" creationId="{10AE8D57-436A-4073-9A75-15BB5949F8B4}"/>
          </ac:spMkLst>
        </pc:spChg>
        <pc:spChg chg="del">
          <ac:chgData name="mikez zaatri" userId="dc7c058cd1c617f1" providerId="LiveId" clId="{3609CF1C-7F59-43CD-9E2F-3C5D15BF5220}" dt="2021-08-08T21:25:56.426" v="487"/>
          <ac:spMkLst>
            <pc:docMk/>
            <pc:sldMk cId="480309411" sldId="275"/>
            <ac:spMk id="16" creationId="{E9751CB9-7B25-4EB8-9A6F-82F822549F12}"/>
          </ac:spMkLst>
        </pc:spChg>
        <pc:spChg chg="del">
          <ac:chgData name="mikez zaatri" userId="dc7c058cd1c617f1" providerId="LiveId" clId="{3609CF1C-7F59-43CD-9E2F-3C5D15BF5220}" dt="2021-08-08T21:25:56.426" v="487"/>
          <ac:spMkLst>
            <pc:docMk/>
            <pc:sldMk cId="480309411" sldId="275"/>
            <ac:spMk id="18" creationId="{E1317383-CF3B-4B02-9512-BECBEF6362A4}"/>
          </ac:spMkLst>
        </pc:spChg>
        <pc:spChg chg="del">
          <ac:chgData name="mikez zaatri" userId="dc7c058cd1c617f1" providerId="LiveId" clId="{3609CF1C-7F59-43CD-9E2F-3C5D15BF5220}" dt="2021-08-08T21:25:56.426" v="487"/>
          <ac:spMkLst>
            <pc:docMk/>
            <pc:sldMk cId="480309411" sldId="275"/>
            <ac:spMk id="20" creationId="{B1D4C7A0-6DF2-4F2D-A45D-F111582974C7}"/>
          </ac:spMkLst>
        </pc:spChg>
        <pc:spChg chg="del">
          <ac:chgData name="mikez zaatri" userId="dc7c058cd1c617f1" providerId="LiveId" clId="{3609CF1C-7F59-43CD-9E2F-3C5D15BF5220}" dt="2021-08-08T21:25:56.426" v="487"/>
          <ac:spMkLst>
            <pc:docMk/>
            <pc:sldMk cId="480309411" sldId="275"/>
            <ac:spMk id="22" creationId="{DBF3943D-BCB6-4B31-809D-A005686483B4}"/>
          </ac:spMkLst>
        </pc:spChg>
        <pc:spChg chg="del">
          <ac:chgData name="mikez zaatri" userId="dc7c058cd1c617f1" providerId="LiveId" clId="{3609CF1C-7F59-43CD-9E2F-3C5D15BF5220}" dt="2021-08-08T21:25:56.426" v="487"/>
          <ac:spMkLst>
            <pc:docMk/>
            <pc:sldMk cId="480309411" sldId="275"/>
            <ac:spMk id="24" creationId="{39373A6F-2E1F-4613-8E1D-D68057D29F31}"/>
          </ac:spMkLst>
        </pc:spChg>
        <pc:spChg chg="add del">
          <ac:chgData name="mikez zaatri" userId="dc7c058cd1c617f1" providerId="LiveId" clId="{3609CF1C-7F59-43CD-9E2F-3C5D15BF5220}" dt="2021-08-08T21:26:23.861" v="497" actId="26606"/>
          <ac:spMkLst>
            <pc:docMk/>
            <pc:sldMk cId="480309411" sldId="275"/>
            <ac:spMk id="34" creationId="{910015B9-6046-41B8-83BD-71778D2F9798}"/>
          </ac:spMkLst>
        </pc:spChg>
        <pc:spChg chg="add del">
          <ac:chgData name="mikez zaatri" userId="dc7c058cd1c617f1" providerId="LiveId" clId="{3609CF1C-7F59-43CD-9E2F-3C5D15BF5220}" dt="2021-08-08T21:26:23.861" v="497" actId="26606"/>
          <ac:spMkLst>
            <pc:docMk/>
            <pc:sldMk cId="480309411" sldId="275"/>
            <ac:spMk id="36" creationId="{53908232-52E2-4794-A6C1-54300FB98919}"/>
          </ac:spMkLst>
        </pc:spChg>
        <pc:spChg chg="add del">
          <ac:chgData name="mikez zaatri" userId="dc7c058cd1c617f1" providerId="LiveId" clId="{3609CF1C-7F59-43CD-9E2F-3C5D15BF5220}" dt="2021-08-08T21:26:23.861" v="497" actId="26606"/>
          <ac:spMkLst>
            <pc:docMk/>
            <pc:sldMk cId="480309411" sldId="275"/>
            <ac:spMk id="38" creationId="{D2B9299F-BED7-44C5-9CC5-E542F9193C2F}"/>
          </ac:spMkLst>
        </pc:spChg>
        <pc:spChg chg="add del">
          <ac:chgData name="mikez zaatri" userId="dc7c058cd1c617f1" providerId="LiveId" clId="{3609CF1C-7F59-43CD-9E2F-3C5D15BF5220}" dt="2021-08-08T21:26:23.861" v="497" actId="26606"/>
          <ac:spMkLst>
            <pc:docMk/>
            <pc:sldMk cId="480309411" sldId="275"/>
            <ac:spMk id="40" creationId="{E9DDF273-E040-4765-AD05-872458E1370A}"/>
          </ac:spMkLst>
        </pc:spChg>
        <pc:spChg chg="add del">
          <ac:chgData name="mikez zaatri" userId="dc7c058cd1c617f1" providerId="LiveId" clId="{3609CF1C-7F59-43CD-9E2F-3C5D15BF5220}" dt="2021-08-08T21:26:23.861" v="497" actId="26606"/>
          <ac:spMkLst>
            <pc:docMk/>
            <pc:sldMk cId="480309411" sldId="275"/>
            <ac:spMk id="42" creationId="{EE997D3B-4ECD-4397-A989-D5882BB322B6}"/>
          </ac:spMkLst>
        </pc:spChg>
        <pc:spChg chg="add del">
          <ac:chgData name="mikez zaatri" userId="dc7c058cd1c617f1" providerId="LiveId" clId="{3609CF1C-7F59-43CD-9E2F-3C5D15BF5220}" dt="2021-08-08T21:26:32.677" v="499" actId="26606"/>
          <ac:spMkLst>
            <pc:docMk/>
            <pc:sldMk cId="480309411" sldId="275"/>
            <ac:spMk id="46" creationId="{88D2DFBB-460D-4ECB-BD76-509C99DAD65A}"/>
          </ac:spMkLst>
        </pc:spChg>
        <pc:spChg chg="add del">
          <ac:chgData name="mikez zaatri" userId="dc7c058cd1c617f1" providerId="LiveId" clId="{3609CF1C-7F59-43CD-9E2F-3C5D15BF5220}" dt="2021-08-08T21:26:32.677" v="499" actId="26606"/>
          <ac:spMkLst>
            <pc:docMk/>
            <pc:sldMk cId="480309411" sldId="275"/>
            <ac:spMk id="48" creationId="{910015B9-6046-41B8-83BD-71778D2F9798}"/>
          </ac:spMkLst>
        </pc:spChg>
        <pc:spChg chg="add del">
          <ac:chgData name="mikez zaatri" userId="dc7c058cd1c617f1" providerId="LiveId" clId="{3609CF1C-7F59-43CD-9E2F-3C5D15BF5220}" dt="2021-08-08T21:26:32.677" v="499" actId="26606"/>
          <ac:spMkLst>
            <pc:docMk/>
            <pc:sldMk cId="480309411" sldId="275"/>
            <ac:spMk id="49" creationId="{53908232-52E2-4794-A6C1-54300FB98919}"/>
          </ac:spMkLst>
        </pc:spChg>
        <pc:spChg chg="add del">
          <ac:chgData name="mikez zaatri" userId="dc7c058cd1c617f1" providerId="LiveId" clId="{3609CF1C-7F59-43CD-9E2F-3C5D15BF5220}" dt="2021-08-08T21:26:32.677" v="499" actId="26606"/>
          <ac:spMkLst>
            <pc:docMk/>
            <pc:sldMk cId="480309411" sldId="275"/>
            <ac:spMk id="50" creationId="{D2B9299F-BED7-44C5-9CC5-E542F9193C2F}"/>
          </ac:spMkLst>
        </pc:spChg>
        <pc:spChg chg="add del">
          <ac:chgData name="mikez zaatri" userId="dc7c058cd1c617f1" providerId="LiveId" clId="{3609CF1C-7F59-43CD-9E2F-3C5D15BF5220}" dt="2021-08-08T21:26:32.677" v="499" actId="26606"/>
          <ac:spMkLst>
            <pc:docMk/>
            <pc:sldMk cId="480309411" sldId="275"/>
            <ac:spMk id="51" creationId="{E9DDF273-E040-4765-AD05-872458E1370A}"/>
          </ac:spMkLst>
        </pc:spChg>
        <pc:spChg chg="add del">
          <ac:chgData name="mikez zaatri" userId="dc7c058cd1c617f1" providerId="LiveId" clId="{3609CF1C-7F59-43CD-9E2F-3C5D15BF5220}" dt="2021-08-08T21:26:32.677" v="499" actId="26606"/>
          <ac:spMkLst>
            <pc:docMk/>
            <pc:sldMk cId="480309411" sldId="275"/>
            <ac:spMk id="52" creationId="{875485B9-8EE1-447A-9C08-F7D6B532A8CF}"/>
          </ac:spMkLst>
        </pc:spChg>
        <pc:spChg chg="add del">
          <ac:chgData name="mikez zaatri" userId="dc7c058cd1c617f1" providerId="LiveId" clId="{3609CF1C-7F59-43CD-9E2F-3C5D15BF5220}" dt="2021-08-08T21:26:32.677" v="499" actId="26606"/>
          <ac:spMkLst>
            <pc:docMk/>
            <pc:sldMk cId="480309411" sldId="275"/>
            <ac:spMk id="53" creationId="{B963707F-B98C-4143-AFCF-D6B56C975C5A}"/>
          </ac:spMkLst>
        </pc:spChg>
        <pc:spChg chg="add del">
          <ac:chgData name="mikez zaatri" userId="dc7c058cd1c617f1" providerId="LiveId" clId="{3609CF1C-7F59-43CD-9E2F-3C5D15BF5220}" dt="2021-08-08T21:26:34.240" v="501" actId="26606"/>
          <ac:spMkLst>
            <pc:docMk/>
            <pc:sldMk cId="480309411" sldId="275"/>
            <ac:spMk id="55" creationId="{910015B9-6046-41B8-83BD-71778D2F9798}"/>
          </ac:spMkLst>
        </pc:spChg>
        <pc:spChg chg="add del">
          <ac:chgData name="mikez zaatri" userId="dc7c058cd1c617f1" providerId="LiveId" clId="{3609CF1C-7F59-43CD-9E2F-3C5D15BF5220}" dt="2021-08-08T21:26:34.240" v="501" actId="26606"/>
          <ac:spMkLst>
            <pc:docMk/>
            <pc:sldMk cId="480309411" sldId="275"/>
            <ac:spMk id="56" creationId="{53908232-52E2-4794-A6C1-54300FB98919}"/>
          </ac:spMkLst>
        </pc:spChg>
        <pc:spChg chg="add del">
          <ac:chgData name="mikez zaatri" userId="dc7c058cd1c617f1" providerId="LiveId" clId="{3609CF1C-7F59-43CD-9E2F-3C5D15BF5220}" dt="2021-08-08T21:26:34.240" v="501" actId="26606"/>
          <ac:spMkLst>
            <pc:docMk/>
            <pc:sldMk cId="480309411" sldId="275"/>
            <ac:spMk id="57" creationId="{D2B9299F-BED7-44C5-9CC5-E542F9193C2F}"/>
          </ac:spMkLst>
        </pc:spChg>
        <pc:spChg chg="add del">
          <ac:chgData name="mikez zaatri" userId="dc7c058cd1c617f1" providerId="LiveId" clId="{3609CF1C-7F59-43CD-9E2F-3C5D15BF5220}" dt="2021-08-08T21:26:34.240" v="501" actId="26606"/>
          <ac:spMkLst>
            <pc:docMk/>
            <pc:sldMk cId="480309411" sldId="275"/>
            <ac:spMk id="58" creationId="{E9DDF273-E040-4765-AD05-872458E1370A}"/>
          </ac:spMkLst>
        </pc:spChg>
        <pc:spChg chg="add del">
          <ac:chgData name="mikez zaatri" userId="dc7c058cd1c617f1" providerId="LiveId" clId="{3609CF1C-7F59-43CD-9E2F-3C5D15BF5220}" dt="2021-08-08T21:26:34.240" v="501" actId="26606"/>
          <ac:spMkLst>
            <pc:docMk/>
            <pc:sldMk cId="480309411" sldId="275"/>
            <ac:spMk id="59" creationId="{EE997D3B-4ECD-4397-A989-D5882BB322B6}"/>
          </ac:spMkLst>
        </pc:spChg>
        <pc:spChg chg="add del">
          <ac:chgData name="mikez zaatri" userId="dc7c058cd1c617f1" providerId="LiveId" clId="{3609CF1C-7F59-43CD-9E2F-3C5D15BF5220}" dt="2021-08-08T21:26:55.395" v="512" actId="26606"/>
          <ac:spMkLst>
            <pc:docMk/>
            <pc:sldMk cId="480309411" sldId="275"/>
            <ac:spMk id="63" creationId="{910015B9-6046-41B8-83BD-71778D2F9798}"/>
          </ac:spMkLst>
        </pc:spChg>
        <pc:spChg chg="add del">
          <ac:chgData name="mikez zaatri" userId="dc7c058cd1c617f1" providerId="LiveId" clId="{3609CF1C-7F59-43CD-9E2F-3C5D15BF5220}" dt="2021-08-08T21:26:55.395" v="512" actId="26606"/>
          <ac:spMkLst>
            <pc:docMk/>
            <pc:sldMk cId="480309411" sldId="275"/>
            <ac:spMk id="64" creationId="{53908232-52E2-4794-A6C1-54300FB98919}"/>
          </ac:spMkLst>
        </pc:spChg>
        <pc:spChg chg="add del">
          <ac:chgData name="mikez zaatri" userId="dc7c058cd1c617f1" providerId="LiveId" clId="{3609CF1C-7F59-43CD-9E2F-3C5D15BF5220}" dt="2021-08-08T21:26:55.395" v="512" actId="26606"/>
          <ac:spMkLst>
            <pc:docMk/>
            <pc:sldMk cId="480309411" sldId="275"/>
            <ac:spMk id="65" creationId="{D2B9299F-BED7-44C5-9CC5-E542F9193C2F}"/>
          </ac:spMkLst>
        </pc:spChg>
        <pc:spChg chg="add del">
          <ac:chgData name="mikez zaatri" userId="dc7c058cd1c617f1" providerId="LiveId" clId="{3609CF1C-7F59-43CD-9E2F-3C5D15BF5220}" dt="2021-08-08T21:26:55.395" v="512" actId="26606"/>
          <ac:spMkLst>
            <pc:docMk/>
            <pc:sldMk cId="480309411" sldId="275"/>
            <ac:spMk id="66" creationId="{E9DDF273-E040-4765-AD05-872458E1370A}"/>
          </ac:spMkLst>
        </pc:spChg>
        <pc:spChg chg="add del">
          <ac:chgData name="mikez zaatri" userId="dc7c058cd1c617f1" providerId="LiveId" clId="{3609CF1C-7F59-43CD-9E2F-3C5D15BF5220}" dt="2021-08-08T21:26:55.395" v="512" actId="26606"/>
          <ac:spMkLst>
            <pc:docMk/>
            <pc:sldMk cId="480309411" sldId="275"/>
            <ac:spMk id="67" creationId="{875485B9-8EE1-447A-9C08-F7D6B532A8CF}"/>
          </ac:spMkLst>
        </pc:spChg>
        <pc:spChg chg="add del">
          <ac:chgData name="mikez zaatri" userId="dc7c058cd1c617f1" providerId="LiveId" clId="{3609CF1C-7F59-43CD-9E2F-3C5D15BF5220}" dt="2021-08-08T21:26:55.395" v="512" actId="26606"/>
          <ac:spMkLst>
            <pc:docMk/>
            <pc:sldMk cId="480309411" sldId="275"/>
            <ac:spMk id="68" creationId="{B963707F-B98C-4143-AFCF-D6B56C975C5A}"/>
          </ac:spMkLst>
        </pc:spChg>
        <pc:spChg chg="add del">
          <ac:chgData name="mikez zaatri" userId="dc7c058cd1c617f1" providerId="LiveId" clId="{3609CF1C-7F59-43CD-9E2F-3C5D15BF5220}" dt="2021-08-08T21:26:55.395" v="512" actId="26606"/>
          <ac:spMkLst>
            <pc:docMk/>
            <pc:sldMk cId="480309411" sldId="275"/>
            <ac:spMk id="69" creationId="{88D2DFBB-460D-4ECB-BD76-509C99DAD65A}"/>
          </ac:spMkLst>
        </pc:spChg>
        <pc:spChg chg="add del">
          <ac:chgData name="mikez zaatri" userId="dc7c058cd1c617f1" providerId="LiveId" clId="{3609CF1C-7F59-43CD-9E2F-3C5D15BF5220}" dt="2021-08-08T21:30:40.310" v="543" actId="26606"/>
          <ac:spMkLst>
            <pc:docMk/>
            <pc:sldMk cId="480309411" sldId="275"/>
            <ac:spMk id="74" creationId="{910015B9-6046-41B8-83BD-71778D2F9798}"/>
          </ac:spMkLst>
        </pc:spChg>
        <pc:spChg chg="add del">
          <ac:chgData name="mikez zaatri" userId="dc7c058cd1c617f1" providerId="LiveId" clId="{3609CF1C-7F59-43CD-9E2F-3C5D15BF5220}" dt="2021-08-08T21:30:40.310" v="543" actId="26606"/>
          <ac:spMkLst>
            <pc:docMk/>
            <pc:sldMk cId="480309411" sldId="275"/>
            <ac:spMk id="76" creationId="{53908232-52E2-4794-A6C1-54300FB98919}"/>
          </ac:spMkLst>
        </pc:spChg>
        <pc:spChg chg="add del">
          <ac:chgData name="mikez zaatri" userId="dc7c058cd1c617f1" providerId="LiveId" clId="{3609CF1C-7F59-43CD-9E2F-3C5D15BF5220}" dt="2021-08-08T21:30:40.310" v="543" actId="26606"/>
          <ac:spMkLst>
            <pc:docMk/>
            <pc:sldMk cId="480309411" sldId="275"/>
            <ac:spMk id="78" creationId="{D2B9299F-BED7-44C5-9CC5-E542F9193C2F}"/>
          </ac:spMkLst>
        </pc:spChg>
        <pc:spChg chg="add del">
          <ac:chgData name="mikez zaatri" userId="dc7c058cd1c617f1" providerId="LiveId" clId="{3609CF1C-7F59-43CD-9E2F-3C5D15BF5220}" dt="2021-08-08T21:30:40.310" v="543" actId="26606"/>
          <ac:spMkLst>
            <pc:docMk/>
            <pc:sldMk cId="480309411" sldId="275"/>
            <ac:spMk id="80" creationId="{E9DDF273-E040-4765-AD05-872458E1370A}"/>
          </ac:spMkLst>
        </pc:spChg>
        <pc:spChg chg="add del">
          <ac:chgData name="mikez zaatri" userId="dc7c058cd1c617f1" providerId="LiveId" clId="{3609CF1C-7F59-43CD-9E2F-3C5D15BF5220}" dt="2021-08-08T21:30:40.310" v="543" actId="26606"/>
          <ac:spMkLst>
            <pc:docMk/>
            <pc:sldMk cId="480309411" sldId="275"/>
            <ac:spMk id="82" creationId="{C592B42C-58FA-4A86-86F9-BA64DFB52839}"/>
          </ac:spMkLst>
        </pc:spChg>
        <pc:spChg chg="add del">
          <ac:chgData name="mikez zaatri" userId="dc7c058cd1c617f1" providerId="LiveId" clId="{3609CF1C-7F59-43CD-9E2F-3C5D15BF5220}" dt="2021-08-08T21:30:40.310" v="543" actId="26606"/>
          <ac:spMkLst>
            <pc:docMk/>
            <pc:sldMk cId="480309411" sldId="275"/>
            <ac:spMk id="84" creationId="{49AE81AC-D16D-497C-95C0-16E491F119CE}"/>
          </ac:spMkLst>
        </pc:spChg>
        <pc:spChg chg="add del">
          <ac:chgData name="mikez zaatri" userId="dc7c058cd1c617f1" providerId="LiveId" clId="{3609CF1C-7F59-43CD-9E2F-3C5D15BF5220}" dt="2021-08-08T21:30:40.310" v="543" actId="26606"/>
          <ac:spMkLst>
            <pc:docMk/>
            <pc:sldMk cId="480309411" sldId="275"/>
            <ac:spMk id="86" creationId="{2465720C-012A-4C28-8AA5-75E0C7CC2AE8}"/>
          </ac:spMkLst>
        </pc:spChg>
        <pc:spChg chg="add del">
          <ac:chgData name="mikez zaatri" userId="dc7c058cd1c617f1" providerId="LiveId" clId="{3609CF1C-7F59-43CD-9E2F-3C5D15BF5220}" dt="2021-08-08T21:30:40.310" v="543" actId="26606"/>
          <ac:spMkLst>
            <pc:docMk/>
            <pc:sldMk cId="480309411" sldId="275"/>
            <ac:spMk id="88" creationId="{F2137993-2819-4F0D-9767-4F7C41F33D97}"/>
          </ac:spMkLst>
        </pc:spChg>
        <pc:spChg chg="add del">
          <ac:chgData name="mikez zaatri" userId="dc7c058cd1c617f1" providerId="LiveId" clId="{3609CF1C-7F59-43CD-9E2F-3C5D15BF5220}" dt="2021-08-08T21:30:40.310" v="543" actId="26606"/>
          <ac:spMkLst>
            <pc:docMk/>
            <pc:sldMk cId="480309411" sldId="275"/>
            <ac:spMk id="90" creationId="{FC9E8B1E-9FF3-4471-BF13-F774FD86EABB}"/>
          </ac:spMkLst>
        </pc:spChg>
        <pc:spChg chg="add del">
          <ac:chgData name="mikez zaatri" userId="dc7c058cd1c617f1" providerId="LiveId" clId="{3609CF1C-7F59-43CD-9E2F-3C5D15BF5220}" dt="2021-08-08T21:30:40.310" v="543" actId="26606"/>
          <ac:spMkLst>
            <pc:docMk/>
            <pc:sldMk cId="480309411" sldId="275"/>
            <ac:spMk id="95" creationId="{910015B9-6046-41B8-83BD-71778D2F9798}"/>
          </ac:spMkLst>
        </pc:spChg>
        <pc:spChg chg="add del">
          <ac:chgData name="mikez zaatri" userId="dc7c058cd1c617f1" providerId="LiveId" clId="{3609CF1C-7F59-43CD-9E2F-3C5D15BF5220}" dt="2021-08-08T21:30:40.310" v="543" actId="26606"/>
          <ac:spMkLst>
            <pc:docMk/>
            <pc:sldMk cId="480309411" sldId="275"/>
            <ac:spMk id="97" creationId="{53908232-52E2-4794-A6C1-54300FB98919}"/>
          </ac:spMkLst>
        </pc:spChg>
        <pc:spChg chg="add del">
          <ac:chgData name="mikez zaatri" userId="dc7c058cd1c617f1" providerId="LiveId" clId="{3609CF1C-7F59-43CD-9E2F-3C5D15BF5220}" dt="2021-08-08T21:30:40.310" v="543" actId="26606"/>
          <ac:spMkLst>
            <pc:docMk/>
            <pc:sldMk cId="480309411" sldId="275"/>
            <ac:spMk id="99" creationId="{D2B9299F-BED7-44C5-9CC5-E542F9193C2F}"/>
          </ac:spMkLst>
        </pc:spChg>
        <pc:spChg chg="add del">
          <ac:chgData name="mikez zaatri" userId="dc7c058cd1c617f1" providerId="LiveId" clId="{3609CF1C-7F59-43CD-9E2F-3C5D15BF5220}" dt="2021-08-08T21:30:40.310" v="543" actId="26606"/>
          <ac:spMkLst>
            <pc:docMk/>
            <pc:sldMk cId="480309411" sldId="275"/>
            <ac:spMk id="101" creationId="{E9DDF273-E040-4765-AD05-872458E1370A}"/>
          </ac:spMkLst>
        </pc:spChg>
        <pc:spChg chg="add del">
          <ac:chgData name="mikez zaatri" userId="dc7c058cd1c617f1" providerId="LiveId" clId="{3609CF1C-7F59-43CD-9E2F-3C5D15BF5220}" dt="2021-08-08T21:30:40.310" v="543" actId="26606"/>
          <ac:spMkLst>
            <pc:docMk/>
            <pc:sldMk cId="480309411" sldId="275"/>
            <ac:spMk id="103" creationId="{875485B9-8EE1-447A-9C08-F7D6B532A8CF}"/>
          </ac:spMkLst>
        </pc:spChg>
        <pc:spChg chg="add del">
          <ac:chgData name="mikez zaatri" userId="dc7c058cd1c617f1" providerId="LiveId" clId="{3609CF1C-7F59-43CD-9E2F-3C5D15BF5220}" dt="2021-08-08T21:30:40.310" v="543" actId="26606"/>
          <ac:spMkLst>
            <pc:docMk/>
            <pc:sldMk cId="480309411" sldId="275"/>
            <ac:spMk id="105" creationId="{B963707F-B98C-4143-AFCF-D6B56C975C5A}"/>
          </ac:spMkLst>
        </pc:spChg>
        <pc:spChg chg="add del">
          <ac:chgData name="mikez zaatri" userId="dc7c058cd1c617f1" providerId="LiveId" clId="{3609CF1C-7F59-43CD-9E2F-3C5D15BF5220}" dt="2021-08-08T21:30:40.310" v="543" actId="26606"/>
          <ac:spMkLst>
            <pc:docMk/>
            <pc:sldMk cId="480309411" sldId="275"/>
            <ac:spMk id="107" creationId="{88D2DFBB-460D-4ECB-BD76-509C99DAD65A}"/>
          </ac:spMkLst>
        </pc:spChg>
        <pc:grpChg chg="add del">
          <ac:chgData name="mikez zaatri" userId="dc7c058cd1c617f1" providerId="LiveId" clId="{3609CF1C-7F59-43CD-9E2F-3C5D15BF5220}" dt="2021-08-08T21:26:23.861" v="497" actId="26606"/>
          <ac:grpSpMkLst>
            <pc:docMk/>
            <pc:sldMk cId="480309411" sldId="275"/>
            <ac:grpSpMk id="44" creationId="{3A852E5D-96B2-47B5-AB0F-426F231FBD41}"/>
          </ac:grpSpMkLst>
        </pc:grpChg>
        <pc:grpChg chg="add del">
          <ac:chgData name="mikez zaatri" userId="dc7c058cd1c617f1" providerId="LiveId" clId="{3609CF1C-7F59-43CD-9E2F-3C5D15BF5220}" dt="2021-08-08T21:26:34.240" v="501" actId="26606"/>
          <ac:grpSpMkLst>
            <pc:docMk/>
            <pc:sldMk cId="480309411" sldId="275"/>
            <ac:grpSpMk id="60" creationId="{3A852E5D-96B2-47B5-AB0F-426F231FBD41}"/>
          </ac:grpSpMkLst>
        </pc:grpChg>
        <pc:picChg chg="del">
          <ac:chgData name="mikez zaatri" userId="dc7c058cd1c617f1" providerId="LiveId" clId="{3609CF1C-7F59-43CD-9E2F-3C5D15BF5220}" dt="2021-08-08T21:26:15.718" v="495" actId="478"/>
          <ac:picMkLst>
            <pc:docMk/>
            <pc:sldMk cId="480309411" sldId="275"/>
            <ac:picMk id="5" creationId="{5D8CD567-4A52-4166-8A27-0CD5C20D03BA}"/>
          </ac:picMkLst>
        </pc:picChg>
        <pc:picChg chg="add mod ord">
          <ac:chgData name="mikez zaatri" userId="dc7c058cd1c617f1" providerId="LiveId" clId="{3609CF1C-7F59-43CD-9E2F-3C5D15BF5220}" dt="2021-08-08T21:30:40.310" v="543" actId="26606"/>
          <ac:picMkLst>
            <pc:docMk/>
            <pc:sldMk cId="480309411" sldId="275"/>
            <ac:picMk id="6" creationId="{3F470C4A-4AD1-47A3-A5CA-847F89F3DAB1}"/>
          </ac:picMkLst>
        </pc:picChg>
        <pc:picChg chg="del">
          <ac:chgData name="mikez zaatri" userId="dc7c058cd1c617f1" providerId="LiveId" clId="{3609CF1C-7F59-43CD-9E2F-3C5D15BF5220}" dt="2021-08-08T21:26:14.540" v="494" actId="478"/>
          <ac:picMkLst>
            <pc:docMk/>
            <pc:sldMk cId="480309411" sldId="275"/>
            <ac:picMk id="8" creationId="{DD4EC2D4-8A09-42FF-AF5F-35A756471C4B}"/>
          </ac:picMkLst>
        </pc:picChg>
        <pc:picChg chg="add mod">
          <ac:chgData name="mikez zaatri" userId="dc7c058cd1c617f1" providerId="LiveId" clId="{3609CF1C-7F59-43CD-9E2F-3C5D15BF5220}" dt="2021-08-08T21:30:48.042" v="544" actId="14100"/>
          <ac:picMkLst>
            <pc:docMk/>
            <pc:sldMk cId="480309411" sldId="275"/>
            <ac:picMk id="9" creationId="{15A818AF-D1C2-4E14-8314-97A84FE0621D}"/>
          </ac:picMkLst>
        </pc:picChg>
        <pc:picChg chg="del mod ord">
          <ac:chgData name="mikez zaatri" userId="dc7c058cd1c617f1" providerId="LiveId" clId="{3609CF1C-7F59-43CD-9E2F-3C5D15BF5220}" dt="2021-08-08T21:27:22.165" v="517" actId="478"/>
          <ac:picMkLst>
            <pc:docMk/>
            <pc:sldMk cId="480309411" sldId="275"/>
            <ac:picMk id="27" creationId="{3880D72E-CEFE-440C-BC73-45864A12D3CF}"/>
          </ac:picMkLst>
        </pc:picChg>
        <pc:picChg chg="del mod">
          <ac:chgData name="mikez zaatri" userId="dc7c058cd1c617f1" providerId="LiveId" clId="{3609CF1C-7F59-43CD-9E2F-3C5D15BF5220}" dt="2021-08-08T21:28:13.138" v="526" actId="478"/>
          <ac:picMkLst>
            <pc:docMk/>
            <pc:sldMk cId="480309411" sldId="275"/>
            <ac:picMk id="29" creationId="{15F85C90-A1A2-4C76-BB0A-9470D943033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F64A6-729C-462D-B75E-C4CFD7D8CEA1}" type="datetimeFigureOut">
              <a:rPr lang="en-US" smtClean="0"/>
              <a:t>8/16/2021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742F2-C5B0-4905-B41B-838B9341D07C}" type="slidenum">
              <a:rPr lang="en-US" smtClean="0"/>
              <a:t>‹#›</a:t>
            </a:fld>
            <a:endParaRPr lang="en-US"/>
          </a:p>
        </p:txBody>
      </p:sp>
    </p:spTree>
    <p:extLst>
      <p:ext uri="{BB962C8B-B14F-4D97-AF65-F5344CB8AC3E}">
        <p14:creationId xmlns:p14="http://schemas.microsoft.com/office/powerpoint/2010/main" val="280347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84fc85c23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84fc85c2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4fc85c23_0_1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4fc85c23_0_1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278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84fc85c23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84fc85c2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6178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3632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723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4fc85c23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84fc85c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095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620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140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84fc85c23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84fc85c23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825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b84fc85c23_0_1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b84fc85c23_0_1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4fc85c23_0_1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4fc85c23_0_1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b84fc85c23_0_1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b84fc85c23_0_1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8/16/2021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8/16/2021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grpSp>
        <p:nvGrpSpPr>
          <p:cNvPr id="42" name="Google Shape;42;p4"/>
          <p:cNvGrpSpPr/>
          <p:nvPr/>
        </p:nvGrpSpPr>
        <p:grpSpPr>
          <a:xfrm>
            <a:off x="0" y="508002"/>
            <a:ext cx="1383800" cy="1355049"/>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91348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8/16/2021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8/16/2021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8/16/2021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8/16/2021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 id="2147483763"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pro.mlslistings.com/Account/Login.aspx"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730000" y="525000"/>
            <a:ext cx="9385200" cy="697523"/>
          </a:xfrm>
          <a:prstGeom prst="rect">
            <a:avLst/>
          </a:prstGeom>
        </p:spPr>
        <p:txBody>
          <a:bodyPr spcFirstLastPara="1" vert="horz" wrap="square" lIns="121900" tIns="121900" rIns="121900" bIns="121900" rtlCol="0" anchor="t" anchorCtr="0">
            <a:spAutoFit/>
          </a:bodyPr>
          <a:lstStyle/>
          <a:p>
            <a:r>
              <a:rPr lang="en" sz="2933"/>
              <a:t>Agenda</a:t>
            </a:r>
            <a:endParaRPr sz="2933"/>
          </a:p>
        </p:txBody>
      </p:sp>
      <p:sp>
        <p:nvSpPr>
          <p:cNvPr id="141" name="Google Shape;141;p14"/>
          <p:cNvSpPr txBox="1">
            <a:spLocks noGrp="1"/>
          </p:cNvSpPr>
          <p:nvPr>
            <p:ph type="body" idx="1"/>
          </p:nvPr>
        </p:nvSpPr>
        <p:spPr>
          <a:xfrm>
            <a:off x="1730000" y="1849434"/>
            <a:ext cx="9385200" cy="4770496"/>
          </a:xfrm>
          <a:prstGeom prst="rect">
            <a:avLst/>
          </a:prstGeom>
        </p:spPr>
        <p:txBody>
          <a:bodyPr spcFirstLastPara="1" vert="horz" wrap="square" lIns="121900" tIns="121900" rIns="121900" bIns="121900" rtlCol="0" anchor="t" anchorCtr="0">
            <a:spAutoFit/>
          </a:bodyPr>
          <a:lstStyle/>
          <a:p>
            <a:pPr>
              <a:lnSpc>
                <a:spcPct val="200000"/>
              </a:lnSpc>
            </a:pPr>
            <a:r>
              <a:rPr lang="en"/>
              <a:t>Project Overview: </a:t>
            </a:r>
            <a:endParaRPr/>
          </a:p>
          <a:p>
            <a:pPr lvl="1">
              <a:lnSpc>
                <a:spcPct val="200000"/>
              </a:lnSpc>
            </a:pPr>
            <a:r>
              <a:rPr lang="en"/>
              <a:t>topic and motivation for  selecting this topic. </a:t>
            </a:r>
            <a:endParaRPr/>
          </a:p>
          <a:p>
            <a:pPr lvl="1">
              <a:lnSpc>
                <a:spcPct val="200000"/>
              </a:lnSpc>
            </a:pPr>
            <a:r>
              <a:rPr lang="en"/>
              <a:t>Project goals: Questions the team hopes to answer.</a:t>
            </a:r>
            <a:endParaRPr/>
          </a:p>
          <a:p>
            <a:pPr>
              <a:lnSpc>
                <a:spcPct val="200000"/>
              </a:lnSpc>
            </a:pPr>
            <a:r>
              <a:rPr lang="en"/>
              <a:t>Description of the source of data</a:t>
            </a:r>
            <a:endParaRPr/>
          </a:p>
          <a:p>
            <a:pPr>
              <a:lnSpc>
                <a:spcPct val="200000"/>
              </a:lnSpc>
            </a:pPr>
            <a:r>
              <a:rPr lang="en"/>
              <a:t>Data exploration &amp; transformation </a:t>
            </a:r>
            <a:endParaRPr/>
          </a:p>
          <a:p>
            <a:pPr>
              <a:lnSpc>
                <a:spcPct val="200000"/>
              </a:lnSpc>
            </a:pPr>
            <a:r>
              <a:rPr lang="en"/>
              <a:t>Project  analysis</a:t>
            </a:r>
            <a:endParaRPr/>
          </a:p>
          <a:p>
            <a:pPr>
              <a:lnSpc>
                <a:spcPct val="200000"/>
              </a:lnSpc>
            </a:pPr>
            <a:r>
              <a:rPr lang="en"/>
              <a:t>Final Project outcome , Dashboard and visualization </a:t>
            </a:r>
            <a:endParaRPr/>
          </a:p>
          <a:p>
            <a:pPr>
              <a:lnSpc>
                <a:spcPct val="200000"/>
              </a:lnSpc>
            </a:pPr>
            <a:r>
              <a:rPr lang="en"/>
              <a:t>Technologies, languages, tools, and algorithms used throughout the project</a:t>
            </a:r>
            <a:endParaRPr/>
          </a:p>
          <a:p>
            <a:pPr>
              <a:lnSpc>
                <a:spcPct val="200000"/>
              </a:lnSpc>
            </a:pPr>
            <a:r>
              <a:rPr lang="en"/>
              <a:t>Recommendation for future analysis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C39FAB-5AD5-4AF2-8970-761429E3AEFC}"/>
              </a:ext>
            </a:extLst>
          </p:cNvPr>
          <p:cNvSpPr>
            <a:spLocks noGrp="1"/>
          </p:cNvSpPr>
          <p:nvPr>
            <p:ph type="title"/>
          </p:nvPr>
        </p:nvSpPr>
        <p:spPr/>
        <p:txBody>
          <a:bodyPr/>
          <a:lstStyle/>
          <a:p>
            <a:r>
              <a:rPr lang="en-US" dirty="0"/>
              <a:t>House Pricing Regression Charts</a:t>
            </a:r>
          </a:p>
        </p:txBody>
      </p:sp>
      <p:sp>
        <p:nvSpPr>
          <p:cNvPr id="10" name="Text Placeholder 9">
            <a:extLst>
              <a:ext uri="{FF2B5EF4-FFF2-40B4-BE49-F238E27FC236}">
                <a16:creationId xmlns:a16="http://schemas.microsoft.com/office/drawing/2014/main" id="{B5FEDBAE-ABA3-4F3C-AA95-96E298B91A08}"/>
              </a:ext>
            </a:extLst>
          </p:cNvPr>
          <p:cNvSpPr>
            <a:spLocks noGrp="1"/>
          </p:cNvSpPr>
          <p:nvPr>
            <p:ph type="body" sz="half" idx="2"/>
          </p:nvPr>
        </p:nvSpPr>
        <p:spPr/>
        <p:txBody>
          <a:bodyPr/>
          <a:lstStyle/>
          <a:p>
            <a:endParaRPr lang="en-US"/>
          </a:p>
        </p:txBody>
      </p:sp>
      <p:pic>
        <p:nvPicPr>
          <p:cNvPr id="3" name="Picture 2" descr="Chart, line chart&#10;&#10;Description automatically generated">
            <a:extLst>
              <a:ext uri="{FF2B5EF4-FFF2-40B4-BE49-F238E27FC236}">
                <a16:creationId xmlns:a16="http://schemas.microsoft.com/office/drawing/2014/main" id="{ED4111F9-C37C-46CC-AA76-FD010D62D3B4}"/>
              </a:ext>
            </a:extLst>
          </p:cNvPr>
          <p:cNvPicPr>
            <a:picLocks noChangeAspect="1"/>
          </p:cNvPicPr>
          <p:nvPr/>
        </p:nvPicPr>
        <p:blipFill>
          <a:blip r:embed="rId2"/>
          <a:stretch>
            <a:fillRect/>
          </a:stretch>
        </p:blipFill>
        <p:spPr>
          <a:xfrm>
            <a:off x="4834645" y="612605"/>
            <a:ext cx="6918575" cy="6196755"/>
          </a:xfrm>
          <a:prstGeom prst="rect">
            <a:avLst/>
          </a:prstGeom>
        </p:spPr>
      </p:pic>
    </p:spTree>
    <p:extLst>
      <p:ext uri="{BB962C8B-B14F-4D97-AF65-F5344CB8AC3E}">
        <p14:creationId xmlns:p14="http://schemas.microsoft.com/office/powerpoint/2010/main" val="425088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C39FAB-5AD5-4AF2-8970-761429E3AEFC}"/>
              </a:ext>
            </a:extLst>
          </p:cNvPr>
          <p:cNvSpPr>
            <a:spLocks noGrp="1"/>
          </p:cNvSpPr>
          <p:nvPr>
            <p:ph type="title"/>
          </p:nvPr>
        </p:nvSpPr>
        <p:spPr/>
        <p:txBody>
          <a:bodyPr/>
          <a:lstStyle/>
          <a:p>
            <a:r>
              <a:rPr lang="en-US" dirty="0"/>
              <a:t>Housing Analysis Drill down </a:t>
            </a:r>
          </a:p>
        </p:txBody>
      </p:sp>
      <p:sp>
        <p:nvSpPr>
          <p:cNvPr id="10" name="Text Placeholder 9">
            <a:extLst>
              <a:ext uri="{FF2B5EF4-FFF2-40B4-BE49-F238E27FC236}">
                <a16:creationId xmlns:a16="http://schemas.microsoft.com/office/drawing/2014/main" id="{B5FEDBAE-ABA3-4F3C-AA95-96E298B91A08}"/>
              </a:ext>
            </a:extLst>
          </p:cNvPr>
          <p:cNvSpPr>
            <a:spLocks noGrp="1"/>
          </p:cNvSpPr>
          <p:nvPr>
            <p:ph type="body" sz="half" idx="2"/>
          </p:nvPr>
        </p:nvSpPr>
        <p:spPr/>
        <p:txBody>
          <a:bodyPr/>
          <a:lstStyle/>
          <a:p>
            <a:pPr marL="285750" indent="-285750">
              <a:buFont typeface="Arial" panose="020B0604020202020204" pitchFamily="34" charset="0"/>
              <a:buChar char="•"/>
            </a:pPr>
            <a:r>
              <a:rPr lang="en-US" dirty="0">
                <a:solidFill>
                  <a:schemeClr val="bg1"/>
                </a:solidFill>
              </a:rPr>
              <a:t>This Dashboard present :</a:t>
            </a:r>
          </a:p>
          <a:p>
            <a:pPr marL="742950" lvl="1" indent="-285750">
              <a:buFont typeface="Arial" panose="020B0604020202020204" pitchFamily="34" charset="0"/>
              <a:buChar char="•"/>
            </a:pPr>
            <a:r>
              <a:rPr lang="en-US" dirty="0">
                <a:solidFill>
                  <a:schemeClr val="bg1"/>
                </a:solidFill>
              </a:rPr>
              <a:t>Days on Market analysis : Avg. Number of Days from Publish to Close .</a:t>
            </a:r>
          </a:p>
          <a:p>
            <a:pPr marL="742950" lvl="1" indent="-285750">
              <a:buFont typeface="Arial" panose="020B0604020202020204" pitchFamily="34" charset="0"/>
              <a:buChar char="•"/>
            </a:pPr>
            <a:r>
              <a:rPr lang="en-US" dirty="0">
                <a:solidFill>
                  <a:schemeClr val="bg1"/>
                </a:solidFill>
              </a:rPr>
              <a:t>Sale Distribution Per SQF: Distribution of House sales transactions per SQF.  </a:t>
            </a:r>
          </a:p>
          <a:p>
            <a:pPr marL="742950" lvl="1" indent="-285750">
              <a:buFont typeface="Arial" panose="020B0604020202020204" pitchFamily="34" charset="0"/>
              <a:buChar char="•"/>
            </a:pPr>
            <a:r>
              <a:rPr lang="en-US" dirty="0">
                <a:solidFill>
                  <a:schemeClr val="bg1"/>
                </a:solidFill>
              </a:rPr>
              <a:t>Sale Distribution per # of rooms shows the distribution of House sales transactions per # of rooms. </a:t>
            </a:r>
          </a:p>
        </p:txBody>
      </p:sp>
      <p:pic>
        <p:nvPicPr>
          <p:cNvPr id="4" name="Picture 3" descr="Graphical user interface, application, table&#10;&#10;Description automatically generated">
            <a:extLst>
              <a:ext uri="{FF2B5EF4-FFF2-40B4-BE49-F238E27FC236}">
                <a16:creationId xmlns:a16="http://schemas.microsoft.com/office/drawing/2014/main" id="{BE707EF3-F780-4D11-9A9A-D9916B24B05E}"/>
              </a:ext>
            </a:extLst>
          </p:cNvPr>
          <p:cNvPicPr>
            <a:picLocks noChangeAspect="1"/>
          </p:cNvPicPr>
          <p:nvPr/>
        </p:nvPicPr>
        <p:blipFill>
          <a:blip r:embed="rId2"/>
          <a:stretch>
            <a:fillRect/>
          </a:stretch>
        </p:blipFill>
        <p:spPr>
          <a:xfrm>
            <a:off x="4615912" y="607978"/>
            <a:ext cx="6960003" cy="6235288"/>
          </a:xfrm>
          <a:prstGeom prst="rect">
            <a:avLst/>
          </a:prstGeom>
        </p:spPr>
      </p:pic>
    </p:spTree>
    <p:extLst>
      <p:ext uri="{BB962C8B-B14F-4D97-AF65-F5344CB8AC3E}">
        <p14:creationId xmlns:p14="http://schemas.microsoft.com/office/powerpoint/2010/main" val="2503923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Recommendation for future analysis</a:t>
            </a:r>
            <a:endParaRPr sz="2800">
              <a:latin typeface="Lato"/>
              <a:ea typeface="Lato"/>
              <a:cs typeface="Lato"/>
              <a:sym typeface="Lato"/>
            </a:endParaRPr>
          </a:p>
        </p:txBody>
      </p:sp>
      <p:sp>
        <p:nvSpPr>
          <p:cNvPr id="183" name="Google Shape;183;p21"/>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
              <a:t>TBD </a:t>
            </a:r>
            <a:endParaRPr/>
          </a:p>
        </p:txBody>
      </p:sp>
      <p:sp>
        <p:nvSpPr>
          <p:cNvPr id="4" name="TextBox 3">
            <a:extLst>
              <a:ext uri="{FF2B5EF4-FFF2-40B4-BE49-F238E27FC236}">
                <a16:creationId xmlns:a16="http://schemas.microsoft.com/office/drawing/2014/main" id="{518EAEA7-0B74-4BEC-9516-1ED4161D7DF1}"/>
              </a:ext>
            </a:extLst>
          </p:cNvPr>
          <p:cNvSpPr txBox="1"/>
          <p:nvPr/>
        </p:nvSpPr>
        <p:spPr>
          <a:xfrm>
            <a:off x="2727159" y="3565175"/>
            <a:ext cx="6096000" cy="369332"/>
          </a:xfrm>
          <a:prstGeom prst="rect">
            <a:avLst/>
          </a:prstGeom>
          <a:noFill/>
        </p:spPr>
        <p:txBody>
          <a:bodyPr wrap="square">
            <a:spAutoFit/>
          </a:bodyPr>
          <a:lstStyle/>
          <a:p>
            <a:r>
              <a:rPr lang="en-US" dirty="0">
                <a:solidFill>
                  <a:srgbClr val="FF0000"/>
                </a:solidFill>
                <a:highlight>
                  <a:srgbClr val="FFFF00"/>
                </a:highlight>
              </a:rPr>
              <a:t>Michael</a:t>
            </a:r>
            <a:r>
              <a:rPr lang="en-US" dirty="0">
                <a:highlight>
                  <a:srgbClr val="FFFF00"/>
                </a:highlight>
              </a:rPr>
              <a:t>  to add key point to describe the Process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Technologies, languages, tools, and algorithms used throughout the project</a:t>
            </a:r>
            <a:endParaRPr sz="2800">
              <a:latin typeface="Lato"/>
              <a:ea typeface="Lato"/>
              <a:cs typeface="Lato"/>
              <a:sym typeface="Lato"/>
            </a:endParaRPr>
          </a:p>
        </p:txBody>
      </p:sp>
      <p:sp>
        <p:nvSpPr>
          <p:cNvPr id="177" name="Google Shape;177;p20"/>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r>
              <a:rPr lang="en"/>
              <a:t>Python :  Pandas, PySpark </a:t>
            </a:r>
            <a:endParaRPr/>
          </a:p>
          <a:p>
            <a:r>
              <a:rPr lang="en"/>
              <a:t>SQLAlchemy </a:t>
            </a:r>
            <a:endParaRPr/>
          </a:p>
          <a:p>
            <a:r>
              <a:rPr lang="en"/>
              <a:t>Postgres </a:t>
            </a:r>
            <a:endParaRPr/>
          </a:p>
          <a:p>
            <a:r>
              <a:rPr lang="en"/>
              <a:t>Google CoLab </a:t>
            </a:r>
            <a:endParaRPr/>
          </a:p>
          <a:p>
            <a:r>
              <a:rPr lang="en"/>
              <a:t>Google Docs. </a:t>
            </a:r>
            <a:endParaRPr/>
          </a:p>
          <a:p>
            <a:r>
              <a:rPr lang="en"/>
              <a:t>Python ML Models: Linear regression , Keras for neural network ML Model.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525814" y="3126157"/>
            <a:ext cx="9385200" cy="1218800"/>
          </a:xfrm>
          <a:prstGeom prst="rect">
            <a:avLst/>
          </a:prstGeom>
        </p:spPr>
        <p:txBody>
          <a:bodyPr spcFirstLastPara="1" vert="horz" wrap="square" lIns="121900" tIns="121900" rIns="121900" bIns="121900" rtlCol="0" anchor="t" anchorCtr="0">
            <a:normAutofit/>
          </a:bodyPr>
          <a:lstStyle/>
          <a:p>
            <a:r>
              <a:rPr lang="en" sz="2800" dirty="0">
                <a:latin typeface="Lato"/>
                <a:ea typeface="Lato"/>
                <a:cs typeface="Lato"/>
                <a:sym typeface="Lato"/>
              </a:rPr>
              <a:t>Backup</a:t>
            </a:r>
            <a:endParaRPr sz="2800" dirty="0">
              <a:latin typeface="Lato"/>
              <a:ea typeface="Lato"/>
              <a:cs typeface="Lato"/>
              <a:sym typeface="Lato"/>
            </a:endParaRPr>
          </a:p>
        </p:txBody>
      </p:sp>
    </p:spTree>
    <p:extLst>
      <p:ext uri="{BB962C8B-B14F-4D97-AF65-F5344CB8AC3E}">
        <p14:creationId xmlns:p14="http://schemas.microsoft.com/office/powerpoint/2010/main" val="3099164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730000" y="525000"/>
            <a:ext cx="9385200" cy="9456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Data Source</a:t>
            </a:r>
            <a:endParaRPr sz="2800">
              <a:latin typeface="Lato"/>
              <a:ea typeface="Lato"/>
              <a:cs typeface="Lato"/>
              <a:sym typeface="Lato"/>
            </a:endParaRPr>
          </a:p>
        </p:txBody>
      </p:sp>
      <p:sp>
        <p:nvSpPr>
          <p:cNvPr id="153" name="Google Shape;153;p16"/>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pPr>
              <a:lnSpc>
                <a:spcPct val="133333"/>
              </a:lnSpc>
            </a:pPr>
            <a:r>
              <a:rPr lang="en">
                <a:highlight>
                  <a:srgbClr val="1E1E1E"/>
                </a:highlight>
              </a:rPr>
              <a:t> MLS Data ( </a:t>
            </a:r>
            <a:r>
              <a:rPr lang="en" u="sng">
                <a:solidFill>
                  <a:schemeClr val="hlink"/>
                </a:solidFill>
                <a:highlight>
                  <a:srgbClr val="1E1E1E"/>
                </a:highlight>
                <a:hlinkClick r:id="rId3"/>
              </a:rPr>
              <a:t>https://pro.mlslistings.com/Account/Login.aspx</a:t>
            </a:r>
            <a:r>
              <a:rPr lang="en">
                <a:highlight>
                  <a:srgbClr val="1E1E1E"/>
                </a:highlight>
              </a:rPr>
              <a:t> ) </a:t>
            </a:r>
            <a:endParaRPr>
              <a:highlight>
                <a:srgbClr val="1E1E1E"/>
              </a:highlight>
            </a:endParaRPr>
          </a:p>
          <a:p>
            <a:pPr lvl="1">
              <a:lnSpc>
                <a:spcPct val="133333"/>
              </a:lnSpc>
            </a:pPr>
            <a:r>
              <a:rPr lang="en">
                <a:highlight>
                  <a:srgbClr val="1E1E1E"/>
                </a:highlight>
              </a:rPr>
              <a:t> The dataset includes  4340  CA housing sale  records ctions  for the period from 9/2017 till 7/2021. The dataset includes House Address, Zip code, House size, Lot size, Year Built, Listing Date, sale Date, Listing Price, and Sale Price. </a:t>
            </a:r>
            <a:endParaRPr>
              <a:highlight>
                <a:srgbClr val="1E1E1E"/>
              </a:highlight>
            </a:endParaRPr>
          </a:p>
          <a:p>
            <a:pPr lvl="1">
              <a:lnSpc>
                <a:spcPct val="133333"/>
              </a:lnSpc>
            </a:pPr>
            <a:r>
              <a:rPr lang="en">
                <a:highlight>
                  <a:srgbClr val="1E1E1E"/>
                </a:highlight>
              </a:rPr>
              <a:t>Dataset format:  CSV. </a:t>
            </a:r>
            <a:endParaRPr>
              <a:highlight>
                <a:srgbClr val="1E1E1E"/>
              </a:highlight>
            </a:endParaRPr>
          </a:p>
          <a:p>
            <a:pPr>
              <a:lnSpc>
                <a:spcPct val="133333"/>
              </a:lnSpc>
            </a:pPr>
            <a:r>
              <a:rPr lang="en">
                <a:highlight>
                  <a:srgbClr val="1E1E1E"/>
                </a:highlight>
              </a:rPr>
              <a:t>2nd Table  includes dataset for mapping  Zip Codes to County Names.</a:t>
            </a:r>
            <a:endParaRPr>
              <a:highlight>
                <a:srgbClr val="1E1E1E"/>
              </a:highlight>
            </a:endParaRPr>
          </a:p>
          <a:p>
            <a:pPr lvl="1">
              <a:lnSpc>
                <a:spcPct val="133333"/>
              </a:lnSpc>
            </a:pPr>
            <a:r>
              <a:rPr lang="en">
                <a:highlight>
                  <a:srgbClr val="1E1E1E"/>
                </a:highlight>
              </a:rPr>
              <a:t>Dataset format: CSV . </a:t>
            </a:r>
            <a:endParaRPr>
              <a:highlight>
                <a:srgbClr val="1E1E1E"/>
              </a:highlight>
            </a:endParaRPr>
          </a:p>
          <a:p>
            <a:pPr marL="0" indent="0">
              <a:spcAft>
                <a:spcPts val="1600"/>
              </a:spcAft>
              <a:buNone/>
            </a:pPr>
            <a:endParaRPr/>
          </a:p>
        </p:txBody>
      </p:sp>
    </p:spTree>
    <p:extLst>
      <p:ext uri="{BB962C8B-B14F-4D97-AF65-F5344CB8AC3E}">
        <p14:creationId xmlns:p14="http://schemas.microsoft.com/office/powerpoint/2010/main" val="3923756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730000" y="525000"/>
            <a:ext cx="9385200" cy="945600"/>
          </a:xfrm>
          <a:prstGeom prst="rect">
            <a:avLst/>
          </a:prstGeom>
        </p:spPr>
        <p:txBody>
          <a:bodyPr spcFirstLastPara="1" vert="horz" wrap="square" lIns="121900" tIns="121900" rIns="121900" bIns="121900" rtlCol="0" anchor="t" anchorCtr="0">
            <a:normAutofit/>
          </a:bodyPr>
          <a:lstStyle/>
          <a:p>
            <a:r>
              <a:rPr lang="en" sz="2800">
                <a:latin typeface="Lato"/>
                <a:ea typeface="Lato"/>
                <a:cs typeface="Lato"/>
                <a:sym typeface="Lato"/>
              </a:rPr>
              <a:t>Data exploration &amp; transformation </a:t>
            </a:r>
            <a:endParaRPr sz="2800">
              <a:latin typeface="Lato"/>
              <a:ea typeface="Lato"/>
              <a:cs typeface="Lato"/>
              <a:sym typeface="Lato"/>
            </a:endParaRPr>
          </a:p>
        </p:txBody>
      </p:sp>
      <p:sp>
        <p:nvSpPr>
          <p:cNvPr id="159" name="Google Shape;159;p17"/>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pPr>
              <a:lnSpc>
                <a:spcPct val="133333"/>
              </a:lnSpc>
            </a:pPr>
            <a:r>
              <a:rPr lang="en">
                <a:highlight>
                  <a:srgbClr val="FF0000"/>
                </a:highlight>
              </a:rPr>
              <a:t>For  Data exploration we had to perform the following steps:</a:t>
            </a:r>
            <a:endParaRPr>
              <a:highlight>
                <a:srgbClr val="FF0000"/>
              </a:highlight>
            </a:endParaRPr>
          </a:p>
          <a:p>
            <a:pPr lvl="1">
              <a:lnSpc>
                <a:spcPct val="133333"/>
              </a:lnSpc>
            </a:pPr>
            <a:r>
              <a:rPr lang="en">
                <a:highlight>
                  <a:srgbClr val="FF0000"/>
                </a:highlight>
              </a:rPr>
              <a:t>Clean up the Null Cells. </a:t>
            </a:r>
            <a:endParaRPr>
              <a:highlight>
                <a:srgbClr val="FF0000"/>
              </a:highlight>
            </a:endParaRPr>
          </a:p>
          <a:p>
            <a:pPr lvl="1">
              <a:lnSpc>
                <a:spcPct val="133333"/>
              </a:lnSpc>
            </a:pPr>
            <a:r>
              <a:rPr lang="en">
                <a:highlight>
                  <a:srgbClr val="FF0000"/>
                </a:highlight>
              </a:rPr>
              <a:t>Update “Age” Column accordingly</a:t>
            </a:r>
            <a:endParaRPr>
              <a:highlight>
                <a:srgbClr val="FF0000"/>
              </a:highlight>
            </a:endParaRPr>
          </a:p>
          <a:p>
            <a:pPr>
              <a:lnSpc>
                <a:spcPct val="133333"/>
              </a:lnSpc>
            </a:pPr>
            <a:r>
              <a:rPr lang="en">
                <a:highlight>
                  <a:srgbClr val="FF0000"/>
                </a:highlight>
              </a:rPr>
              <a:t>We planned to build the ML per each Zip Code. but after short analysis of the Dataset , we found out that there is no enough records to Run ML Model at the Zip code level. The team decided to uplevel the analysis to the county level. </a:t>
            </a:r>
            <a:endParaRPr>
              <a:highlight>
                <a:srgbClr val="FF0000"/>
              </a:highlight>
            </a:endParaRPr>
          </a:p>
          <a:p>
            <a:pPr>
              <a:lnSpc>
                <a:spcPct val="133333"/>
              </a:lnSpc>
            </a:pPr>
            <a:endParaRPr>
              <a:highlight>
                <a:srgbClr val="FF0000"/>
              </a:highlight>
            </a:endParaRPr>
          </a:p>
          <a:p>
            <a:pPr>
              <a:lnSpc>
                <a:spcPct val="133333"/>
              </a:lnSpc>
            </a:pPr>
            <a:endParaRPr>
              <a:highlight>
                <a:srgbClr val="FF0000"/>
              </a:highlight>
            </a:endParaRPr>
          </a:p>
          <a:p>
            <a:pPr>
              <a:lnSpc>
                <a:spcPct val="133333"/>
              </a:lnSpc>
            </a:pPr>
            <a:r>
              <a:rPr lang="en">
                <a:highlight>
                  <a:srgbClr val="FF0000"/>
                </a:highlight>
              </a:rPr>
              <a:t>Dawit and Troung to add the ETL flow that each one put together to transform the Data . </a:t>
            </a:r>
            <a:endParaRPr>
              <a:highlight>
                <a:srgbClr val="FF0000"/>
              </a:highlight>
            </a:endParaRPr>
          </a:p>
          <a:p>
            <a:pPr marL="0" indent="0">
              <a:spcAft>
                <a:spcPts val="1600"/>
              </a:spcAft>
              <a:buNone/>
            </a:pPr>
            <a:endParaRPr/>
          </a:p>
        </p:txBody>
      </p:sp>
    </p:spTree>
    <p:extLst>
      <p:ext uri="{BB962C8B-B14F-4D97-AF65-F5344CB8AC3E}">
        <p14:creationId xmlns:p14="http://schemas.microsoft.com/office/powerpoint/2010/main" val="1929161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730000" y="525000"/>
            <a:ext cx="9385200" cy="945600"/>
          </a:xfrm>
          <a:prstGeom prst="rect">
            <a:avLst/>
          </a:prstGeom>
        </p:spPr>
        <p:txBody>
          <a:bodyPr spcFirstLastPara="1" vert="horz" wrap="square" lIns="121900" tIns="121900" rIns="121900" bIns="121900" rtlCol="0" anchor="t" anchorCtr="0">
            <a:normAutofit/>
          </a:bodyPr>
          <a:lstStyle/>
          <a:p>
            <a:r>
              <a:rPr lang="en" sz="2800" dirty="0">
                <a:latin typeface="Lato"/>
                <a:ea typeface="Lato"/>
                <a:cs typeface="Lato"/>
                <a:sym typeface="Lato"/>
              </a:rPr>
              <a:t>Initial E</a:t>
            </a:r>
            <a:r>
              <a:rPr lang="en-US" sz="2800" dirty="0">
                <a:latin typeface="Lato"/>
                <a:ea typeface="Lato"/>
                <a:cs typeface="Lato"/>
                <a:sym typeface="Lato"/>
              </a:rPr>
              <a:t>t</a:t>
            </a:r>
            <a:r>
              <a:rPr lang="en" sz="2800" dirty="0">
                <a:latin typeface="Lato"/>
                <a:ea typeface="Lato"/>
                <a:cs typeface="Lato"/>
                <a:sym typeface="Lato"/>
              </a:rPr>
              <a:t>l process</a:t>
            </a:r>
            <a:endParaRPr sz="2800" dirty="0">
              <a:latin typeface="Lato"/>
              <a:ea typeface="Lato"/>
              <a:cs typeface="Lato"/>
              <a:sym typeface="Lato"/>
            </a:endParaRPr>
          </a:p>
        </p:txBody>
      </p:sp>
      <p:pic>
        <p:nvPicPr>
          <p:cNvPr id="5" name="Picture 4" descr="Diagram&#10;&#10;Description automatically generated">
            <a:extLst>
              <a:ext uri="{FF2B5EF4-FFF2-40B4-BE49-F238E27FC236}">
                <a16:creationId xmlns:a16="http://schemas.microsoft.com/office/drawing/2014/main" id="{A927BE9B-8008-4904-97B8-4BEBB47CDA94}"/>
              </a:ext>
            </a:extLst>
          </p:cNvPr>
          <p:cNvPicPr>
            <a:picLocks noChangeAspect="1"/>
          </p:cNvPicPr>
          <p:nvPr/>
        </p:nvPicPr>
        <p:blipFill>
          <a:blip r:embed="rId3"/>
          <a:stretch>
            <a:fillRect/>
          </a:stretch>
        </p:blipFill>
        <p:spPr>
          <a:xfrm>
            <a:off x="1649896" y="1942128"/>
            <a:ext cx="9721298" cy="4761608"/>
          </a:xfrm>
          <a:prstGeom prst="rect">
            <a:avLst/>
          </a:prstGeom>
        </p:spPr>
      </p:pic>
    </p:spTree>
    <p:extLst>
      <p:ext uri="{BB962C8B-B14F-4D97-AF65-F5344CB8AC3E}">
        <p14:creationId xmlns:p14="http://schemas.microsoft.com/office/powerpoint/2010/main" val="922754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601255" y="702155"/>
            <a:ext cx="3409783" cy="1300365"/>
          </a:xfrm>
        </p:spPr>
        <p:txBody>
          <a:bodyPr vert="horz" lIns="91440" tIns="45720" rIns="91440" bIns="45720" rtlCol="0" anchor="b">
            <a:normAutofit/>
          </a:bodyPr>
          <a:lstStyle/>
          <a:p>
            <a:pPr>
              <a:spcBef>
                <a:spcPct val="0"/>
              </a:spcBef>
            </a:pPr>
            <a:r>
              <a:rPr lang="en-US" sz="2800" dirty="0">
                <a:solidFill>
                  <a:srgbClr val="FFFFFF"/>
                </a:solidFill>
              </a:rPr>
              <a:t>REGRESSION model</a:t>
            </a: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601255" y="2177142"/>
            <a:ext cx="3409782" cy="3823607"/>
          </a:xfrm>
        </p:spPr>
        <p:txBody>
          <a:bodyPr vert="horz" lIns="91440" tIns="45720" rIns="91440" bIns="45720" rtlCol="0" anchor="ctr">
            <a:normAutofit/>
          </a:bodyPr>
          <a:lstStyle/>
          <a:p>
            <a:pPr>
              <a:spcBef>
                <a:spcPct val="20000"/>
              </a:spcBef>
              <a:spcAft>
                <a:spcPts val="600"/>
              </a:spcAft>
              <a:buSzPct val="92000"/>
              <a:buFont typeface="Wingdings 2" panose="05020102010507070707" pitchFamily="18" charset="2"/>
              <a:buChar char=""/>
            </a:pPr>
            <a:r>
              <a:rPr lang="en-US" dirty="0">
                <a:solidFill>
                  <a:srgbClr val="FFFFFF"/>
                </a:solidFill>
              </a:rPr>
              <a:t>Run ML Linear regression using </a:t>
            </a:r>
            <a:r>
              <a:rPr lang="en-US" dirty="0" err="1">
                <a:solidFill>
                  <a:srgbClr val="FFFFFF"/>
                </a:solidFill>
              </a:rPr>
              <a:t>sklearn</a:t>
            </a:r>
            <a:r>
              <a:rPr lang="en-US" dirty="0">
                <a:solidFill>
                  <a:srgbClr val="FFFFFF"/>
                </a:solidFill>
              </a:rPr>
              <a:t>  model</a:t>
            </a:r>
          </a:p>
        </p:txBody>
      </p:sp>
      <p:pic>
        <p:nvPicPr>
          <p:cNvPr id="5" name="Picture 4" descr="Graphical user interface, text&#10;&#10;Description automatically generated">
            <a:extLst>
              <a:ext uri="{FF2B5EF4-FFF2-40B4-BE49-F238E27FC236}">
                <a16:creationId xmlns:a16="http://schemas.microsoft.com/office/drawing/2014/main" id="{41973571-4714-4A37-9A12-B8EF6AD2B962}"/>
              </a:ext>
            </a:extLst>
          </p:cNvPr>
          <p:cNvPicPr>
            <a:picLocks noChangeAspect="1"/>
          </p:cNvPicPr>
          <p:nvPr/>
        </p:nvPicPr>
        <p:blipFill>
          <a:blip r:embed="rId2"/>
          <a:stretch>
            <a:fillRect/>
          </a:stretch>
        </p:blipFill>
        <p:spPr>
          <a:xfrm>
            <a:off x="4529398" y="788989"/>
            <a:ext cx="6831503" cy="1998215"/>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947C76F2-46F3-40B9-8D7A-B1625DFB2D13}"/>
              </a:ext>
            </a:extLst>
          </p:cNvPr>
          <p:cNvPicPr>
            <a:picLocks noChangeAspect="1"/>
          </p:cNvPicPr>
          <p:nvPr/>
        </p:nvPicPr>
        <p:blipFill>
          <a:blip r:embed="rId3"/>
          <a:stretch>
            <a:fillRect/>
          </a:stretch>
        </p:blipFill>
        <p:spPr>
          <a:xfrm>
            <a:off x="4733218" y="3576193"/>
            <a:ext cx="6627683" cy="1413256"/>
          </a:xfrm>
          <a:prstGeom prst="rect">
            <a:avLst/>
          </a:prstGeom>
        </p:spPr>
      </p:pic>
    </p:spTree>
    <p:extLst>
      <p:ext uri="{BB962C8B-B14F-4D97-AF65-F5344CB8AC3E}">
        <p14:creationId xmlns:p14="http://schemas.microsoft.com/office/powerpoint/2010/main" val="403273504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601255" y="702155"/>
            <a:ext cx="3409783" cy="1300365"/>
          </a:xfrm>
        </p:spPr>
        <p:txBody>
          <a:bodyPr vert="horz" lIns="91440" tIns="45720" rIns="91440" bIns="45720" rtlCol="0" anchor="b">
            <a:normAutofit/>
          </a:bodyPr>
          <a:lstStyle/>
          <a:p>
            <a:pPr>
              <a:spcBef>
                <a:spcPct val="0"/>
              </a:spcBef>
            </a:pPr>
            <a:r>
              <a:rPr lang="en-US" sz="2800" dirty="0">
                <a:solidFill>
                  <a:srgbClr val="FFFFFF"/>
                </a:solidFill>
              </a:rPr>
              <a:t>REGRESSION </a:t>
            </a:r>
            <a:r>
              <a:rPr lang="en-US" sz="2800" dirty="0" err="1">
                <a:solidFill>
                  <a:srgbClr val="FFFFFF"/>
                </a:solidFill>
              </a:rPr>
              <a:t>mODEL</a:t>
            </a:r>
            <a:endParaRPr lang="en-US" sz="2800" dirty="0">
              <a:solidFill>
                <a:srgbClr val="FFFFFF"/>
              </a:solidFill>
            </a:endParaRP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601255" y="2177142"/>
            <a:ext cx="3409782" cy="3823607"/>
          </a:xfrm>
        </p:spPr>
        <p:txBody>
          <a:bodyPr vert="horz" lIns="91440" tIns="45720" rIns="91440" bIns="45720" rtlCol="0" anchor="ctr">
            <a:normAutofit/>
          </a:bodyPr>
          <a:lstStyle/>
          <a:p>
            <a:pPr>
              <a:spcBef>
                <a:spcPct val="20000"/>
              </a:spcBef>
              <a:spcAft>
                <a:spcPts val="600"/>
              </a:spcAft>
              <a:buSzPct val="92000"/>
              <a:buFont typeface="Wingdings 2" panose="05020102010507070707" pitchFamily="18" charset="2"/>
              <a:buChar char=""/>
            </a:pPr>
            <a:r>
              <a:rPr lang="en-US" dirty="0">
                <a:solidFill>
                  <a:srgbClr val="FFFFFF"/>
                </a:solidFill>
              </a:rPr>
              <a:t>Run ML Linear regression using </a:t>
            </a:r>
            <a:r>
              <a:rPr lang="en-US" dirty="0" err="1">
                <a:solidFill>
                  <a:srgbClr val="FFFFFF"/>
                </a:solidFill>
              </a:rPr>
              <a:t>sklearn</a:t>
            </a:r>
            <a:r>
              <a:rPr lang="en-US" dirty="0">
                <a:solidFill>
                  <a:srgbClr val="FFFFFF"/>
                </a:solidFill>
              </a:rPr>
              <a:t>  model</a:t>
            </a:r>
          </a:p>
        </p:txBody>
      </p:sp>
      <p:pic>
        <p:nvPicPr>
          <p:cNvPr id="6" name="Picture 5" descr="Text&#10;&#10;Description automatically generated">
            <a:extLst>
              <a:ext uri="{FF2B5EF4-FFF2-40B4-BE49-F238E27FC236}">
                <a16:creationId xmlns:a16="http://schemas.microsoft.com/office/drawing/2014/main" id="{7DF77E5E-41BD-46EE-A3A3-AAFB002A5046}"/>
              </a:ext>
            </a:extLst>
          </p:cNvPr>
          <p:cNvPicPr>
            <a:picLocks noChangeAspect="1"/>
          </p:cNvPicPr>
          <p:nvPr/>
        </p:nvPicPr>
        <p:blipFill>
          <a:blip r:embed="rId2"/>
          <a:stretch>
            <a:fillRect/>
          </a:stretch>
        </p:blipFill>
        <p:spPr>
          <a:xfrm>
            <a:off x="4592231" y="702155"/>
            <a:ext cx="6831503" cy="3227884"/>
          </a:xfrm>
          <a:prstGeom prst="rect">
            <a:avLst/>
          </a:prstGeom>
        </p:spPr>
      </p:pic>
      <p:pic>
        <p:nvPicPr>
          <p:cNvPr id="9" name="Picture 8">
            <a:extLst>
              <a:ext uri="{FF2B5EF4-FFF2-40B4-BE49-F238E27FC236}">
                <a16:creationId xmlns:a16="http://schemas.microsoft.com/office/drawing/2014/main" id="{8E762E97-C788-474E-9807-95085FC407C2}"/>
              </a:ext>
            </a:extLst>
          </p:cNvPr>
          <p:cNvPicPr>
            <a:picLocks noChangeAspect="1"/>
          </p:cNvPicPr>
          <p:nvPr/>
        </p:nvPicPr>
        <p:blipFill>
          <a:blip r:embed="rId3"/>
          <a:stretch>
            <a:fillRect/>
          </a:stretch>
        </p:blipFill>
        <p:spPr>
          <a:xfrm>
            <a:off x="4592231" y="3981443"/>
            <a:ext cx="6908032" cy="750420"/>
          </a:xfrm>
          <a:prstGeom prst="rect">
            <a:avLst/>
          </a:prstGeom>
        </p:spPr>
      </p:pic>
    </p:spTree>
    <p:extLst>
      <p:ext uri="{BB962C8B-B14F-4D97-AF65-F5344CB8AC3E}">
        <p14:creationId xmlns:p14="http://schemas.microsoft.com/office/powerpoint/2010/main" val="243182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pPr>
              <a:buSzPts val="990"/>
            </a:pPr>
            <a:r>
              <a:rPr lang="en" sz="2800">
                <a:latin typeface="Lato"/>
                <a:ea typeface="Lato"/>
                <a:cs typeface="Lato"/>
                <a:sym typeface="Lato"/>
              </a:rPr>
              <a:t>Project Overview</a:t>
            </a:r>
            <a:endParaRPr sz="2800">
              <a:latin typeface="Lato"/>
              <a:ea typeface="Lato"/>
              <a:cs typeface="Lato"/>
              <a:sym typeface="Lato"/>
            </a:endParaRPr>
          </a:p>
        </p:txBody>
      </p:sp>
      <p:sp>
        <p:nvSpPr>
          <p:cNvPr id="147" name="Google Shape;147;p15"/>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r>
              <a:rPr lang="en"/>
              <a:t>Motivation:</a:t>
            </a:r>
            <a:endParaRPr/>
          </a:p>
          <a:p>
            <a:pPr lvl="1"/>
            <a:r>
              <a:rPr lang="en"/>
              <a:t>Housing prices are a hot topic, especially During the COVID-19 Pandemic (Leading to increased demand for housing). </a:t>
            </a:r>
            <a:endParaRPr/>
          </a:p>
          <a:p>
            <a:pPr lvl="1"/>
            <a:r>
              <a:rPr lang="en"/>
              <a:t>Team members are passionate about Real Estate investment and would like to Build Machine Learning Model to help House Owners and Real Estate Investors to evaluate the  Potentials of a Housing deals in California.</a:t>
            </a:r>
            <a:endParaRPr/>
          </a:p>
          <a:p>
            <a:r>
              <a:rPr lang="en"/>
              <a:t> Project overview:</a:t>
            </a:r>
            <a:endParaRPr/>
          </a:p>
          <a:p>
            <a:pPr lvl="1"/>
            <a:r>
              <a:rPr lang="en"/>
              <a:t>We will import  housing sale records from CSV formats to Python, then we will  use  Python Libraries and SQL to perform ETL process on the raw data. Once Data is Loaded we build a supervised Linear regression and Neural network MLs to predict the housing prices.</a:t>
            </a:r>
            <a:endParaRPr/>
          </a:p>
          <a:p>
            <a:r>
              <a:rPr lang="en"/>
              <a:t>Project goals: Questions the team hopes to answer:</a:t>
            </a:r>
            <a:endParaRPr/>
          </a:p>
          <a:p>
            <a:pPr lvl="1"/>
            <a:r>
              <a:rPr lang="en"/>
              <a:t>Predict the Average housing prices and Help the Consumers and Real Estate investors to make educated decisions based on Data analytics.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601255" y="702155"/>
            <a:ext cx="3409783" cy="1300365"/>
          </a:xfrm>
        </p:spPr>
        <p:txBody>
          <a:bodyPr vert="horz" lIns="91440" tIns="45720" rIns="91440" bIns="45720" rtlCol="0" anchor="b">
            <a:normAutofit/>
          </a:bodyPr>
          <a:lstStyle/>
          <a:p>
            <a:pPr>
              <a:spcBef>
                <a:spcPct val="0"/>
              </a:spcBef>
            </a:pPr>
            <a:r>
              <a:rPr lang="en-US" sz="2800" dirty="0">
                <a:solidFill>
                  <a:srgbClr val="FFFFFF"/>
                </a:solidFill>
              </a:rPr>
              <a:t>Deep Learning  model</a:t>
            </a: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601255" y="2177142"/>
            <a:ext cx="3409782" cy="3823607"/>
          </a:xfrm>
        </p:spPr>
        <p:txBody>
          <a:bodyPr vert="horz" lIns="91440" tIns="45720" rIns="91440" bIns="45720" rtlCol="0" anchor="ctr">
            <a:normAutofit/>
          </a:bodyPr>
          <a:lstStyle/>
          <a:p>
            <a:pPr>
              <a:spcBef>
                <a:spcPct val="20000"/>
              </a:spcBef>
              <a:spcAft>
                <a:spcPts val="600"/>
              </a:spcAft>
              <a:buSzPct val="92000"/>
              <a:buFont typeface="Wingdings 2" panose="05020102010507070707" pitchFamily="18" charset="2"/>
              <a:buChar char=""/>
            </a:pPr>
            <a:r>
              <a:rPr lang="en-US" dirty="0">
                <a:solidFill>
                  <a:srgbClr val="FFFFFF"/>
                </a:solidFill>
              </a:rPr>
              <a:t>Run ML Neural Network DL ML Model </a:t>
            </a:r>
          </a:p>
        </p:txBody>
      </p:sp>
      <p:pic>
        <p:nvPicPr>
          <p:cNvPr id="5" name="Picture 4" descr="Text&#10;&#10;Description automatically generated">
            <a:extLst>
              <a:ext uri="{FF2B5EF4-FFF2-40B4-BE49-F238E27FC236}">
                <a16:creationId xmlns:a16="http://schemas.microsoft.com/office/drawing/2014/main" id="{5D8CD567-4A52-4166-8A27-0CD5C20D03BA}"/>
              </a:ext>
            </a:extLst>
          </p:cNvPr>
          <p:cNvPicPr>
            <a:picLocks noChangeAspect="1"/>
          </p:cNvPicPr>
          <p:nvPr/>
        </p:nvPicPr>
        <p:blipFill>
          <a:blip r:embed="rId2"/>
          <a:stretch>
            <a:fillRect/>
          </a:stretch>
        </p:blipFill>
        <p:spPr>
          <a:xfrm>
            <a:off x="4592230" y="841237"/>
            <a:ext cx="7337529" cy="1467504"/>
          </a:xfrm>
          <a:prstGeom prst="rect">
            <a:avLst/>
          </a:prstGeom>
        </p:spPr>
      </p:pic>
      <p:pic>
        <p:nvPicPr>
          <p:cNvPr id="8" name="Picture 7" descr="Text&#10;&#10;Description automatically generated">
            <a:extLst>
              <a:ext uri="{FF2B5EF4-FFF2-40B4-BE49-F238E27FC236}">
                <a16:creationId xmlns:a16="http://schemas.microsoft.com/office/drawing/2014/main" id="{DD4EC2D4-8A09-42FF-AF5F-35A756471C4B}"/>
              </a:ext>
            </a:extLst>
          </p:cNvPr>
          <p:cNvPicPr>
            <a:picLocks noChangeAspect="1"/>
          </p:cNvPicPr>
          <p:nvPr/>
        </p:nvPicPr>
        <p:blipFill>
          <a:blip r:embed="rId3"/>
          <a:stretch>
            <a:fillRect/>
          </a:stretch>
        </p:blipFill>
        <p:spPr>
          <a:xfrm>
            <a:off x="4592230" y="2601339"/>
            <a:ext cx="7335903" cy="3399410"/>
          </a:xfrm>
          <a:prstGeom prst="rect">
            <a:avLst/>
          </a:prstGeom>
        </p:spPr>
      </p:pic>
    </p:spTree>
    <p:extLst>
      <p:ext uri="{BB962C8B-B14F-4D97-AF65-F5344CB8AC3E}">
        <p14:creationId xmlns:p14="http://schemas.microsoft.com/office/powerpoint/2010/main" val="2030732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700218" y="1656292"/>
            <a:ext cx="3150659" cy="2085869"/>
          </a:xfrm>
        </p:spPr>
        <p:txBody>
          <a:bodyPr vert="horz" lIns="91440" tIns="45720" rIns="91440" bIns="45720" rtlCol="0" anchor="b">
            <a:normAutofit/>
          </a:bodyPr>
          <a:lstStyle/>
          <a:p>
            <a:pPr>
              <a:spcBef>
                <a:spcPct val="0"/>
              </a:spcBef>
            </a:pPr>
            <a:r>
              <a:rPr lang="en-US" sz="3600">
                <a:solidFill>
                  <a:srgbClr val="FFFFFF"/>
                </a:solidFill>
              </a:rPr>
              <a:t>Deep Learning  model</a:t>
            </a: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700218" y="3742162"/>
            <a:ext cx="3150659" cy="1733655"/>
          </a:xfrm>
        </p:spPr>
        <p:txBody>
          <a:bodyPr vert="horz" lIns="91440" tIns="45720" rIns="91440" bIns="45720" rtlCol="0" anchor="t">
            <a:normAutofit/>
          </a:bodyPr>
          <a:lstStyle/>
          <a:p>
            <a:pPr marL="0" indent="0">
              <a:spcBef>
                <a:spcPct val="20000"/>
              </a:spcBef>
              <a:spcAft>
                <a:spcPts val="600"/>
              </a:spcAft>
              <a:buSzPct val="92000"/>
              <a:buNone/>
            </a:pPr>
            <a:r>
              <a:rPr lang="en-US" sz="1600" cap="all">
                <a:solidFill>
                  <a:srgbClr val="FFFFFF">
                    <a:alpha val="75000"/>
                  </a:srgbClr>
                </a:solidFill>
              </a:rPr>
              <a:t>Run ML Neural Network DL ML Model - Cont </a:t>
            </a:r>
          </a:p>
        </p:txBody>
      </p:sp>
      <p:pic>
        <p:nvPicPr>
          <p:cNvPr id="6" name="Picture 5" descr="Text&#10;&#10;Description automatically generated with medium confidence">
            <a:extLst>
              <a:ext uri="{FF2B5EF4-FFF2-40B4-BE49-F238E27FC236}">
                <a16:creationId xmlns:a16="http://schemas.microsoft.com/office/drawing/2014/main" id="{3F470C4A-4AD1-47A3-A5CA-847F89F3DAB1}"/>
              </a:ext>
            </a:extLst>
          </p:cNvPr>
          <p:cNvPicPr>
            <a:picLocks noChangeAspect="1"/>
          </p:cNvPicPr>
          <p:nvPr/>
        </p:nvPicPr>
        <p:blipFill>
          <a:blip r:embed="rId2"/>
          <a:stretch>
            <a:fillRect/>
          </a:stretch>
        </p:blipFill>
        <p:spPr>
          <a:xfrm>
            <a:off x="4625432" y="1633813"/>
            <a:ext cx="7117916" cy="1997033"/>
          </a:xfrm>
          <a:prstGeom prst="rect">
            <a:avLst/>
          </a:prstGeom>
        </p:spPr>
      </p:pic>
      <p:pic>
        <p:nvPicPr>
          <p:cNvPr id="9" name="Picture 8" descr="Text&#10;&#10;Description automatically generated">
            <a:extLst>
              <a:ext uri="{FF2B5EF4-FFF2-40B4-BE49-F238E27FC236}">
                <a16:creationId xmlns:a16="http://schemas.microsoft.com/office/drawing/2014/main" id="{15A818AF-D1C2-4E14-8314-97A84FE0621D}"/>
              </a:ext>
            </a:extLst>
          </p:cNvPr>
          <p:cNvPicPr>
            <a:picLocks noChangeAspect="1"/>
          </p:cNvPicPr>
          <p:nvPr/>
        </p:nvPicPr>
        <p:blipFill>
          <a:blip r:embed="rId3"/>
          <a:stretch>
            <a:fillRect/>
          </a:stretch>
        </p:blipFill>
        <p:spPr>
          <a:xfrm>
            <a:off x="4595946" y="3937465"/>
            <a:ext cx="7185188" cy="1619955"/>
          </a:xfrm>
          <a:prstGeom prst="rect">
            <a:avLst/>
          </a:prstGeom>
        </p:spPr>
      </p:pic>
    </p:spTree>
    <p:extLst>
      <p:ext uri="{BB962C8B-B14F-4D97-AF65-F5344CB8AC3E}">
        <p14:creationId xmlns:p14="http://schemas.microsoft.com/office/powerpoint/2010/main" val="4051875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p:spPr>
        <p:txBody>
          <a:bodyPr spcFirstLastPara="1" vert="horz" lIns="91440" tIns="45720" rIns="91440" bIns="45720" rtlCol="0" anchor="ctr" anchorCtr="0">
            <a:normAutofit/>
          </a:bodyPr>
          <a:lstStyle/>
          <a:p>
            <a:pPr algn="ctr">
              <a:spcBef>
                <a:spcPct val="0"/>
              </a:spcBef>
            </a:pPr>
            <a:r>
              <a:rPr lang="en-US" sz="3600" dirty="0">
                <a:solidFill>
                  <a:srgbClr val="FFFFFF"/>
                </a:solidFill>
                <a:sym typeface="Lato"/>
              </a:rPr>
              <a:t>Final ETL Process </a:t>
            </a:r>
          </a:p>
        </p:txBody>
      </p:sp>
      <p:sp>
        <p:nvSpPr>
          <p:cNvPr id="5" name="Content Placeholder 4">
            <a:extLst>
              <a:ext uri="{FF2B5EF4-FFF2-40B4-BE49-F238E27FC236}">
                <a16:creationId xmlns:a16="http://schemas.microsoft.com/office/drawing/2014/main" id="{73A4CFA3-42F4-47AC-BA02-AD7A7CCBB3DD}"/>
              </a:ext>
            </a:extLst>
          </p:cNvPr>
          <p:cNvSpPr>
            <a:spLocks noGrp="1"/>
          </p:cNvSpPr>
          <p:nvPr>
            <p:ph idx="1"/>
          </p:nvPr>
        </p:nvSpPr>
        <p:spPr>
          <a:xfrm>
            <a:off x="4900928" y="1179829"/>
            <a:ext cx="6650991" cy="2934971"/>
          </a:xfrm>
        </p:spPr>
        <p:txBody>
          <a:bodyPr/>
          <a:lstStyle/>
          <a:p>
            <a:r>
              <a:rPr lang="en-US" dirty="0">
                <a:highlight>
                  <a:srgbClr val="FFFF00"/>
                </a:highlight>
              </a:rPr>
              <a:t>Sri to add key point to describe the Process </a:t>
            </a:r>
          </a:p>
        </p:txBody>
      </p:sp>
      <p:sp>
        <p:nvSpPr>
          <p:cNvPr id="6" name="Text Placeholder 5">
            <a:extLst>
              <a:ext uri="{FF2B5EF4-FFF2-40B4-BE49-F238E27FC236}">
                <a16:creationId xmlns:a16="http://schemas.microsoft.com/office/drawing/2014/main" id="{01E64F2C-A246-49EF-B6C0-F492146EBD34}"/>
              </a:ext>
            </a:extLst>
          </p:cNvPr>
          <p:cNvSpPr>
            <a:spLocks noGrp="1"/>
          </p:cNvSpPr>
          <p:nvPr>
            <p:ph type="body" sz="half" idx="2"/>
          </p:nvPr>
        </p:nvSpPr>
        <p:spPr/>
        <p:txBody>
          <a:bodyPr/>
          <a:lstStyle/>
          <a:p>
            <a:endParaRPr lang="en-US"/>
          </a:p>
        </p:txBody>
      </p:sp>
      <p:pic>
        <p:nvPicPr>
          <p:cNvPr id="3" name="Picture 2" descr="Diagram&#10;&#10;Description automatically generated">
            <a:extLst>
              <a:ext uri="{FF2B5EF4-FFF2-40B4-BE49-F238E27FC236}">
                <a16:creationId xmlns:a16="http://schemas.microsoft.com/office/drawing/2014/main" id="{AD8AA16E-F466-497A-8EF3-A2A20A46F7E2}"/>
              </a:ext>
            </a:extLst>
          </p:cNvPr>
          <p:cNvPicPr>
            <a:picLocks noChangeAspect="1"/>
          </p:cNvPicPr>
          <p:nvPr/>
        </p:nvPicPr>
        <p:blipFill>
          <a:blip r:embed="rId3"/>
          <a:stretch>
            <a:fillRect/>
          </a:stretch>
        </p:blipFill>
        <p:spPr>
          <a:xfrm>
            <a:off x="8701099" y="3429000"/>
            <a:ext cx="3013203" cy="3284146"/>
          </a:xfrm>
          <a:prstGeom prst="rect">
            <a:avLst/>
          </a:prstGeom>
        </p:spPr>
      </p:pic>
    </p:spTree>
    <p:extLst>
      <p:ext uri="{BB962C8B-B14F-4D97-AF65-F5344CB8AC3E}">
        <p14:creationId xmlns:p14="http://schemas.microsoft.com/office/powerpoint/2010/main" val="3828626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p:spPr>
        <p:txBody>
          <a:bodyPr spcFirstLastPara="1" vert="horz" lIns="91440" tIns="45720" rIns="91440" bIns="45720" rtlCol="0" anchor="ctr" anchorCtr="0">
            <a:normAutofit/>
          </a:bodyPr>
          <a:lstStyle/>
          <a:p>
            <a:pPr algn="ctr">
              <a:spcBef>
                <a:spcPct val="0"/>
              </a:spcBef>
            </a:pPr>
            <a:r>
              <a:rPr lang="en-US" sz="3600" dirty="0">
                <a:solidFill>
                  <a:srgbClr val="FFFFFF"/>
                </a:solidFill>
              </a:rPr>
              <a:t>Data Processing </a:t>
            </a:r>
            <a:endParaRPr lang="en-US" sz="3600" dirty="0">
              <a:solidFill>
                <a:srgbClr val="FFFFFF"/>
              </a:solidFill>
              <a:sym typeface="Lato"/>
            </a:endParaRPr>
          </a:p>
        </p:txBody>
      </p:sp>
      <p:sp>
        <p:nvSpPr>
          <p:cNvPr id="5" name="Content Placeholder 4">
            <a:extLst>
              <a:ext uri="{FF2B5EF4-FFF2-40B4-BE49-F238E27FC236}">
                <a16:creationId xmlns:a16="http://schemas.microsoft.com/office/drawing/2014/main" id="{73A4CFA3-42F4-47AC-BA02-AD7A7CCBB3DD}"/>
              </a:ext>
            </a:extLst>
          </p:cNvPr>
          <p:cNvSpPr>
            <a:spLocks noGrp="1"/>
          </p:cNvSpPr>
          <p:nvPr>
            <p:ph idx="1"/>
          </p:nvPr>
        </p:nvSpPr>
        <p:spPr>
          <a:xfrm>
            <a:off x="4900928" y="1179829"/>
            <a:ext cx="6650991" cy="2934971"/>
          </a:xfrm>
        </p:spPr>
        <p:txBody>
          <a:bodyPr/>
          <a:lstStyle/>
          <a:p>
            <a:r>
              <a:rPr lang="en-US" dirty="0">
                <a:highlight>
                  <a:srgbClr val="FFFF00"/>
                </a:highlight>
              </a:rPr>
              <a:t>Dawit to add key point to describe the Process </a:t>
            </a:r>
          </a:p>
        </p:txBody>
      </p:sp>
      <p:sp>
        <p:nvSpPr>
          <p:cNvPr id="6" name="Text Placeholder 5">
            <a:extLst>
              <a:ext uri="{FF2B5EF4-FFF2-40B4-BE49-F238E27FC236}">
                <a16:creationId xmlns:a16="http://schemas.microsoft.com/office/drawing/2014/main" id="{01E64F2C-A246-49EF-B6C0-F492146EBD34}"/>
              </a:ext>
            </a:extLst>
          </p:cNvPr>
          <p:cNvSpPr>
            <a:spLocks noGrp="1"/>
          </p:cNvSpPr>
          <p:nvPr>
            <p:ph type="body" sz="half" idx="2"/>
          </p:nvPr>
        </p:nvSpPr>
        <p:spPr>
          <a:xfrm>
            <a:off x="767857" y="3104146"/>
            <a:ext cx="3031852" cy="2733899"/>
          </a:xfrm>
        </p:spPr>
        <p:txBody>
          <a:bodyPr/>
          <a:lstStyle/>
          <a:p>
            <a:endParaRPr lang="en-US"/>
          </a:p>
        </p:txBody>
      </p:sp>
      <p:pic>
        <p:nvPicPr>
          <p:cNvPr id="7" name="Picture 6" descr="Graphical user interface, text, application&#10;&#10;Description automatically generated">
            <a:extLst>
              <a:ext uri="{FF2B5EF4-FFF2-40B4-BE49-F238E27FC236}">
                <a16:creationId xmlns:a16="http://schemas.microsoft.com/office/drawing/2014/main" id="{D5D90A61-386B-42C5-B26F-433FD6FD0825}"/>
              </a:ext>
            </a:extLst>
          </p:cNvPr>
          <p:cNvPicPr>
            <a:picLocks noChangeAspect="1"/>
          </p:cNvPicPr>
          <p:nvPr/>
        </p:nvPicPr>
        <p:blipFill>
          <a:blip r:embed="rId3"/>
          <a:stretch>
            <a:fillRect/>
          </a:stretch>
        </p:blipFill>
        <p:spPr>
          <a:xfrm>
            <a:off x="10324643" y="4892841"/>
            <a:ext cx="1420824" cy="1511515"/>
          </a:xfrm>
          <a:prstGeom prst="rect">
            <a:avLst/>
          </a:prstGeom>
        </p:spPr>
      </p:pic>
    </p:spTree>
    <p:extLst>
      <p:ext uri="{BB962C8B-B14F-4D97-AF65-F5344CB8AC3E}">
        <p14:creationId xmlns:p14="http://schemas.microsoft.com/office/powerpoint/2010/main" val="3816661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p:spPr>
        <p:txBody>
          <a:bodyPr spcFirstLastPara="1" vert="horz" lIns="91440" tIns="45720" rIns="91440" bIns="45720" rtlCol="0" anchor="ctr" anchorCtr="0">
            <a:normAutofit fontScale="90000"/>
          </a:bodyPr>
          <a:lstStyle/>
          <a:p>
            <a:pPr algn="ctr">
              <a:spcBef>
                <a:spcPct val="0"/>
              </a:spcBef>
            </a:pPr>
            <a:r>
              <a:rPr lang="en-US" sz="3600" dirty="0">
                <a:solidFill>
                  <a:srgbClr val="FFFFFF"/>
                </a:solidFill>
              </a:rPr>
              <a:t>Connecting the Data to DB , REGRESSION model, Deep Learning  model</a:t>
            </a:r>
            <a:endParaRPr lang="en-US" sz="3600" dirty="0">
              <a:solidFill>
                <a:srgbClr val="FFFFFF"/>
              </a:solidFill>
              <a:sym typeface="Lato"/>
            </a:endParaRPr>
          </a:p>
        </p:txBody>
      </p:sp>
      <p:sp>
        <p:nvSpPr>
          <p:cNvPr id="5" name="Content Placeholder 4">
            <a:extLst>
              <a:ext uri="{FF2B5EF4-FFF2-40B4-BE49-F238E27FC236}">
                <a16:creationId xmlns:a16="http://schemas.microsoft.com/office/drawing/2014/main" id="{73A4CFA3-42F4-47AC-BA02-AD7A7CCBB3DD}"/>
              </a:ext>
            </a:extLst>
          </p:cNvPr>
          <p:cNvSpPr>
            <a:spLocks noGrp="1"/>
          </p:cNvSpPr>
          <p:nvPr>
            <p:ph idx="1"/>
          </p:nvPr>
        </p:nvSpPr>
        <p:spPr>
          <a:xfrm>
            <a:off x="4900928" y="1179829"/>
            <a:ext cx="6650991" cy="2934971"/>
          </a:xfrm>
        </p:spPr>
        <p:txBody>
          <a:bodyPr/>
          <a:lstStyle/>
          <a:p>
            <a:r>
              <a:rPr lang="en-US" dirty="0" err="1">
                <a:highlight>
                  <a:srgbClr val="FFFF00"/>
                </a:highlight>
              </a:rPr>
              <a:t>Trong</a:t>
            </a:r>
            <a:r>
              <a:rPr lang="en-US" dirty="0">
                <a:highlight>
                  <a:srgbClr val="FFFF00"/>
                </a:highlight>
              </a:rPr>
              <a:t>  to add key point to describe the Process </a:t>
            </a:r>
          </a:p>
        </p:txBody>
      </p:sp>
      <p:sp>
        <p:nvSpPr>
          <p:cNvPr id="6" name="Text Placeholder 5">
            <a:extLst>
              <a:ext uri="{FF2B5EF4-FFF2-40B4-BE49-F238E27FC236}">
                <a16:creationId xmlns:a16="http://schemas.microsoft.com/office/drawing/2014/main" id="{01E64F2C-A246-49EF-B6C0-F492146EBD34}"/>
              </a:ext>
            </a:extLst>
          </p:cNvPr>
          <p:cNvSpPr>
            <a:spLocks noGrp="1"/>
          </p:cNvSpPr>
          <p:nvPr>
            <p:ph type="body" sz="half" idx="2"/>
          </p:nvPr>
        </p:nvSpPr>
        <p:spPr>
          <a:xfrm>
            <a:off x="767857" y="3737811"/>
            <a:ext cx="3031852" cy="2100234"/>
          </a:xfrm>
        </p:spPr>
        <p:txBody>
          <a:bodyPr/>
          <a:lstStyle/>
          <a:p>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D5D90A61-386B-42C5-B26F-433FD6FD0825}"/>
              </a:ext>
            </a:extLst>
          </p:cNvPr>
          <p:cNvPicPr>
            <a:picLocks noChangeAspect="1"/>
          </p:cNvPicPr>
          <p:nvPr/>
        </p:nvPicPr>
        <p:blipFill>
          <a:blip r:embed="rId3"/>
          <a:stretch>
            <a:fillRect/>
          </a:stretch>
        </p:blipFill>
        <p:spPr>
          <a:xfrm>
            <a:off x="10324643" y="4892841"/>
            <a:ext cx="1420824" cy="1511515"/>
          </a:xfrm>
          <a:prstGeom prst="rect">
            <a:avLst/>
          </a:prstGeom>
        </p:spPr>
      </p:pic>
    </p:spTree>
    <p:extLst>
      <p:ext uri="{BB962C8B-B14F-4D97-AF65-F5344CB8AC3E}">
        <p14:creationId xmlns:p14="http://schemas.microsoft.com/office/powerpoint/2010/main" val="185494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p:spPr>
        <p:txBody>
          <a:bodyPr spcFirstLastPara="1" vert="horz" lIns="91440" tIns="45720" rIns="91440" bIns="45720" rtlCol="0" anchor="ctr" anchorCtr="0">
            <a:normAutofit fontScale="90000"/>
          </a:bodyPr>
          <a:lstStyle/>
          <a:p>
            <a:pPr algn="ctr">
              <a:spcBef>
                <a:spcPct val="0"/>
              </a:spcBef>
            </a:pPr>
            <a:r>
              <a:rPr lang="en-US" sz="3600" dirty="0">
                <a:solidFill>
                  <a:srgbClr val="FFFFFF"/>
                </a:solidFill>
              </a:rPr>
              <a:t>Connecting the Data to DB , REGRESSION model, Deep Learning  model</a:t>
            </a:r>
            <a:endParaRPr lang="en-US" sz="3600" dirty="0">
              <a:solidFill>
                <a:srgbClr val="FFFFFF"/>
              </a:solidFill>
              <a:sym typeface="Lato"/>
            </a:endParaRPr>
          </a:p>
        </p:txBody>
      </p:sp>
      <p:sp>
        <p:nvSpPr>
          <p:cNvPr id="5" name="Content Placeholder 4">
            <a:extLst>
              <a:ext uri="{FF2B5EF4-FFF2-40B4-BE49-F238E27FC236}">
                <a16:creationId xmlns:a16="http://schemas.microsoft.com/office/drawing/2014/main" id="{73A4CFA3-42F4-47AC-BA02-AD7A7CCBB3DD}"/>
              </a:ext>
            </a:extLst>
          </p:cNvPr>
          <p:cNvSpPr>
            <a:spLocks noGrp="1"/>
          </p:cNvSpPr>
          <p:nvPr>
            <p:ph idx="1"/>
          </p:nvPr>
        </p:nvSpPr>
        <p:spPr>
          <a:xfrm>
            <a:off x="4900928" y="1179829"/>
            <a:ext cx="6650991" cy="2934971"/>
          </a:xfrm>
        </p:spPr>
        <p:txBody>
          <a:bodyPr/>
          <a:lstStyle/>
          <a:p>
            <a:r>
              <a:rPr lang="en-US" dirty="0" err="1">
                <a:highlight>
                  <a:srgbClr val="FFFF00"/>
                </a:highlight>
              </a:rPr>
              <a:t>Trong</a:t>
            </a:r>
            <a:r>
              <a:rPr lang="en-US" dirty="0">
                <a:highlight>
                  <a:srgbClr val="FFFF00"/>
                </a:highlight>
              </a:rPr>
              <a:t>  to add key point to describe the Process </a:t>
            </a:r>
          </a:p>
        </p:txBody>
      </p:sp>
      <p:sp>
        <p:nvSpPr>
          <p:cNvPr id="6" name="Text Placeholder 5">
            <a:extLst>
              <a:ext uri="{FF2B5EF4-FFF2-40B4-BE49-F238E27FC236}">
                <a16:creationId xmlns:a16="http://schemas.microsoft.com/office/drawing/2014/main" id="{01E64F2C-A246-49EF-B6C0-F492146EBD34}"/>
              </a:ext>
            </a:extLst>
          </p:cNvPr>
          <p:cNvSpPr>
            <a:spLocks noGrp="1"/>
          </p:cNvSpPr>
          <p:nvPr>
            <p:ph type="body" sz="half" idx="2"/>
          </p:nvPr>
        </p:nvSpPr>
        <p:spPr>
          <a:xfrm>
            <a:off x="767857" y="3938337"/>
            <a:ext cx="3031852" cy="1899708"/>
          </a:xfrm>
        </p:spPr>
        <p:txBody>
          <a:bodyPr/>
          <a:lstStyle/>
          <a:p>
            <a:r>
              <a:rPr lang="en-US" dirty="0"/>
              <a:t>2</a:t>
            </a:r>
            <a:r>
              <a:rPr lang="en-US" baseline="30000" dirty="0"/>
              <a:t>nd</a:t>
            </a:r>
            <a:r>
              <a:rPr lang="en-US" dirty="0"/>
              <a:t> Slide</a:t>
            </a:r>
          </a:p>
        </p:txBody>
      </p:sp>
    </p:spTree>
    <p:extLst>
      <p:ext uri="{BB962C8B-B14F-4D97-AF65-F5344CB8AC3E}">
        <p14:creationId xmlns:p14="http://schemas.microsoft.com/office/powerpoint/2010/main" val="135555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55F5714-2E8E-4ACD-A2CD-04641C08956A}"/>
              </a:ext>
            </a:extLst>
          </p:cNvPr>
          <p:cNvSpPr>
            <a:spLocks noGrp="1"/>
          </p:cNvSpPr>
          <p:nvPr>
            <p:ph type="title"/>
          </p:nvPr>
        </p:nvSpPr>
        <p:spPr>
          <a:xfrm>
            <a:off x="601255" y="702155"/>
            <a:ext cx="3409783" cy="1300365"/>
          </a:xfrm>
        </p:spPr>
        <p:txBody>
          <a:bodyPr vert="horz" lIns="91440" tIns="45720" rIns="91440" bIns="45720" rtlCol="0" anchor="b">
            <a:normAutofit/>
          </a:bodyPr>
          <a:lstStyle/>
          <a:p>
            <a:pPr>
              <a:spcBef>
                <a:spcPct val="0"/>
              </a:spcBef>
            </a:pPr>
            <a:r>
              <a:rPr lang="en-US" sz="2800" dirty="0">
                <a:solidFill>
                  <a:srgbClr val="FFFFFF"/>
                </a:solidFill>
              </a:rPr>
              <a:t>Dashboard </a:t>
            </a:r>
          </a:p>
        </p:txBody>
      </p:sp>
      <p:sp>
        <p:nvSpPr>
          <p:cNvPr id="3" name="Text Placeholder 2">
            <a:extLst>
              <a:ext uri="{FF2B5EF4-FFF2-40B4-BE49-F238E27FC236}">
                <a16:creationId xmlns:a16="http://schemas.microsoft.com/office/drawing/2014/main" id="{69967516-9E99-4B4D-AD6B-5B2B788CBAC4}"/>
              </a:ext>
            </a:extLst>
          </p:cNvPr>
          <p:cNvSpPr>
            <a:spLocks noGrp="1"/>
          </p:cNvSpPr>
          <p:nvPr>
            <p:ph type="body" idx="1"/>
          </p:nvPr>
        </p:nvSpPr>
        <p:spPr>
          <a:xfrm>
            <a:off x="601255" y="2177142"/>
            <a:ext cx="3409782" cy="3823607"/>
          </a:xfrm>
        </p:spPr>
        <p:txBody>
          <a:bodyPr vert="horz" lIns="91440" tIns="45720" rIns="91440" bIns="45720" rtlCol="0" anchor="ctr">
            <a:normAutofit/>
          </a:bodyPr>
          <a:lstStyle/>
          <a:p>
            <a:pPr>
              <a:spcBef>
                <a:spcPct val="20000"/>
              </a:spcBef>
              <a:spcAft>
                <a:spcPts val="600"/>
              </a:spcAft>
              <a:buSzPct val="92000"/>
              <a:buFont typeface="Wingdings 2" panose="05020102010507070707" pitchFamily="18" charset="2"/>
              <a:buChar char=""/>
            </a:pPr>
            <a:r>
              <a:rPr lang="en-US" dirty="0">
                <a:solidFill>
                  <a:srgbClr val="FFFFFF"/>
                </a:solidFill>
              </a:rPr>
              <a:t>Data Cleanup –Phase1 </a:t>
            </a:r>
          </a:p>
        </p:txBody>
      </p:sp>
      <p:pic>
        <p:nvPicPr>
          <p:cNvPr id="6" name="Picture 5" descr="Graphical user interface, text, application&#10;&#10;Description automatically generated">
            <a:extLst>
              <a:ext uri="{FF2B5EF4-FFF2-40B4-BE49-F238E27FC236}">
                <a16:creationId xmlns:a16="http://schemas.microsoft.com/office/drawing/2014/main" id="{A0F8300A-45BB-4226-BD1D-9F03FDB3A419}"/>
              </a:ext>
            </a:extLst>
          </p:cNvPr>
          <p:cNvPicPr>
            <a:picLocks noChangeAspect="1"/>
          </p:cNvPicPr>
          <p:nvPr/>
        </p:nvPicPr>
        <p:blipFill>
          <a:blip r:embed="rId2"/>
          <a:stretch>
            <a:fillRect/>
          </a:stretch>
        </p:blipFill>
        <p:spPr>
          <a:xfrm>
            <a:off x="10324643" y="4892841"/>
            <a:ext cx="1420824" cy="1511515"/>
          </a:xfrm>
          <a:prstGeom prst="rect">
            <a:avLst/>
          </a:prstGeom>
        </p:spPr>
      </p:pic>
      <p:sp>
        <p:nvSpPr>
          <p:cNvPr id="24" name="TextBox 23">
            <a:extLst>
              <a:ext uri="{FF2B5EF4-FFF2-40B4-BE49-F238E27FC236}">
                <a16:creationId xmlns:a16="http://schemas.microsoft.com/office/drawing/2014/main" id="{977AB8AF-0F8F-45F6-97CB-D90CEFE359E8}"/>
              </a:ext>
            </a:extLst>
          </p:cNvPr>
          <p:cNvSpPr txBox="1"/>
          <p:nvPr/>
        </p:nvSpPr>
        <p:spPr>
          <a:xfrm>
            <a:off x="4475748" y="2698902"/>
            <a:ext cx="6096000" cy="369332"/>
          </a:xfrm>
          <a:prstGeom prst="rect">
            <a:avLst/>
          </a:prstGeom>
          <a:noFill/>
        </p:spPr>
        <p:txBody>
          <a:bodyPr wrap="square">
            <a:spAutoFit/>
          </a:bodyPr>
          <a:lstStyle/>
          <a:p>
            <a:r>
              <a:rPr lang="en-US" dirty="0">
                <a:solidFill>
                  <a:srgbClr val="FF0000"/>
                </a:solidFill>
                <a:highlight>
                  <a:srgbClr val="FFFF00"/>
                </a:highlight>
              </a:rPr>
              <a:t>Michael</a:t>
            </a:r>
            <a:r>
              <a:rPr lang="en-US" dirty="0">
                <a:highlight>
                  <a:srgbClr val="FFFF00"/>
                </a:highlight>
              </a:rPr>
              <a:t>  to add key point to describe the Process </a:t>
            </a:r>
          </a:p>
        </p:txBody>
      </p:sp>
    </p:spTree>
    <p:extLst>
      <p:ext uri="{BB962C8B-B14F-4D97-AF65-F5344CB8AC3E}">
        <p14:creationId xmlns:p14="http://schemas.microsoft.com/office/powerpoint/2010/main" val="16910840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730000" y="525000"/>
            <a:ext cx="9385200" cy="750347"/>
          </a:xfrm>
          <a:prstGeom prst="rect">
            <a:avLst/>
          </a:prstGeom>
        </p:spPr>
        <p:txBody>
          <a:bodyPr spcFirstLastPara="1" vert="horz" wrap="square" lIns="121900" tIns="121900" rIns="121900" bIns="121900" rtlCol="0" anchor="t" anchorCtr="0">
            <a:normAutofit/>
          </a:bodyPr>
          <a:lstStyle/>
          <a:p>
            <a:pPr>
              <a:buSzPts val="990"/>
            </a:pPr>
            <a:r>
              <a:rPr lang="en" sz="2800" dirty="0">
                <a:latin typeface="Lato"/>
                <a:ea typeface="Lato"/>
                <a:cs typeface="Lato"/>
                <a:sym typeface="Lato"/>
              </a:rPr>
              <a:t>Dashboard and visualization using Tableau</a:t>
            </a:r>
            <a:endParaRPr sz="2800" dirty="0">
              <a:latin typeface="Lato"/>
              <a:ea typeface="Lato"/>
              <a:cs typeface="Lato"/>
              <a:sym typeface="Lato"/>
            </a:endParaRPr>
          </a:p>
        </p:txBody>
      </p:sp>
      <p:sp>
        <p:nvSpPr>
          <p:cNvPr id="171" name="Google Shape;171;p19"/>
          <p:cNvSpPr txBox="1">
            <a:spLocks noGrp="1"/>
          </p:cNvSpPr>
          <p:nvPr>
            <p:ph type="body" idx="1"/>
          </p:nvPr>
        </p:nvSpPr>
        <p:spPr>
          <a:xfrm>
            <a:off x="1730000" y="1676400"/>
            <a:ext cx="9385200" cy="4295267"/>
          </a:xfrm>
          <a:prstGeom prst="rect">
            <a:avLst/>
          </a:prstGeom>
        </p:spPr>
        <p:txBody>
          <a:bodyPr spcFirstLastPara="1" vert="horz" wrap="square" lIns="121900" tIns="121900" rIns="121900" bIns="121900" rtlCol="0" anchor="t" anchorCtr="0">
            <a:normAutofit/>
          </a:bodyPr>
          <a:lstStyle/>
          <a:p>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6C39FAB-5AD5-4AF2-8970-761429E3AEFC}"/>
              </a:ext>
            </a:extLst>
          </p:cNvPr>
          <p:cNvSpPr>
            <a:spLocks noGrp="1"/>
          </p:cNvSpPr>
          <p:nvPr>
            <p:ph type="title"/>
          </p:nvPr>
        </p:nvSpPr>
        <p:spPr/>
        <p:txBody>
          <a:bodyPr/>
          <a:lstStyle/>
          <a:p>
            <a:r>
              <a:rPr lang="en-US" dirty="0"/>
              <a:t>Housing Heat Maps Per Ang. Prices </a:t>
            </a:r>
          </a:p>
        </p:txBody>
      </p:sp>
      <p:sp>
        <p:nvSpPr>
          <p:cNvPr id="10" name="Text Placeholder 9">
            <a:extLst>
              <a:ext uri="{FF2B5EF4-FFF2-40B4-BE49-F238E27FC236}">
                <a16:creationId xmlns:a16="http://schemas.microsoft.com/office/drawing/2014/main" id="{B5FEDBAE-ABA3-4F3C-AA95-96E298B91A08}"/>
              </a:ext>
            </a:extLst>
          </p:cNvPr>
          <p:cNvSpPr>
            <a:spLocks noGrp="1"/>
          </p:cNvSpPr>
          <p:nvPr>
            <p:ph type="body" sz="half" idx="2"/>
          </p:nvPr>
        </p:nvSpPr>
        <p:spPr/>
        <p:txBody>
          <a:bodyPr/>
          <a:lstStyle/>
          <a:p>
            <a:endParaRPr lang="en-US" dirty="0"/>
          </a:p>
        </p:txBody>
      </p:sp>
      <p:pic>
        <p:nvPicPr>
          <p:cNvPr id="21" name="Picture 20" descr="Chart, treemap chart&#10;&#10;Description automatically generated">
            <a:extLst>
              <a:ext uri="{FF2B5EF4-FFF2-40B4-BE49-F238E27FC236}">
                <a16:creationId xmlns:a16="http://schemas.microsoft.com/office/drawing/2014/main" id="{E574263B-434B-452B-A016-0B3F1A9D57A5}"/>
              </a:ext>
            </a:extLst>
          </p:cNvPr>
          <p:cNvPicPr>
            <a:picLocks noChangeAspect="1"/>
          </p:cNvPicPr>
          <p:nvPr/>
        </p:nvPicPr>
        <p:blipFill>
          <a:blip r:embed="rId2"/>
          <a:stretch>
            <a:fillRect/>
          </a:stretch>
        </p:blipFill>
        <p:spPr>
          <a:xfrm>
            <a:off x="4595251" y="641616"/>
            <a:ext cx="6828892" cy="6079787"/>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{DC17A754-7025-41CF-A6A2-339F8A408696}tf33552983_win32</Template>
  <TotalTime>462</TotalTime>
  <Words>636</Words>
  <Application>Microsoft Office PowerPoint</Application>
  <PresentationFormat>Widescreen</PresentationFormat>
  <Paragraphs>72</Paragraphs>
  <Slides>21</Slides>
  <Notes>13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Franklin Gothic Book</vt:lpstr>
      <vt:lpstr>Franklin Gothic Demi</vt:lpstr>
      <vt:lpstr>Lato</vt:lpstr>
      <vt:lpstr>Wingdings 2</vt:lpstr>
      <vt:lpstr>DividendVTI</vt:lpstr>
      <vt:lpstr>Agenda</vt:lpstr>
      <vt:lpstr>Project Overview</vt:lpstr>
      <vt:lpstr>Final ETL Process </vt:lpstr>
      <vt:lpstr>Data Processing </vt:lpstr>
      <vt:lpstr>Connecting the Data to DB , REGRESSION model, Deep Learning  model</vt:lpstr>
      <vt:lpstr>Connecting the Data to DB , REGRESSION model, Deep Learning  model</vt:lpstr>
      <vt:lpstr>Dashboard </vt:lpstr>
      <vt:lpstr>Dashboard and visualization using Tableau</vt:lpstr>
      <vt:lpstr>Housing Heat Maps Per Ang. Prices </vt:lpstr>
      <vt:lpstr>House Pricing Regression Charts</vt:lpstr>
      <vt:lpstr>Housing Analysis Drill down </vt:lpstr>
      <vt:lpstr>Recommendation for future analysis</vt:lpstr>
      <vt:lpstr>Technologies, languages, tools, and algorithms used throughout the project</vt:lpstr>
      <vt:lpstr>Backup</vt:lpstr>
      <vt:lpstr>Data Source</vt:lpstr>
      <vt:lpstr>Data exploration &amp; transformation </vt:lpstr>
      <vt:lpstr>Initial Etl process</vt:lpstr>
      <vt:lpstr>REGRESSION model</vt:lpstr>
      <vt:lpstr>REGRESSION mODEL</vt:lpstr>
      <vt:lpstr>Deep Learning  model</vt:lpstr>
      <vt:lpstr>Deep Learning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mikez zaatri</dc:creator>
  <cp:lastModifiedBy>mikez zaatri</cp:lastModifiedBy>
  <cp:revision>2</cp:revision>
  <dcterms:created xsi:type="dcterms:W3CDTF">2021-08-07T13:23:39Z</dcterms:created>
  <dcterms:modified xsi:type="dcterms:W3CDTF">2021-08-16T07:25:40Z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