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9" r:id="rId5"/>
    <p:sldId id="260" r:id="rId6"/>
    <p:sldId id="261" r:id="rId7"/>
    <p:sldId id="262" r:id="rId8"/>
    <p:sldId id="265" r:id="rId9"/>
    <p:sldId id="268" r:id="rId10"/>
    <p:sldId id="270" r:id="rId11"/>
    <p:sldId id="269" r:id="rId12"/>
    <p:sldId id="272" r:id="rId13"/>
    <p:sldId id="274" r:id="rId14"/>
    <p:sldId id="275" r:id="rId15"/>
    <p:sldId id="266" r:id="rId16"/>
    <p:sldId id="267" r:id="rId17"/>
    <p:sldId id="263" r:id="rId18"/>
    <p:sldId id="264" r:id="rId19"/>
    <p:sldId id="273"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9CF1C-7F59-43CD-9E2F-3C5D15BF5220}" v="6" dt="2021-08-08T21:25:56.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19" autoAdjust="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z zaatri" userId="dc7c058cd1c617f1" providerId="LiveId" clId="{FDA6E28C-406E-41EE-A1DD-C474C9987713}"/>
    <pc:docChg chg="undo custSel addSld modSld">
      <pc:chgData name="mikez zaatri" userId="dc7c058cd1c617f1" providerId="LiveId" clId="{FDA6E28C-406E-41EE-A1DD-C474C9987713}" dt="2021-08-07T13:40:14.128" v="134" actId="14100"/>
      <pc:docMkLst>
        <pc:docMk/>
      </pc:docMkLst>
      <pc:sldChg chg="addSp delSp modSp mod">
        <pc:chgData name="mikez zaatri" userId="dc7c058cd1c617f1" providerId="LiveId" clId="{FDA6E28C-406E-41EE-A1DD-C474C9987713}" dt="2021-08-07T13:35:28.994" v="81" actId="20577"/>
        <pc:sldMkLst>
          <pc:docMk/>
          <pc:sldMk cId="922754118" sldId="265"/>
        </pc:sldMkLst>
        <pc:spChg chg="add del mod">
          <ac:chgData name="mikez zaatri" userId="dc7c058cd1c617f1" providerId="LiveId" clId="{FDA6E28C-406E-41EE-A1DD-C474C9987713}" dt="2021-08-07T13:34:45.838" v="8" actId="478"/>
          <ac:spMkLst>
            <pc:docMk/>
            <pc:sldMk cId="922754118" sldId="265"/>
            <ac:spMk id="3" creationId="{9B9D776D-4660-4635-A72D-050A7A2907AB}"/>
          </ac:spMkLst>
        </pc:spChg>
        <pc:spChg chg="mod">
          <ac:chgData name="mikez zaatri" userId="dc7c058cd1c617f1" providerId="LiveId" clId="{FDA6E28C-406E-41EE-A1DD-C474C9987713}" dt="2021-08-07T13:35:28.994" v="81" actId="20577"/>
          <ac:spMkLst>
            <pc:docMk/>
            <pc:sldMk cId="922754118" sldId="265"/>
            <ac:spMk id="158" creationId="{00000000-0000-0000-0000-000000000000}"/>
          </ac:spMkLst>
        </pc:spChg>
        <pc:spChg chg="del">
          <ac:chgData name="mikez zaatri" userId="dc7c058cd1c617f1" providerId="LiveId" clId="{FDA6E28C-406E-41EE-A1DD-C474C9987713}" dt="2021-08-07T13:34:31.601" v="0" actId="478"/>
          <ac:spMkLst>
            <pc:docMk/>
            <pc:sldMk cId="922754118" sldId="265"/>
            <ac:spMk id="159" creationId="{00000000-0000-0000-0000-000000000000}"/>
          </ac:spMkLst>
        </pc:spChg>
        <pc:picChg chg="add mod">
          <ac:chgData name="mikez zaatri" userId="dc7c058cd1c617f1" providerId="LiveId" clId="{FDA6E28C-406E-41EE-A1DD-C474C9987713}" dt="2021-08-07T13:34:50.903" v="9" actId="1076"/>
          <ac:picMkLst>
            <pc:docMk/>
            <pc:sldMk cId="922754118" sldId="265"/>
            <ac:picMk id="5" creationId="{A927BE9B-8008-4904-97B8-4BEBB47CDA94}"/>
          </ac:picMkLst>
        </pc:picChg>
      </pc:sldChg>
      <pc:sldChg chg="addSp delSp modSp add mod setBg addAnim delAnim setClrOvrMap">
        <pc:chgData name="mikez zaatri" userId="dc7c058cd1c617f1" providerId="LiveId" clId="{FDA6E28C-406E-41EE-A1DD-C474C9987713}" dt="2021-08-07T13:40:14.128" v="134" actId="14100"/>
        <pc:sldMkLst>
          <pc:docMk/>
          <pc:sldMk cId="3828626221" sldId="268"/>
        </pc:sldMkLst>
        <pc:spChg chg="add del">
          <ac:chgData name="mikez zaatri" userId="dc7c058cd1c617f1" providerId="LiveId" clId="{FDA6E28C-406E-41EE-A1DD-C474C9987713}" dt="2021-08-07T13:39:01.654" v="113" actId="26606"/>
          <ac:spMkLst>
            <pc:docMk/>
            <pc:sldMk cId="3828626221" sldId="268"/>
            <ac:spMk id="99" creationId="{DD651B61-325E-4E73-8445-38B0DE8AAAB6}"/>
          </ac:spMkLst>
        </pc:spChg>
        <pc:spChg chg="add del">
          <ac:chgData name="mikez zaatri" userId="dc7c058cd1c617f1" providerId="LiveId" clId="{FDA6E28C-406E-41EE-A1DD-C474C9987713}" dt="2021-08-07T13:39:01.654" v="113" actId="26606"/>
          <ac:spMkLst>
            <pc:docMk/>
            <pc:sldMk cId="3828626221" sldId="268"/>
            <ac:spMk id="101" creationId="{B42E5253-D3AC-4AC2-B766-8B34F13C2F5E}"/>
          </ac:spMkLst>
        </pc:spChg>
        <pc:spChg chg="add del">
          <ac:chgData name="mikez zaatri" userId="dc7c058cd1c617f1" providerId="LiveId" clId="{FDA6E28C-406E-41EE-A1DD-C474C9987713}" dt="2021-08-07T13:39:01.654" v="113" actId="26606"/>
          <ac:spMkLst>
            <pc:docMk/>
            <pc:sldMk cId="3828626221" sldId="268"/>
            <ac:spMk id="103" creationId="{10AE8D57-436A-4073-9A75-15BB5949F8B4}"/>
          </ac:spMkLst>
        </pc:spChg>
        <pc:spChg chg="add del">
          <ac:chgData name="mikez zaatri" userId="dc7c058cd1c617f1" providerId="LiveId" clId="{FDA6E28C-406E-41EE-A1DD-C474C9987713}" dt="2021-08-07T13:39:01.654" v="113" actId="26606"/>
          <ac:spMkLst>
            <pc:docMk/>
            <pc:sldMk cId="3828626221" sldId="268"/>
            <ac:spMk id="105" creationId="{E2852671-8EB6-4EAF-8AF8-65CF3FD66456}"/>
          </ac:spMkLst>
        </pc:spChg>
        <pc:spChg chg="add del">
          <ac:chgData name="mikez zaatri" userId="dc7c058cd1c617f1" providerId="LiveId" clId="{FDA6E28C-406E-41EE-A1DD-C474C9987713}" dt="2021-08-07T13:39:01.654" v="113" actId="26606"/>
          <ac:spMkLst>
            <pc:docMk/>
            <pc:sldMk cId="3828626221" sldId="268"/>
            <ac:spMk id="107"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11" creationId="{8CF5084D-B617-4011-8406-A93B64723187}"/>
          </ac:spMkLst>
        </pc:spChg>
        <pc:spChg chg="mod">
          <ac:chgData name="mikez zaatri" userId="dc7c058cd1c617f1" providerId="LiveId" clId="{FDA6E28C-406E-41EE-A1DD-C474C9987713}" dt="2021-08-07T13:40:09.751" v="133"/>
          <ac:spMkLst>
            <pc:docMk/>
            <pc:sldMk cId="3828626221" sldId="268"/>
            <ac:spMk id="158" creationId="{00000000-0000-0000-0000-000000000000}"/>
          </ac:spMkLst>
        </pc:spChg>
        <pc:spChg chg="add del">
          <ac:chgData name="mikez zaatri" userId="dc7c058cd1c617f1" providerId="LiveId" clId="{FDA6E28C-406E-41EE-A1DD-C474C9987713}" dt="2021-08-07T13:39:02.410" v="115" actId="26606"/>
          <ac:spMkLst>
            <pc:docMk/>
            <pc:sldMk cId="3828626221" sldId="268"/>
            <ac:spMk id="160" creationId="{DD651B61-325E-4E73-8445-38B0DE8AAAB6}"/>
          </ac:spMkLst>
        </pc:spChg>
        <pc:spChg chg="add del">
          <ac:chgData name="mikez zaatri" userId="dc7c058cd1c617f1" providerId="LiveId" clId="{FDA6E28C-406E-41EE-A1DD-C474C9987713}" dt="2021-08-07T13:39:02.410" v="115" actId="26606"/>
          <ac:spMkLst>
            <pc:docMk/>
            <pc:sldMk cId="3828626221" sldId="268"/>
            <ac:spMk id="161" creationId="{B42E5253-D3AC-4AC2-B766-8B34F13C2F5E}"/>
          </ac:spMkLst>
        </pc:spChg>
        <pc:spChg chg="add del">
          <ac:chgData name="mikez zaatri" userId="dc7c058cd1c617f1" providerId="LiveId" clId="{FDA6E28C-406E-41EE-A1DD-C474C9987713}" dt="2021-08-07T13:39:02.410" v="115" actId="26606"/>
          <ac:spMkLst>
            <pc:docMk/>
            <pc:sldMk cId="3828626221" sldId="268"/>
            <ac:spMk id="162" creationId="{10AE8D57-436A-4073-9A75-15BB5949F8B4}"/>
          </ac:spMkLst>
        </pc:spChg>
        <pc:spChg chg="add del">
          <ac:chgData name="mikez zaatri" userId="dc7c058cd1c617f1" providerId="LiveId" clId="{FDA6E28C-406E-41EE-A1DD-C474C9987713}" dt="2021-08-07T13:39:02.410" v="115" actId="26606"/>
          <ac:spMkLst>
            <pc:docMk/>
            <pc:sldMk cId="3828626221" sldId="268"/>
            <ac:spMk id="163" creationId="{E2852671-8EB6-4EAF-8AF8-65CF3FD66456}"/>
          </ac:spMkLst>
        </pc:spChg>
        <pc:spChg chg="add del">
          <ac:chgData name="mikez zaatri" userId="dc7c058cd1c617f1" providerId="LiveId" clId="{FDA6E28C-406E-41EE-A1DD-C474C9987713}" dt="2021-08-07T13:39:02.410" v="115" actId="26606"/>
          <ac:spMkLst>
            <pc:docMk/>
            <pc:sldMk cId="3828626221" sldId="268"/>
            <ac:spMk id="164"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65" creationId="{8C2840C6-6494-4E12-A428-2012DA7DDF8A}"/>
          </ac:spMkLst>
        </pc:spChg>
        <pc:spChg chg="add del">
          <ac:chgData name="mikez zaatri" userId="dc7c058cd1c617f1" providerId="LiveId" clId="{FDA6E28C-406E-41EE-A1DD-C474C9987713}" dt="2021-08-07T13:39:04.424" v="117" actId="26606"/>
          <ac:spMkLst>
            <pc:docMk/>
            <pc:sldMk cId="3828626221" sldId="268"/>
            <ac:spMk id="167" creationId="{DD651B61-325E-4E73-8445-38B0DE8AAAB6}"/>
          </ac:spMkLst>
        </pc:spChg>
        <pc:spChg chg="add del">
          <ac:chgData name="mikez zaatri" userId="dc7c058cd1c617f1" providerId="LiveId" clId="{FDA6E28C-406E-41EE-A1DD-C474C9987713}" dt="2021-08-07T13:39:04.424" v="117" actId="26606"/>
          <ac:spMkLst>
            <pc:docMk/>
            <pc:sldMk cId="3828626221" sldId="268"/>
            <ac:spMk id="168" creationId="{B42E5253-D3AC-4AC2-B766-8B34F13C2F5E}"/>
          </ac:spMkLst>
        </pc:spChg>
        <pc:spChg chg="add del">
          <ac:chgData name="mikez zaatri" userId="dc7c058cd1c617f1" providerId="LiveId" clId="{FDA6E28C-406E-41EE-A1DD-C474C9987713}" dt="2021-08-07T13:39:04.424" v="117" actId="26606"/>
          <ac:spMkLst>
            <pc:docMk/>
            <pc:sldMk cId="3828626221" sldId="268"/>
            <ac:spMk id="169" creationId="{10AE8D57-436A-4073-9A75-15BB5949F8B4}"/>
          </ac:spMkLst>
        </pc:spChg>
        <pc:spChg chg="add del">
          <ac:chgData name="mikez zaatri" userId="dc7c058cd1c617f1" providerId="LiveId" clId="{FDA6E28C-406E-41EE-A1DD-C474C9987713}" dt="2021-08-07T13:39:04.424" v="117" actId="26606"/>
          <ac:spMkLst>
            <pc:docMk/>
            <pc:sldMk cId="3828626221" sldId="268"/>
            <ac:spMk id="170" creationId="{E2852671-8EB6-4EAF-8AF8-65CF3FD66456}"/>
          </ac:spMkLst>
        </pc:spChg>
        <pc:spChg chg="add del">
          <ac:chgData name="mikez zaatri" userId="dc7c058cd1c617f1" providerId="LiveId" clId="{FDA6E28C-406E-41EE-A1DD-C474C9987713}" dt="2021-08-07T13:39:04.424" v="117" actId="26606"/>
          <ac:spMkLst>
            <pc:docMk/>
            <pc:sldMk cId="3828626221" sldId="268"/>
            <ac:spMk id="171" creationId="{F7207B7B-5C57-458C-BE38-95D2CD7655BB}"/>
          </ac:spMkLst>
        </pc:spChg>
        <pc:spChg chg="add del">
          <ac:chgData name="mikez zaatri" userId="dc7c058cd1c617f1" providerId="LiveId" clId="{FDA6E28C-406E-41EE-A1DD-C474C9987713}" dt="2021-08-07T13:39:04.424" v="117" actId="26606"/>
          <ac:spMkLst>
            <pc:docMk/>
            <pc:sldMk cId="3828626221" sldId="268"/>
            <ac:spMk id="172" creationId="{9822E561-F97C-4CBB-A9A6-A6BF6317BC84}"/>
          </ac:spMkLst>
        </pc:spChg>
        <pc:spChg chg="add del">
          <ac:chgData name="mikez zaatri" userId="dc7c058cd1c617f1" providerId="LiveId" clId="{FDA6E28C-406E-41EE-A1DD-C474C9987713}" dt="2021-08-07T13:39:04.424" v="117" actId="26606"/>
          <ac:spMkLst>
            <pc:docMk/>
            <pc:sldMk cId="3828626221" sldId="268"/>
            <ac:spMk id="173" creationId="{B01B0E58-A5C8-4CDA-A2E0-35DF94E59857}"/>
          </ac:spMkLst>
        </pc:spChg>
        <pc:spChg chg="add del">
          <ac:chgData name="mikez zaatri" userId="dc7c058cd1c617f1" providerId="LiveId" clId="{FDA6E28C-406E-41EE-A1DD-C474C9987713}" dt="2021-08-07T13:39:08.168" v="120" actId="26606"/>
          <ac:spMkLst>
            <pc:docMk/>
            <pc:sldMk cId="3828626221" sldId="268"/>
            <ac:spMk id="175" creationId="{E6C8E6EB-4C59-429B-97E4-72A058CFC4FB}"/>
          </ac:spMkLst>
        </pc:spChg>
        <pc:spChg chg="add del">
          <ac:chgData name="mikez zaatri" userId="dc7c058cd1c617f1" providerId="LiveId" clId="{FDA6E28C-406E-41EE-A1DD-C474C9987713}" dt="2021-08-07T13:39:08.168" v="120" actId="26606"/>
          <ac:spMkLst>
            <pc:docMk/>
            <pc:sldMk cId="3828626221" sldId="268"/>
            <ac:spMk id="176" creationId="{B5B90362-AFCC-46A9-B41C-A257A8C5B314}"/>
          </ac:spMkLst>
        </pc:spChg>
        <pc:spChg chg="add del">
          <ac:chgData name="mikez zaatri" userId="dc7c058cd1c617f1" providerId="LiveId" clId="{FDA6E28C-406E-41EE-A1DD-C474C9987713}" dt="2021-08-07T13:39:08.168" v="120" actId="26606"/>
          <ac:spMkLst>
            <pc:docMk/>
            <pc:sldMk cId="3828626221" sldId="268"/>
            <ac:spMk id="177" creationId="{F71EF7F1-38BA-471D-8CD4-2A9AE8E35527}"/>
          </ac:spMkLst>
        </pc:spChg>
        <pc:spChg chg="add del">
          <ac:chgData name="mikez zaatri" userId="dc7c058cd1c617f1" providerId="LiveId" clId="{FDA6E28C-406E-41EE-A1DD-C474C9987713}" dt="2021-08-07T13:39:08.168" v="120" actId="26606"/>
          <ac:spMkLst>
            <pc:docMk/>
            <pc:sldMk cId="3828626221" sldId="268"/>
            <ac:spMk id="178" creationId="{C0524398-BFB4-4C4A-8317-83B8729F9B26}"/>
          </ac:spMkLst>
        </pc:spChg>
        <pc:spChg chg="add del">
          <ac:chgData name="mikez zaatri" userId="dc7c058cd1c617f1" providerId="LiveId" clId="{FDA6E28C-406E-41EE-A1DD-C474C9987713}" dt="2021-08-07T13:39:08.168" v="120" actId="26606"/>
          <ac:spMkLst>
            <pc:docMk/>
            <pc:sldMk cId="3828626221" sldId="268"/>
            <ac:spMk id="179" creationId="{E08D4B6A-8113-4DFB-B82E-B60CAC8E0A50}"/>
          </ac:spMkLst>
        </pc:spChg>
        <pc:spChg chg="add del">
          <ac:chgData name="mikez zaatri" userId="dc7c058cd1c617f1" providerId="LiveId" clId="{FDA6E28C-406E-41EE-A1DD-C474C9987713}" dt="2021-08-07T13:39:08.168" v="120" actId="26606"/>
          <ac:spMkLst>
            <pc:docMk/>
            <pc:sldMk cId="3828626221" sldId="268"/>
            <ac:spMk id="180" creationId="{9822E561-F97C-4CBB-A9A6-A6BF6317BC84}"/>
          </ac:spMkLst>
        </pc:spChg>
        <pc:spChg chg="add del">
          <ac:chgData name="mikez zaatri" userId="dc7c058cd1c617f1" providerId="LiveId" clId="{FDA6E28C-406E-41EE-A1DD-C474C9987713}" dt="2021-08-07T13:39:08.168" v="120" actId="26606"/>
          <ac:spMkLst>
            <pc:docMk/>
            <pc:sldMk cId="3828626221" sldId="268"/>
            <ac:spMk id="181" creationId="{B01B0E58-A5C8-4CDA-A2E0-35DF94E59857}"/>
          </ac:spMkLst>
        </pc:spChg>
        <pc:spChg chg="add">
          <ac:chgData name="mikez zaatri" userId="dc7c058cd1c617f1" providerId="LiveId" clId="{FDA6E28C-406E-41EE-A1DD-C474C9987713}" dt="2021-08-07T13:39:08.180" v="121" actId="26606"/>
          <ac:spMkLst>
            <pc:docMk/>
            <pc:sldMk cId="3828626221" sldId="268"/>
            <ac:spMk id="183" creationId="{DD651B61-325E-4E73-8445-38B0DE8AAAB6}"/>
          </ac:spMkLst>
        </pc:spChg>
        <pc:spChg chg="add">
          <ac:chgData name="mikez zaatri" userId="dc7c058cd1c617f1" providerId="LiveId" clId="{FDA6E28C-406E-41EE-A1DD-C474C9987713}" dt="2021-08-07T13:39:08.180" v="121" actId="26606"/>
          <ac:spMkLst>
            <pc:docMk/>
            <pc:sldMk cId="3828626221" sldId="268"/>
            <ac:spMk id="184" creationId="{B42E5253-D3AC-4AC2-B766-8B34F13C2F5E}"/>
          </ac:spMkLst>
        </pc:spChg>
        <pc:spChg chg="add">
          <ac:chgData name="mikez zaatri" userId="dc7c058cd1c617f1" providerId="LiveId" clId="{FDA6E28C-406E-41EE-A1DD-C474C9987713}" dt="2021-08-07T13:39:08.180" v="121" actId="26606"/>
          <ac:spMkLst>
            <pc:docMk/>
            <pc:sldMk cId="3828626221" sldId="268"/>
            <ac:spMk id="185" creationId="{10AE8D57-436A-4073-9A75-15BB5949F8B4}"/>
          </ac:spMkLst>
        </pc:spChg>
        <pc:spChg chg="add">
          <ac:chgData name="mikez zaatri" userId="dc7c058cd1c617f1" providerId="LiveId" clId="{FDA6E28C-406E-41EE-A1DD-C474C9987713}" dt="2021-08-07T13:39:08.180" v="121" actId="26606"/>
          <ac:spMkLst>
            <pc:docMk/>
            <pc:sldMk cId="3828626221" sldId="268"/>
            <ac:spMk id="186" creationId="{E2852671-8EB6-4EAF-8AF8-65CF3FD66456}"/>
          </ac:spMkLst>
        </pc:spChg>
        <pc:spChg chg="add">
          <ac:chgData name="mikez zaatri" userId="dc7c058cd1c617f1" providerId="LiveId" clId="{FDA6E28C-406E-41EE-A1DD-C474C9987713}" dt="2021-08-07T13:39:08.180" v="121" actId="26606"/>
          <ac:spMkLst>
            <pc:docMk/>
            <pc:sldMk cId="3828626221" sldId="268"/>
            <ac:spMk id="187" creationId="{26B4480E-B7FF-4481-890E-043A69AE6FE2}"/>
          </ac:spMkLst>
        </pc:spChg>
        <pc:grpChg chg="add del">
          <ac:chgData name="mikez zaatri" userId="dc7c058cd1c617f1" providerId="LiveId" clId="{FDA6E28C-406E-41EE-A1DD-C474C9987713}" dt="2021-08-07T13:39:01.654" v="113" actId="26606"/>
          <ac:grpSpMkLst>
            <pc:docMk/>
            <pc:sldMk cId="3828626221" sldId="268"/>
            <ac:grpSpMk id="109" creationId="{79394E1F-0B5F-497D-B2A6-8383A2A54834}"/>
          </ac:grpSpMkLst>
        </pc:grpChg>
        <pc:grpChg chg="add">
          <ac:chgData name="mikez zaatri" userId="dc7c058cd1c617f1" providerId="LiveId" clId="{FDA6E28C-406E-41EE-A1DD-C474C9987713}" dt="2021-08-07T13:39:08.180" v="121" actId="26606"/>
          <ac:grpSpMkLst>
            <pc:docMk/>
            <pc:sldMk cId="3828626221" sldId="268"/>
            <ac:grpSpMk id="188" creationId="{79394E1F-0B5F-497D-B2A6-8383A2A54834}"/>
          </ac:grpSpMkLst>
        </pc:grpChg>
        <pc:picChg chg="add mod">
          <ac:chgData name="mikez zaatri" userId="dc7c058cd1c617f1" providerId="LiveId" clId="{FDA6E28C-406E-41EE-A1DD-C474C9987713}" dt="2021-08-07T13:40:14.128" v="134" actId="14100"/>
          <ac:picMkLst>
            <pc:docMk/>
            <pc:sldMk cId="3828626221" sldId="268"/>
            <ac:picMk id="3" creationId="{AD8AA16E-F466-497A-8EF3-A2A20A46F7E2}"/>
          </ac:picMkLst>
        </pc:picChg>
        <pc:picChg chg="del">
          <ac:chgData name="mikez zaatri" userId="dc7c058cd1c617f1" providerId="LiveId" clId="{FDA6E28C-406E-41EE-A1DD-C474C9987713}" dt="2021-08-07T13:35:54.705" v="107" actId="478"/>
          <ac:picMkLst>
            <pc:docMk/>
            <pc:sldMk cId="3828626221" sldId="268"/>
            <ac:picMk id="5" creationId="{A927BE9B-8008-4904-97B8-4BEBB47CDA94}"/>
          </ac:picMkLst>
        </pc:picChg>
      </pc:sldChg>
    </pc:docChg>
  </pc:docChgLst>
  <pc:docChgLst>
    <pc:chgData name="mikez zaatri" userId="dc7c058cd1c617f1" providerId="LiveId" clId="{3609CF1C-7F59-43CD-9E2F-3C5D15BF5220}"/>
    <pc:docChg chg="undo custSel addSld modSld sldOrd">
      <pc:chgData name="mikez zaatri" userId="dc7c058cd1c617f1" providerId="LiveId" clId="{3609CF1C-7F59-43CD-9E2F-3C5D15BF5220}" dt="2021-08-08T21:30:48.042" v="544" actId="14100"/>
      <pc:docMkLst>
        <pc:docMk/>
      </pc:docMkLst>
      <pc:sldChg chg="mod modShow">
        <pc:chgData name="mikez zaatri" userId="dc7c058cd1c617f1" providerId="LiveId" clId="{3609CF1C-7F59-43CD-9E2F-3C5D15BF5220}" dt="2021-08-08T21:06:15.059" v="136" actId="729"/>
        <pc:sldMkLst>
          <pc:docMk/>
          <pc:sldMk cId="0" sldId="262"/>
        </pc:sldMkLst>
      </pc:sldChg>
      <pc:sldChg chg="ord">
        <pc:chgData name="mikez zaatri" userId="dc7c058cd1c617f1" providerId="LiveId" clId="{3609CF1C-7F59-43CD-9E2F-3C5D15BF5220}" dt="2021-08-08T21:06:03.851" v="135"/>
        <pc:sldMkLst>
          <pc:docMk/>
          <pc:sldMk cId="3828626221" sldId="268"/>
        </pc:sldMkLst>
      </pc:sldChg>
      <pc:sldChg chg="addSp delSp modSp new mod setBg setClrOvrMap">
        <pc:chgData name="mikez zaatri" userId="dc7c058cd1c617f1" providerId="LiveId" clId="{3609CF1C-7F59-43CD-9E2F-3C5D15BF5220}" dt="2021-08-08T21:05:59.792" v="133" actId="20577"/>
        <pc:sldMkLst>
          <pc:docMk/>
          <pc:sldMk cId="3459769227" sldId="269"/>
        </pc:sldMkLst>
        <pc:spChg chg="mod">
          <ac:chgData name="mikez zaatri" userId="dc7c058cd1c617f1" providerId="LiveId" clId="{3609CF1C-7F59-43CD-9E2F-3C5D15BF5220}" dt="2021-08-08T21:05:00.032" v="35" actId="20577"/>
          <ac:spMkLst>
            <pc:docMk/>
            <pc:sldMk cId="3459769227" sldId="269"/>
            <ac:spMk id="2" creationId="{B55F5714-2E8E-4ACD-A2CD-04641C08956A}"/>
          </ac:spMkLst>
        </pc:spChg>
        <pc:spChg chg="add del mod ord">
          <ac:chgData name="mikez zaatri" userId="dc7c058cd1c617f1" providerId="LiveId" clId="{3609CF1C-7F59-43CD-9E2F-3C5D15BF5220}" dt="2021-08-08T21:05:59.792" v="133" actId="20577"/>
          <ac:spMkLst>
            <pc:docMk/>
            <pc:sldMk cId="3459769227" sldId="269"/>
            <ac:spMk id="3" creationId="{69967516-9E99-4B4D-AD6B-5B2B788CBAC4}"/>
          </ac:spMkLst>
        </pc:spChg>
        <pc:spChg chg="add del mod">
          <ac:chgData name="mikez zaatri" userId="dc7c058cd1c617f1" providerId="LiveId" clId="{3609CF1C-7F59-43CD-9E2F-3C5D15BF5220}" dt="2021-08-08T21:05:56.578" v="132" actId="478"/>
          <ac:spMkLst>
            <pc:docMk/>
            <pc:sldMk cId="3459769227" sldId="269"/>
            <ac:spMk id="7" creationId="{7BA355D8-4171-4AFC-A8D9-0E2105A8A18A}"/>
          </ac:spMkLst>
        </pc:spChg>
        <pc:spChg chg="add del">
          <ac:chgData name="mikez zaatri" userId="dc7c058cd1c617f1" providerId="LiveId" clId="{3609CF1C-7F59-43CD-9E2F-3C5D15BF5220}" dt="2021-08-08T21:04:26.284" v="6" actId="26606"/>
          <ac:spMkLst>
            <pc:docMk/>
            <pc:sldMk cId="3459769227" sldId="269"/>
            <ac:spMk id="10" creationId="{DD651B61-325E-4E73-8445-38B0DE8AAAB6}"/>
          </ac:spMkLst>
        </pc:spChg>
        <pc:spChg chg="add del">
          <ac:chgData name="mikez zaatri" userId="dc7c058cd1c617f1" providerId="LiveId" clId="{3609CF1C-7F59-43CD-9E2F-3C5D15BF5220}" dt="2021-08-08T21:04:26.284" v="6" actId="26606"/>
          <ac:spMkLst>
            <pc:docMk/>
            <pc:sldMk cId="3459769227" sldId="269"/>
            <ac:spMk id="12" creationId="{B42E5253-D3AC-4AC2-B766-8B34F13C2F5E}"/>
          </ac:spMkLst>
        </pc:spChg>
        <pc:spChg chg="add del">
          <ac:chgData name="mikez zaatri" userId="dc7c058cd1c617f1" providerId="LiveId" clId="{3609CF1C-7F59-43CD-9E2F-3C5D15BF5220}" dt="2021-08-08T21:04:26.284" v="6" actId="26606"/>
          <ac:spMkLst>
            <pc:docMk/>
            <pc:sldMk cId="3459769227" sldId="269"/>
            <ac:spMk id="14" creationId="{10AE8D57-436A-4073-9A75-15BB5949F8B4}"/>
          </ac:spMkLst>
        </pc:spChg>
        <pc:spChg chg="add del">
          <ac:chgData name="mikez zaatri" userId="dc7c058cd1c617f1" providerId="LiveId" clId="{3609CF1C-7F59-43CD-9E2F-3C5D15BF5220}" dt="2021-08-08T21:04:26.284" v="6" actId="26606"/>
          <ac:spMkLst>
            <pc:docMk/>
            <pc:sldMk cId="3459769227" sldId="269"/>
            <ac:spMk id="16" creationId="{E9751CB9-7B25-4EB8-9A6F-82F822549F12}"/>
          </ac:spMkLst>
        </pc:spChg>
        <pc:spChg chg="add del">
          <ac:chgData name="mikez zaatri" userId="dc7c058cd1c617f1" providerId="LiveId" clId="{3609CF1C-7F59-43CD-9E2F-3C5D15BF5220}" dt="2021-08-08T21:04:26.284" v="6" actId="26606"/>
          <ac:spMkLst>
            <pc:docMk/>
            <pc:sldMk cId="3459769227" sldId="269"/>
            <ac:spMk id="18" creationId="{E1317383-CF3B-4B02-9512-BECBEF6362A4}"/>
          </ac:spMkLst>
        </pc:spChg>
        <pc:spChg chg="add del">
          <ac:chgData name="mikez zaatri" userId="dc7c058cd1c617f1" providerId="LiveId" clId="{3609CF1C-7F59-43CD-9E2F-3C5D15BF5220}" dt="2021-08-08T21:04:26.284" v="6" actId="26606"/>
          <ac:spMkLst>
            <pc:docMk/>
            <pc:sldMk cId="3459769227" sldId="269"/>
            <ac:spMk id="20" creationId="{B1D4C7A0-6DF2-4F2D-A45D-F111582974C7}"/>
          </ac:spMkLst>
        </pc:spChg>
        <pc:spChg chg="add del">
          <ac:chgData name="mikez zaatri" userId="dc7c058cd1c617f1" providerId="LiveId" clId="{3609CF1C-7F59-43CD-9E2F-3C5D15BF5220}" dt="2021-08-08T21:04:26.284" v="6" actId="26606"/>
          <ac:spMkLst>
            <pc:docMk/>
            <pc:sldMk cId="3459769227" sldId="269"/>
            <ac:spMk id="22" creationId="{DBF3943D-BCB6-4B31-809D-A005686483B4}"/>
          </ac:spMkLst>
        </pc:spChg>
        <pc:spChg chg="add del">
          <ac:chgData name="mikez zaatri" userId="dc7c058cd1c617f1" providerId="LiveId" clId="{3609CF1C-7F59-43CD-9E2F-3C5D15BF5220}" dt="2021-08-08T21:04:26.284" v="6" actId="26606"/>
          <ac:spMkLst>
            <pc:docMk/>
            <pc:sldMk cId="3459769227" sldId="269"/>
            <ac:spMk id="24" creationId="{39373A6F-2E1F-4613-8E1D-D68057D29F31}"/>
          </ac:spMkLst>
        </pc:spChg>
        <pc:spChg chg="add del">
          <ac:chgData name="mikez zaatri" userId="dc7c058cd1c617f1" providerId="LiveId" clId="{3609CF1C-7F59-43CD-9E2F-3C5D15BF5220}" dt="2021-08-08T21:04:31.751" v="8" actId="26606"/>
          <ac:spMkLst>
            <pc:docMk/>
            <pc:sldMk cId="3459769227" sldId="269"/>
            <ac:spMk id="26" creationId="{DD651B61-325E-4E73-8445-38B0DE8AAAB6}"/>
          </ac:spMkLst>
        </pc:spChg>
        <pc:spChg chg="add del">
          <ac:chgData name="mikez zaatri" userId="dc7c058cd1c617f1" providerId="LiveId" clId="{3609CF1C-7F59-43CD-9E2F-3C5D15BF5220}" dt="2021-08-08T21:04:31.751" v="8" actId="26606"/>
          <ac:spMkLst>
            <pc:docMk/>
            <pc:sldMk cId="3459769227" sldId="269"/>
            <ac:spMk id="27" creationId="{B42E5253-D3AC-4AC2-B766-8B34F13C2F5E}"/>
          </ac:spMkLst>
        </pc:spChg>
        <pc:spChg chg="add del">
          <ac:chgData name="mikez zaatri" userId="dc7c058cd1c617f1" providerId="LiveId" clId="{3609CF1C-7F59-43CD-9E2F-3C5D15BF5220}" dt="2021-08-08T21:04:31.751" v="8" actId="26606"/>
          <ac:spMkLst>
            <pc:docMk/>
            <pc:sldMk cId="3459769227" sldId="269"/>
            <ac:spMk id="28" creationId="{10AE8D57-436A-4073-9A75-15BB5949F8B4}"/>
          </ac:spMkLst>
        </pc:spChg>
        <pc:spChg chg="add del">
          <ac:chgData name="mikez zaatri" userId="dc7c058cd1c617f1" providerId="LiveId" clId="{3609CF1C-7F59-43CD-9E2F-3C5D15BF5220}" dt="2021-08-08T21:04:31.751" v="8" actId="26606"/>
          <ac:spMkLst>
            <pc:docMk/>
            <pc:sldMk cId="3459769227" sldId="269"/>
            <ac:spMk id="29" creationId="{E2852671-8EB6-4EAF-8AF8-65CF3FD66456}"/>
          </ac:spMkLst>
        </pc:spChg>
        <pc:spChg chg="add del">
          <ac:chgData name="mikez zaatri" userId="dc7c058cd1c617f1" providerId="LiveId" clId="{3609CF1C-7F59-43CD-9E2F-3C5D15BF5220}" dt="2021-08-08T21:04:31.751" v="8" actId="26606"/>
          <ac:spMkLst>
            <pc:docMk/>
            <pc:sldMk cId="3459769227" sldId="269"/>
            <ac:spMk id="30" creationId="{26B4480E-B7FF-4481-890E-043A69AE6FE2}"/>
          </ac:spMkLst>
        </pc:spChg>
        <pc:spChg chg="add">
          <ac:chgData name="mikez zaatri" userId="dc7c058cd1c617f1" providerId="LiveId" clId="{3609CF1C-7F59-43CD-9E2F-3C5D15BF5220}" dt="2021-08-08T21:04:31.772" v="9" actId="26606"/>
          <ac:spMkLst>
            <pc:docMk/>
            <pc:sldMk cId="3459769227" sldId="269"/>
            <ac:spMk id="34" creationId="{DD651B61-325E-4E73-8445-38B0DE8AAAB6}"/>
          </ac:spMkLst>
        </pc:spChg>
        <pc:spChg chg="add">
          <ac:chgData name="mikez zaatri" userId="dc7c058cd1c617f1" providerId="LiveId" clId="{3609CF1C-7F59-43CD-9E2F-3C5D15BF5220}" dt="2021-08-08T21:04:31.772" v="9" actId="26606"/>
          <ac:spMkLst>
            <pc:docMk/>
            <pc:sldMk cId="3459769227" sldId="269"/>
            <ac:spMk id="35" creationId="{B42E5253-D3AC-4AC2-B766-8B34F13C2F5E}"/>
          </ac:spMkLst>
        </pc:spChg>
        <pc:spChg chg="add">
          <ac:chgData name="mikez zaatri" userId="dc7c058cd1c617f1" providerId="LiveId" clId="{3609CF1C-7F59-43CD-9E2F-3C5D15BF5220}" dt="2021-08-08T21:04:31.772" v="9" actId="26606"/>
          <ac:spMkLst>
            <pc:docMk/>
            <pc:sldMk cId="3459769227" sldId="269"/>
            <ac:spMk id="36" creationId="{10AE8D57-436A-4073-9A75-15BB5949F8B4}"/>
          </ac:spMkLst>
        </pc:spChg>
        <pc:spChg chg="add">
          <ac:chgData name="mikez zaatri" userId="dc7c058cd1c617f1" providerId="LiveId" clId="{3609CF1C-7F59-43CD-9E2F-3C5D15BF5220}" dt="2021-08-08T21:04:31.772" v="9" actId="26606"/>
          <ac:spMkLst>
            <pc:docMk/>
            <pc:sldMk cId="3459769227" sldId="269"/>
            <ac:spMk id="37" creationId="{E9751CB9-7B25-4EB8-9A6F-82F822549F12}"/>
          </ac:spMkLst>
        </pc:spChg>
        <pc:spChg chg="add">
          <ac:chgData name="mikez zaatri" userId="dc7c058cd1c617f1" providerId="LiveId" clId="{3609CF1C-7F59-43CD-9E2F-3C5D15BF5220}" dt="2021-08-08T21:04:31.772" v="9" actId="26606"/>
          <ac:spMkLst>
            <pc:docMk/>
            <pc:sldMk cId="3459769227" sldId="269"/>
            <ac:spMk id="38" creationId="{E1317383-CF3B-4B02-9512-BECBEF6362A4}"/>
          </ac:spMkLst>
        </pc:spChg>
        <pc:spChg chg="add">
          <ac:chgData name="mikez zaatri" userId="dc7c058cd1c617f1" providerId="LiveId" clId="{3609CF1C-7F59-43CD-9E2F-3C5D15BF5220}" dt="2021-08-08T21:04:31.772" v="9" actId="26606"/>
          <ac:spMkLst>
            <pc:docMk/>
            <pc:sldMk cId="3459769227" sldId="269"/>
            <ac:spMk id="39" creationId="{B1D4C7A0-6DF2-4F2D-A45D-F111582974C7}"/>
          </ac:spMkLst>
        </pc:spChg>
        <pc:spChg chg="add">
          <ac:chgData name="mikez zaatri" userId="dc7c058cd1c617f1" providerId="LiveId" clId="{3609CF1C-7F59-43CD-9E2F-3C5D15BF5220}" dt="2021-08-08T21:04:31.772" v="9" actId="26606"/>
          <ac:spMkLst>
            <pc:docMk/>
            <pc:sldMk cId="3459769227" sldId="269"/>
            <ac:spMk id="40" creationId="{DBF3943D-BCB6-4B31-809D-A005686483B4}"/>
          </ac:spMkLst>
        </pc:spChg>
        <pc:spChg chg="add">
          <ac:chgData name="mikez zaatri" userId="dc7c058cd1c617f1" providerId="LiveId" clId="{3609CF1C-7F59-43CD-9E2F-3C5D15BF5220}" dt="2021-08-08T21:04:31.772" v="9" actId="26606"/>
          <ac:spMkLst>
            <pc:docMk/>
            <pc:sldMk cId="3459769227" sldId="269"/>
            <ac:spMk id="41" creationId="{39373A6F-2E1F-4613-8E1D-D68057D29F31}"/>
          </ac:spMkLst>
        </pc:spChg>
        <pc:grpChg chg="add del">
          <ac:chgData name="mikez zaatri" userId="dc7c058cd1c617f1" providerId="LiveId" clId="{3609CF1C-7F59-43CD-9E2F-3C5D15BF5220}" dt="2021-08-08T21:04:31.751" v="8" actId="26606"/>
          <ac:grpSpMkLst>
            <pc:docMk/>
            <pc:sldMk cId="3459769227" sldId="269"/>
            <ac:grpSpMk id="31" creationId="{79394E1F-0B5F-497D-B2A6-8383A2A54834}"/>
          </ac:grpSpMkLst>
        </pc:grpChg>
        <pc:picChg chg="add mod">
          <ac:chgData name="mikez zaatri" userId="dc7c058cd1c617f1" providerId="LiveId" clId="{3609CF1C-7F59-43CD-9E2F-3C5D15BF5220}" dt="2021-08-08T21:04:37.235" v="10" actId="14100"/>
          <ac:picMkLst>
            <pc:docMk/>
            <pc:sldMk cId="3459769227" sldId="269"/>
            <ac:picMk id="5" creationId="{8B5B965D-7B3D-4D15-A93E-78535B33A642}"/>
          </ac:picMkLst>
        </pc:picChg>
      </pc:sldChg>
      <pc:sldChg chg="addSp delSp modSp add mod ord setBg setClrOvrMap delDesignElem">
        <pc:chgData name="mikez zaatri" userId="dc7c058cd1c617f1" providerId="LiveId" clId="{3609CF1C-7F59-43CD-9E2F-3C5D15BF5220}" dt="2021-08-08T21:08:41.233" v="191"/>
        <pc:sldMkLst>
          <pc:docMk/>
          <pc:sldMk cId="169108408" sldId="270"/>
        </pc:sldMkLst>
        <pc:spChg chg="mod">
          <ac:chgData name="mikez zaatri" userId="dc7c058cd1c617f1" providerId="LiveId" clId="{3609CF1C-7F59-43CD-9E2F-3C5D15BF5220}" dt="2021-08-08T21:08:01.129" v="160" actId="20577"/>
          <ac:spMkLst>
            <pc:docMk/>
            <pc:sldMk cId="169108408" sldId="270"/>
            <ac:spMk id="2" creationId="{B55F5714-2E8E-4ACD-A2CD-04641C08956A}"/>
          </ac:spMkLst>
        </pc:spChg>
        <pc:spChg chg="mod">
          <ac:chgData name="mikez zaatri" userId="dc7c058cd1c617f1" providerId="LiveId" clId="{3609CF1C-7F59-43CD-9E2F-3C5D15BF5220}" dt="2021-08-08T21:08:15.503" v="186" actId="20577"/>
          <ac:spMkLst>
            <pc:docMk/>
            <pc:sldMk cId="169108408" sldId="270"/>
            <ac:spMk id="3" creationId="{69967516-9E99-4B4D-AD6B-5B2B788CBAC4}"/>
          </ac:spMkLst>
        </pc:spChg>
        <pc:spChg chg="add">
          <ac:chgData name="mikez zaatri" userId="dc7c058cd1c617f1" providerId="LiveId" clId="{3609CF1C-7F59-43CD-9E2F-3C5D15BF5220}" dt="2021-08-08T21:07:53.077" v="144" actId="26606"/>
          <ac:spMkLst>
            <pc:docMk/>
            <pc:sldMk cId="169108408" sldId="270"/>
            <ac:spMk id="11" creationId="{DD651B61-325E-4E73-8445-38B0DE8AAAB6}"/>
          </ac:spMkLst>
        </pc:spChg>
        <pc:spChg chg="add">
          <ac:chgData name="mikez zaatri" userId="dc7c058cd1c617f1" providerId="LiveId" clId="{3609CF1C-7F59-43CD-9E2F-3C5D15BF5220}" dt="2021-08-08T21:07:53.077" v="144" actId="26606"/>
          <ac:spMkLst>
            <pc:docMk/>
            <pc:sldMk cId="169108408" sldId="270"/>
            <ac:spMk id="13" creationId="{B42E5253-D3AC-4AC2-B766-8B34F13C2F5E}"/>
          </ac:spMkLst>
        </pc:spChg>
        <pc:spChg chg="add">
          <ac:chgData name="mikez zaatri" userId="dc7c058cd1c617f1" providerId="LiveId" clId="{3609CF1C-7F59-43CD-9E2F-3C5D15BF5220}" dt="2021-08-08T21:07:53.077" v="144" actId="26606"/>
          <ac:spMkLst>
            <pc:docMk/>
            <pc:sldMk cId="169108408" sldId="270"/>
            <ac:spMk id="15" creationId="{10AE8D57-436A-4073-9A75-15BB5949F8B4}"/>
          </ac:spMkLst>
        </pc:spChg>
        <pc:spChg chg="add">
          <ac:chgData name="mikez zaatri" userId="dc7c058cd1c617f1" providerId="LiveId" clId="{3609CF1C-7F59-43CD-9E2F-3C5D15BF5220}" dt="2021-08-08T21:07:53.077" v="144" actId="26606"/>
          <ac:spMkLst>
            <pc:docMk/>
            <pc:sldMk cId="169108408" sldId="270"/>
            <ac:spMk id="17" creationId="{E9751CB9-7B25-4EB8-9A6F-82F822549F12}"/>
          </ac:spMkLst>
        </pc:spChg>
        <pc:spChg chg="add">
          <ac:chgData name="mikez zaatri" userId="dc7c058cd1c617f1" providerId="LiveId" clId="{3609CF1C-7F59-43CD-9E2F-3C5D15BF5220}" dt="2021-08-08T21:07:53.077" v="144" actId="26606"/>
          <ac:spMkLst>
            <pc:docMk/>
            <pc:sldMk cId="169108408" sldId="270"/>
            <ac:spMk id="19" creationId="{E1317383-CF3B-4B02-9512-BECBEF6362A4}"/>
          </ac:spMkLst>
        </pc:spChg>
        <pc:spChg chg="add">
          <ac:chgData name="mikez zaatri" userId="dc7c058cd1c617f1" providerId="LiveId" clId="{3609CF1C-7F59-43CD-9E2F-3C5D15BF5220}" dt="2021-08-08T21:07:53.077" v="144" actId="26606"/>
          <ac:spMkLst>
            <pc:docMk/>
            <pc:sldMk cId="169108408" sldId="270"/>
            <ac:spMk id="21" creationId="{B1D4C7A0-6DF2-4F2D-A45D-F111582974C7}"/>
          </ac:spMkLst>
        </pc:spChg>
        <pc:spChg chg="add">
          <ac:chgData name="mikez zaatri" userId="dc7c058cd1c617f1" providerId="LiveId" clId="{3609CF1C-7F59-43CD-9E2F-3C5D15BF5220}" dt="2021-08-08T21:07:53.077" v="144" actId="26606"/>
          <ac:spMkLst>
            <pc:docMk/>
            <pc:sldMk cId="169108408" sldId="270"/>
            <ac:spMk id="23" creationId="{DBF3943D-BCB6-4B31-809D-A005686483B4}"/>
          </ac:spMkLst>
        </pc:spChg>
        <pc:spChg chg="add">
          <ac:chgData name="mikez zaatri" userId="dc7c058cd1c617f1" providerId="LiveId" clId="{3609CF1C-7F59-43CD-9E2F-3C5D15BF5220}" dt="2021-08-08T21:07:53.077" v="144" actId="26606"/>
          <ac:spMkLst>
            <pc:docMk/>
            <pc:sldMk cId="169108408" sldId="270"/>
            <ac:spMk id="25" creationId="{39373A6F-2E1F-4613-8E1D-D68057D29F31}"/>
          </ac:spMkLst>
        </pc:spChg>
        <pc:spChg chg="del">
          <ac:chgData name="mikez zaatri" userId="dc7c058cd1c617f1" providerId="LiveId" clId="{3609CF1C-7F59-43CD-9E2F-3C5D15BF5220}" dt="2021-08-08T21:06:23.357" v="138"/>
          <ac:spMkLst>
            <pc:docMk/>
            <pc:sldMk cId="169108408" sldId="270"/>
            <ac:spMk id="34" creationId="{DD651B61-325E-4E73-8445-38B0DE8AAAB6}"/>
          </ac:spMkLst>
        </pc:spChg>
        <pc:spChg chg="del">
          <ac:chgData name="mikez zaatri" userId="dc7c058cd1c617f1" providerId="LiveId" clId="{3609CF1C-7F59-43CD-9E2F-3C5D15BF5220}" dt="2021-08-08T21:06:23.357" v="138"/>
          <ac:spMkLst>
            <pc:docMk/>
            <pc:sldMk cId="169108408" sldId="270"/>
            <ac:spMk id="35" creationId="{B42E5253-D3AC-4AC2-B766-8B34F13C2F5E}"/>
          </ac:spMkLst>
        </pc:spChg>
        <pc:spChg chg="del">
          <ac:chgData name="mikez zaatri" userId="dc7c058cd1c617f1" providerId="LiveId" clId="{3609CF1C-7F59-43CD-9E2F-3C5D15BF5220}" dt="2021-08-08T21:06:23.357" v="138"/>
          <ac:spMkLst>
            <pc:docMk/>
            <pc:sldMk cId="169108408" sldId="270"/>
            <ac:spMk id="36" creationId="{10AE8D57-436A-4073-9A75-15BB5949F8B4}"/>
          </ac:spMkLst>
        </pc:spChg>
        <pc:spChg chg="del">
          <ac:chgData name="mikez zaatri" userId="dc7c058cd1c617f1" providerId="LiveId" clId="{3609CF1C-7F59-43CD-9E2F-3C5D15BF5220}" dt="2021-08-08T21:06:23.357" v="138"/>
          <ac:spMkLst>
            <pc:docMk/>
            <pc:sldMk cId="169108408" sldId="270"/>
            <ac:spMk id="37" creationId="{E9751CB9-7B25-4EB8-9A6F-82F822549F12}"/>
          </ac:spMkLst>
        </pc:spChg>
        <pc:spChg chg="del">
          <ac:chgData name="mikez zaatri" userId="dc7c058cd1c617f1" providerId="LiveId" clId="{3609CF1C-7F59-43CD-9E2F-3C5D15BF5220}" dt="2021-08-08T21:06:23.357" v="138"/>
          <ac:spMkLst>
            <pc:docMk/>
            <pc:sldMk cId="169108408" sldId="270"/>
            <ac:spMk id="38" creationId="{E1317383-CF3B-4B02-9512-BECBEF6362A4}"/>
          </ac:spMkLst>
        </pc:spChg>
        <pc:spChg chg="del">
          <ac:chgData name="mikez zaatri" userId="dc7c058cd1c617f1" providerId="LiveId" clId="{3609CF1C-7F59-43CD-9E2F-3C5D15BF5220}" dt="2021-08-08T21:06:23.357" v="138"/>
          <ac:spMkLst>
            <pc:docMk/>
            <pc:sldMk cId="169108408" sldId="270"/>
            <ac:spMk id="39" creationId="{B1D4C7A0-6DF2-4F2D-A45D-F111582974C7}"/>
          </ac:spMkLst>
        </pc:spChg>
        <pc:spChg chg="del">
          <ac:chgData name="mikez zaatri" userId="dc7c058cd1c617f1" providerId="LiveId" clId="{3609CF1C-7F59-43CD-9E2F-3C5D15BF5220}" dt="2021-08-08T21:06:23.357" v="138"/>
          <ac:spMkLst>
            <pc:docMk/>
            <pc:sldMk cId="169108408" sldId="270"/>
            <ac:spMk id="40" creationId="{DBF3943D-BCB6-4B31-809D-A005686483B4}"/>
          </ac:spMkLst>
        </pc:spChg>
        <pc:spChg chg="del">
          <ac:chgData name="mikez zaatri" userId="dc7c058cd1c617f1" providerId="LiveId" clId="{3609CF1C-7F59-43CD-9E2F-3C5D15BF5220}" dt="2021-08-08T21:06:23.357" v="138"/>
          <ac:spMkLst>
            <pc:docMk/>
            <pc:sldMk cId="169108408" sldId="270"/>
            <ac:spMk id="41" creationId="{39373A6F-2E1F-4613-8E1D-D68057D29F31}"/>
          </ac:spMkLst>
        </pc:spChg>
        <pc:picChg chg="del">
          <ac:chgData name="mikez zaatri" userId="dc7c058cd1c617f1" providerId="LiveId" clId="{3609CF1C-7F59-43CD-9E2F-3C5D15BF5220}" dt="2021-08-08T21:07:22.240" v="139" actId="478"/>
          <ac:picMkLst>
            <pc:docMk/>
            <pc:sldMk cId="169108408" sldId="270"/>
            <ac:picMk id="5" creationId="{8B5B965D-7B3D-4D15-A93E-78535B33A642}"/>
          </ac:picMkLst>
        </pc:picChg>
        <pc:picChg chg="add mod">
          <ac:chgData name="mikez zaatri" userId="dc7c058cd1c617f1" providerId="LiveId" clId="{3609CF1C-7F59-43CD-9E2F-3C5D15BF5220}" dt="2021-08-08T21:07:53.077" v="144" actId="26606"/>
          <ac:picMkLst>
            <pc:docMk/>
            <pc:sldMk cId="169108408" sldId="270"/>
            <ac:picMk id="6" creationId="{A0F8300A-45BB-4226-BD1D-9F03FDB3A419}"/>
          </ac:picMkLst>
        </pc:picChg>
      </pc:sldChg>
      <pc:sldChg chg="addSp delSp modSp add mod ord setBg setClrOvrMap delDesignElem">
        <pc:chgData name="mikez zaatri" userId="dc7c058cd1c617f1" providerId="LiveId" clId="{3609CF1C-7F59-43CD-9E2F-3C5D15BF5220}" dt="2021-08-08T21:20:18.727" v="336"/>
        <pc:sldMkLst>
          <pc:docMk/>
          <pc:sldMk cId="4032735044" sldId="271"/>
        </pc:sldMkLst>
        <pc:spChg chg="mod">
          <ac:chgData name="mikez zaatri" userId="dc7c058cd1c617f1" providerId="LiveId" clId="{3609CF1C-7F59-43CD-9E2F-3C5D15BF5220}" dt="2021-08-08T21:19:58.902" v="333" actId="313"/>
          <ac:spMkLst>
            <pc:docMk/>
            <pc:sldMk cId="4032735044" sldId="271"/>
            <ac:spMk id="2" creationId="{B55F5714-2E8E-4ACD-A2CD-04641C08956A}"/>
          </ac:spMkLst>
        </pc:spChg>
        <pc:spChg chg="mod">
          <ac:chgData name="mikez zaatri" userId="dc7c058cd1c617f1" providerId="LiveId" clId="{3609CF1C-7F59-43CD-9E2F-3C5D15BF5220}" dt="2021-08-08T21:11:23.903" v="314" actId="20577"/>
          <ac:spMkLst>
            <pc:docMk/>
            <pc:sldMk cId="4032735044" sldId="271"/>
            <ac:spMk id="3" creationId="{69967516-9E99-4B4D-AD6B-5B2B788CBAC4}"/>
          </ac:spMkLst>
        </pc:spChg>
        <pc:spChg chg="add">
          <ac:chgData name="mikez zaatri" userId="dc7c058cd1c617f1" providerId="LiveId" clId="{3609CF1C-7F59-43CD-9E2F-3C5D15BF5220}" dt="2021-08-08T21:09:09.669" v="195" actId="26606"/>
          <ac:spMkLst>
            <pc:docMk/>
            <pc:sldMk cId="4032735044" sldId="271"/>
            <ac:spMk id="10" creationId="{DD651B61-325E-4E73-8445-38B0DE8AAAB6}"/>
          </ac:spMkLst>
        </pc:spChg>
        <pc:spChg chg="del">
          <ac:chgData name="mikez zaatri" userId="dc7c058cd1c617f1" providerId="LiveId" clId="{3609CF1C-7F59-43CD-9E2F-3C5D15BF5220}" dt="2021-08-08T21:08:21.577" v="188"/>
          <ac:spMkLst>
            <pc:docMk/>
            <pc:sldMk cId="4032735044" sldId="271"/>
            <ac:spMk id="11" creationId="{DD651B61-325E-4E73-8445-38B0DE8AAAB6}"/>
          </ac:spMkLst>
        </pc:spChg>
        <pc:spChg chg="add">
          <ac:chgData name="mikez zaatri" userId="dc7c058cd1c617f1" providerId="LiveId" clId="{3609CF1C-7F59-43CD-9E2F-3C5D15BF5220}" dt="2021-08-08T21:09:09.669" v="195" actId="26606"/>
          <ac:spMkLst>
            <pc:docMk/>
            <pc:sldMk cId="4032735044" sldId="271"/>
            <ac:spMk id="12" creationId="{B42E5253-D3AC-4AC2-B766-8B34F13C2F5E}"/>
          </ac:spMkLst>
        </pc:spChg>
        <pc:spChg chg="del">
          <ac:chgData name="mikez zaatri" userId="dc7c058cd1c617f1" providerId="LiveId" clId="{3609CF1C-7F59-43CD-9E2F-3C5D15BF5220}" dt="2021-08-08T21:08:21.577" v="188"/>
          <ac:spMkLst>
            <pc:docMk/>
            <pc:sldMk cId="4032735044" sldId="271"/>
            <ac:spMk id="13" creationId="{B42E5253-D3AC-4AC2-B766-8B34F13C2F5E}"/>
          </ac:spMkLst>
        </pc:spChg>
        <pc:spChg chg="add">
          <ac:chgData name="mikez zaatri" userId="dc7c058cd1c617f1" providerId="LiveId" clId="{3609CF1C-7F59-43CD-9E2F-3C5D15BF5220}" dt="2021-08-08T21:09:09.669" v="195" actId="26606"/>
          <ac:spMkLst>
            <pc:docMk/>
            <pc:sldMk cId="4032735044" sldId="271"/>
            <ac:spMk id="14" creationId="{10AE8D57-436A-4073-9A75-15BB5949F8B4}"/>
          </ac:spMkLst>
        </pc:spChg>
        <pc:spChg chg="del">
          <ac:chgData name="mikez zaatri" userId="dc7c058cd1c617f1" providerId="LiveId" clId="{3609CF1C-7F59-43CD-9E2F-3C5D15BF5220}" dt="2021-08-08T21:08:21.577" v="188"/>
          <ac:spMkLst>
            <pc:docMk/>
            <pc:sldMk cId="4032735044" sldId="271"/>
            <ac:spMk id="15" creationId="{10AE8D57-436A-4073-9A75-15BB5949F8B4}"/>
          </ac:spMkLst>
        </pc:spChg>
        <pc:spChg chg="add">
          <ac:chgData name="mikez zaatri" userId="dc7c058cd1c617f1" providerId="LiveId" clId="{3609CF1C-7F59-43CD-9E2F-3C5D15BF5220}" dt="2021-08-08T21:09:09.669" v="195" actId="26606"/>
          <ac:spMkLst>
            <pc:docMk/>
            <pc:sldMk cId="4032735044" sldId="271"/>
            <ac:spMk id="16" creationId="{E9751CB9-7B25-4EB8-9A6F-82F822549F12}"/>
          </ac:spMkLst>
        </pc:spChg>
        <pc:spChg chg="del">
          <ac:chgData name="mikez zaatri" userId="dc7c058cd1c617f1" providerId="LiveId" clId="{3609CF1C-7F59-43CD-9E2F-3C5D15BF5220}" dt="2021-08-08T21:08:21.577" v="188"/>
          <ac:spMkLst>
            <pc:docMk/>
            <pc:sldMk cId="4032735044" sldId="271"/>
            <ac:spMk id="17" creationId="{E9751CB9-7B25-4EB8-9A6F-82F822549F12}"/>
          </ac:spMkLst>
        </pc:spChg>
        <pc:spChg chg="add">
          <ac:chgData name="mikez zaatri" userId="dc7c058cd1c617f1" providerId="LiveId" clId="{3609CF1C-7F59-43CD-9E2F-3C5D15BF5220}" dt="2021-08-08T21:09:09.669" v="195" actId="26606"/>
          <ac:spMkLst>
            <pc:docMk/>
            <pc:sldMk cId="4032735044" sldId="271"/>
            <ac:spMk id="18" creationId="{E1317383-CF3B-4B02-9512-BECBEF6362A4}"/>
          </ac:spMkLst>
        </pc:spChg>
        <pc:spChg chg="del">
          <ac:chgData name="mikez zaatri" userId="dc7c058cd1c617f1" providerId="LiveId" clId="{3609CF1C-7F59-43CD-9E2F-3C5D15BF5220}" dt="2021-08-08T21:08:21.577" v="188"/>
          <ac:spMkLst>
            <pc:docMk/>
            <pc:sldMk cId="4032735044" sldId="271"/>
            <ac:spMk id="19" creationId="{E1317383-CF3B-4B02-9512-BECBEF6362A4}"/>
          </ac:spMkLst>
        </pc:spChg>
        <pc:spChg chg="add">
          <ac:chgData name="mikez zaatri" userId="dc7c058cd1c617f1" providerId="LiveId" clId="{3609CF1C-7F59-43CD-9E2F-3C5D15BF5220}" dt="2021-08-08T21:09:09.669" v="195" actId="26606"/>
          <ac:spMkLst>
            <pc:docMk/>
            <pc:sldMk cId="4032735044" sldId="271"/>
            <ac:spMk id="20" creationId="{B1D4C7A0-6DF2-4F2D-A45D-F111582974C7}"/>
          </ac:spMkLst>
        </pc:spChg>
        <pc:spChg chg="del">
          <ac:chgData name="mikez zaatri" userId="dc7c058cd1c617f1" providerId="LiveId" clId="{3609CF1C-7F59-43CD-9E2F-3C5D15BF5220}" dt="2021-08-08T21:08:21.577" v="188"/>
          <ac:spMkLst>
            <pc:docMk/>
            <pc:sldMk cId="4032735044" sldId="271"/>
            <ac:spMk id="21" creationId="{B1D4C7A0-6DF2-4F2D-A45D-F111582974C7}"/>
          </ac:spMkLst>
        </pc:spChg>
        <pc:spChg chg="add">
          <ac:chgData name="mikez zaatri" userId="dc7c058cd1c617f1" providerId="LiveId" clId="{3609CF1C-7F59-43CD-9E2F-3C5D15BF5220}" dt="2021-08-08T21:09:09.669" v="195" actId="26606"/>
          <ac:spMkLst>
            <pc:docMk/>
            <pc:sldMk cId="4032735044" sldId="271"/>
            <ac:spMk id="22" creationId="{DBF3943D-BCB6-4B31-809D-A005686483B4}"/>
          </ac:spMkLst>
        </pc:spChg>
        <pc:spChg chg="del">
          <ac:chgData name="mikez zaatri" userId="dc7c058cd1c617f1" providerId="LiveId" clId="{3609CF1C-7F59-43CD-9E2F-3C5D15BF5220}" dt="2021-08-08T21:08:21.577" v="188"/>
          <ac:spMkLst>
            <pc:docMk/>
            <pc:sldMk cId="4032735044" sldId="271"/>
            <ac:spMk id="23" creationId="{DBF3943D-BCB6-4B31-809D-A005686483B4}"/>
          </ac:spMkLst>
        </pc:spChg>
        <pc:spChg chg="add">
          <ac:chgData name="mikez zaatri" userId="dc7c058cd1c617f1" providerId="LiveId" clId="{3609CF1C-7F59-43CD-9E2F-3C5D15BF5220}" dt="2021-08-08T21:09:09.669" v="195" actId="26606"/>
          <ac:spMkLst>
            <pc:docMk/>
            <pc:sldMk cId="4032735044" sldId="271"/>
            <ac:spMk id="24" creationId="{39373A6F-2E1F-4613-8E1D-D68057D29F31}"/>
          </ac:spMkLst>
        </pc:spChg>
        <pc:spChg chg="del">
          <ac:chgData name="mikez zaatri" userId="dc7c058cd1c617f1" providerId="LiveId" clId="{3609CF1C-7F59-43CD-9E2F-3C5D15BF5220}" dt="2021-08-08T21:08:21.577" v="188"/>
          <ac:spMkLst>
            <pc:docMk/>
            <pc:sldMk cId="4032735044" sldId="271"/>
            <ac:spMk id="25" creationId="{39373A6F-2E1F-4613-8E1D-D68057D29F31}"/>
          </ac:spMkLst>
        </pc:spChg>
        <pc:picChg chg="add mod">
          <ac:chgData name="mikez zaatri" userId="dc7c058cd1c617f1" providerId="LiveId" clId="{3609CF1C-7F59-43CD-9E2F-3C5D15BF5220}" dt="2021-08-08T21:09:30.292" v="200" actId="1076"/>
          <ac:picMkLst>
            <pc:docMk/>
            <pc:sldMk cId="4032735044" sldId="271"/>
            <ac:picMk id="5" creationId="{41973571-4714-4A37-9A12-B8EF6AD2B962}"/>
          </ac:picMkLst>
        </pc:picChg>
        <pc:picChg chg="del">
          <ac:chgData name="mikez zaatri" userId="dc7c058cd1c617f1" providerId="LiveId" clId="{3609CF1C-7F59-43CD-9E2F-3C5D15BF5220}" dt="2021-08-08T21:08:23.804" v="189" actId="478"/>
          <ac:picMkLst>
            <pc:docMk/>
            <pc:sldMk cId="4032735044" sldId="271"/>
            <ac:picMk id="6" creationId="{A0F8300A-45BB-4226-BD1D-9F03FDB3A419}"/>
          </ac:picMkLst>
        </pc:picChg>
        <pc:picChg chg="add mod">
          <ac:chgData name="mikez zaatri" userId="dc7c058cd1c617f1" providerId="LiveId" clId="{3609CF1C-7F59-43CD-9E2F-3C5D15BF5220}" dt="2021-08-08T21:09:40.809" v="204" actId="1076"/>
          <ac:picMkLst>
            <pc:docMk/>
            <pc:sldMk cId="4032735044" sldId="271"/>
            <ac:picMk id="8" creationId="{947C76F2-46F3-40B9-8D7A-B1625DFB2D13}"/>
          </ac:picMkLst>
        </pc:picChg>
      </pc:sldChg>
      <pc:sldChg chg="addSp delSp modSp add mod setBg setClrOvrMap delDesignElem">
        <pc:chgData name="mikez zaatri" userId="dc7c058cd1c617f1" providerId="LiveId" clId="{3609CF1C-7F59-43CD-9E2F-3C5D15BF5220}" dt="2021-08-08T21:20:13.331" v="334"/>
        <pc:sldMkLst>
          <pc:docMk/>
          <pc:sldMk cId="2079646977" sldId="272"/>
        </pc:sldMkLst>
        <pc:spChg chg="mod">
          <ac:chgData name="mikez zaatri" userId="dc7c058cd1c617f1" providerId="LiveId" clId="{3609CF1C-7F59-43CD-9E2F-3C5D15BF5220}" dt="2021-08-08T21:14:38.495" v="322" actId="26606"/>
          <ac:spMkLst>
            <pc:docMk/>
            <pc:sldMk cId="2079646977" sldId="272"/>
            <ac:spMk id="2" creationId="{B55F5714-2E8E-4ACD-A2CD-04641C08956A}"/>
          </ac:spMkLst>
        </pc:spChg>
        <pc:spChg chg="mod">
          <ac:chgData name="mikez zaatri" userId="dc7c058cd1c617f1" providerId="LiveId" clId="{3609CF1C-7F59-43CD-9E2F-3C5D15BF5220}" dt="2021-08-08T21:20:13.331" v="334"/>
          <ac:spMkLst>
            <pc:docMk/>
            <pc:sldMk cId="2079646977" sldId="272"/>
            <ac:spMk id="3" creationId="{69967516-9E99-4B4D-AD6B-5B2B788CBAC4}"/>
          </ac:spMkLst>
        </pc:spChg>
        <pc:spChg chg="del">
          <ac:chgData name="mikez zaatri" userId="dc7c058cd1c617f1" providerId="LiveId" clId="{3609CF1C-7F59-43CD-9E2F-3C5D15BF5220}" dt="2021-08-08T21:14:00.454" v="316"/>
          <ac:spMkLst>
            <pc:docMk/>
            <pc:sldMk cId="2079646977" sldId="272"/>
            <ac:spMk id="10" creationId="{DD651B61-325E-4E73-8445-38B0DE8AAAB6}"/>
          </ac:spMkLst>
        </pc:spChg>
        <pc:spChg chg="add">
          <ac:chgData name="mikez zaatri" userId="dc7c058cd1c617f1" providerId="LiveId" clId="{3609CF1C-7F59-43CD-9E2F-3C5D15BF5220}" dt="2021-08-08T21:14:38.495" v="322" actId="26606"/>
          <ac:spMkLst>
            <pc:docMk/>
            <pc:sldMk cId="2079646977" sldId="272"/>
            <ac:spMk id="11" creationId="{DD651B61-325E-4E73-8445-38B0DE8AAAB6}"/>
          </ac:spMkLst>
        </pc:spChg>
        <pc:spChg chg="del">
          <ac:chgData name="mikez zaatri" userId="dc7c058cd1c617f1" providerId="LiveId" clId="{3609CF1C-7F59-43CD-9E2F-3C5D15BF5220}" dt="2021-08-08T21:14:00.454" v="316"/>
          <ac:spMkLst>
            <pc:docMk/>
            <pc:sldMk cId="2079646977" sldId="272"/>
            <ac:spMk id="12" creationId="{B42E5253-D3AC-4AC2-B766-8B34F13C2F5E}"/>
          </ac:spMkLst>
        </pc:spChg>
        <pc:spChg chg="add">
          <ac:chgData name="mikez zaatri" userId="dc7c058cd1c617f1" providerId="LiveId" clId="{3609CF1C-7F59-43CD-9E2F-3C5D15BF5220}" dt="2021-08-08T21:14:38.495" v="322" actId="26606"/>
          <ac:spMkLst>
            <pc:docMk/>
            <pc:sldMk cId="2079646977" sldId="272"/>
            <ac:spMk id="13" creationId="{B42E5253-D3AC-4AC2-B766-8B34F13C2F5E}"/>
          </ac:spMkLst>
        </pc:spChg>
        <pc:spChg chg="del">
          <ac:chgData name="mikez zaatri" userId="dc7c058cd1c617f1" providerId="LiveId" clId="{3609CF1C-7F59-43CD-9E2F-3C5D15BF5220}" dt="2021-08-08T21:14:00.454" v="316"/>
          <ac:spMkLst>
            <pc:docMk/>
            <pc:sldMk cId="2079646977" sldId="272"/>
            <ac:spMk id="14" creationId="{10AE8D57-436A-4073-9A75-15BB5949F8B4}"/>
          </ac:spMkLst>
        </pc:spChg>
        <pc:spChg chg="add">
          <ac:chgData name="mikez zaatri" userId="dc7c058cd1c617f1" providerId="LiveId" clId="{3609CF1C-7F59-43CD-9E2F-3C5D15BF5220}" dt="2021-08-08T21:14:38.495" v="322" actId="26606"/>
          <ac:spMkLst>
            <pc:docMk/>
            <pc:sldMk cId="2079646977" sldId="272"/>
            <ac:spMk id="15" creationId="{10AE8D57-436A-4073-9A75-15BB5949F8B4}"/>
          </ac:spMkLst>
        </pc:spChg>
        <pc:spChg chg="del">
          <ac:chgData name="mikez zaatri" userId="dc7c058cd1c617f1" providerId="LiveId" clId="{3609CF1C-7F59-43CD-9E2F-3C5D15BF5220}" dt="2021-08-08T21:14:00.454" v="316"/>
          <ac:spMkLst>
            <pc:docMk/>
            <pc:sldMk cId="2079646977" sldId="272"/>
            <ac:spMk id="16" creationId="{E9751CB9-7B25-4EB8-9A6F-82F822549F12}"/>
          </ac:spMkLst>
        </pc:spChg>
        <pc:spChg chg="add">
          <ac:chgData name="mikez zaatri" userId="dc7c058cd1c617f1" providerId="LiveId" clId="{3609CF1C-7F59-43CD-9E2F-3C5D15BF5220}" dt="2021-08-08T21:14:38.495" v="322" actId="26606"/>
          <ac:spMkLst>
            <pc:docMk/>
            <pc:sldMk cId="2079646977" sldId="272"/>
            <ac:spMk id="17" creationId="{E9751CB9-7B25-4EB8-9A6F-82F822549F12}"/>
          </ac:spMkLst>
        </pc:spChg>
        <pc:spChg chg="del">
          <ac:chgData name="mikez zaatri" userId="dc7c058cd1c617f1" providerId="LiveId" clId="{3609CF1C-7F59-43CD-9E2F-3C5D15BF5220}" dt="2021-08-08T21:14:00.454" v="316"/>
          <ac:spMkLst>
            <pc:docMk/>
            <pc:sldMk cId="2079646977" sldId="272"/>
            <ac:spMk id="18" creationId="{E1317383-CF3B-4B02-9512-BECBEF6362A4}"/>
          </ac:spMkLst>
        </pc:spChg>
        <pc:spChg chg="add">
          <ac:chgData name="mikez zaatri" userId="dc7c058cd1c617f1" providerId="LiveId" clId="{3609CF1C-7F59-43CD-9E2F-3C5D15BF5220}" dt="2021-08-08T21:14:38.495" v="322" actId="26606"/>
          <ac:spMkLst>
            <pc:docMk/>
            <pc:sldMk cId="2079646977" sldId="272"/>
            <ac:spMk id="19" creationId="{E1317383-CF3B-4B02-9512-BECBEF6362A4}"/>
          </ac:spMkLst>
        </pc:spChg>
        <pc:spChg chg="del">
          <ac:chgData name="mikez zaatri" userId="dc7c058cd1c617f1" providerId="LiveId" clId="{3609CF1C-7F59-43CD-9E2F-3C5D15BF5220}" dt="2021-08-08T21:14:00.454" v="316"/>
          <ac:spMkLst>
            <pc:docMk/>
            <pc:sldMk cId="2079646977" sldId="272"/>
            <ac:spMk id="20" creationId="{B1D4C7A0-6DF2-4F2D-A45D-F111582974C7}"/>
          </ac:spMkLst>
        </pc:spChg>
        <pc:spChg chg="add">
          <ac:chgData name="mikez zaatri" userId="dc7c058cd1c617f1" providerId="LiveId" clId="{3609CF1C-7F59-43CD-9E2F-3C5D15BF5220}" dt="2021-08-08T21:14:38.495" v="322" actId="26606"/>
          <ac:spMkLst>
            <pc:docMk/>
            <pc:sldMk cId="2079646977" sldId="272"/>
            <ac:spMk id="21" creationId="{B1D4C7A0-6DF2-4F2D-A45D-F111582974C7}"/>
          </ac:spMkLst>
        </pc:spChg>
        <pc:spChg chg="del">
          <ac:chgData name="mikez zaatri" userId="dc7c058cd1c617f1" providerId="LiveId" clId="{3609CF1C-7F59-43CD-9E2F-3C5D15BF5220}" dt="2021-08-08T21:14:00.454" v="316"/>
          <ac:spMkLst>
            <pc:docMk/>
            <pc:sldMk cId="2079646977" sldId="272"/>
            <ac:spMk id="22" creationId="{DBF3943D-BCB6-4B31-809D-A005686483B4}"/>
          </ac:spMkLst>
        </pc:spChg>
        <pc:spChg chg="add">
          <ac:chgData name="mikez zaatri" userId="dc7c058cd1c617f1" providerId="LiveId" clId="{3609CF1C-7F59-43CD-9E2F-3C5D15BF5220}" dt="2021-08-08T21:14:38.495" v="322" actId="26606"/>
          <ac:spMkLst>
            <pc:docMk/>
            <pc:sldMk cId="2079646977" sldId="272"/>
            <ac:spMk id="23" creationId="{DBF3943D-BCB6-4B31-809D-A005686483B4}"/>
          </ac:spMkLst>
        </pc:spChg>
        <pc:spChg chg="del">
          <ac:chgData name="mikez zaatri" userId="dc7c058cd1c617f1" providerId="LiveId" clId="{3609CF1C-7F59-43CD-9E2F-3C5D15BF5220}" dt="2021-08-08T21:14:00.454" v="316"/>
          <ac:spMkLst>
            <pc:docMk/>
            <pc:sldMk cId="2079646977" sldId="272"/>
            <ac:spMk id="24" creationId="{39373A6F-2E1F-4613-8E1D-D68057D29F31}"/>
          </ac:spMkLst>
        </pc:spChg>
        <pc:spChg chg="add">
          <ac:chgData name="mikez zaatri" userId="dc7c058cd1c617f1" providerId="LiveId" clId="{3609CF1C-7F59-43CD-9E2F-3C5D15BF5220}" dt="2021-08-08T21:14:38.495" v="322" actId="26606"/>
          <ac:spMkLst>
            <pc:docMk/>
            <pc:sldMk cId="2079646977" sldId="272"/>
            <ac:spMk id="25" creationId="{39373A6F-2E1F-4613-8E1D-D68057D29F31}"/>
          </ac:spMkLst>
        </pc:spChg>
        <pc:picChg chg="del">
          <ac:chgData name="mikez zaatri" userId="dc7c058cd1c617f1" providerId="LiveId" clId="{3609CF1C-7F59-43CD-9E2F-3C5D15BF5220}" dt="2021-08-08T21:14:03.801" v="317" actId="478"/>
          <ac:picMkLst>
            <pc:docMk/>
            <pc:sldMk cId="2079646977" sldId="272"/>
            <ac:picMk id="5" creationId="{41973571-4714-4A37-9A12-B8EF6AD2B962}"/>
          </ac:picMkLst>
        </pc:picChg>
        <pc:picChg chg="add mod">
          <ac:chgData name="mikez zaatri" userId="dc7c058cd1c617f1" providerId="LiveId" clId="{3609CF1C-7F59-43CD-9E2F-3C5D15BF5220}" dt="2021-08-08T21:14:41.897" v="323" actId="1076"/>
          <ac:picMkLst>
            <pc:docMk/>
            <pc:sldMk cId="2079646977" sldId="272"/>
            <ac:picMk id="6" creationId="{7DF77E5E-41BD-46EE-A3A3-AAFB002A5046}"/>
          </ac:picMkLst>
        </pc:picChg>
        <pc:picChg chg="del">
          <ac:chgData name="mikez zaatri" userId="dc7c058cd1c617f1" providerId="LiveId" clId="{3609CF1C-7F59-43CD-9E2F-3C5D15BF5220}" dt="2021-08-08T21:14:04.693" v="318" actId="478"/>
          <ac:picMkLst>
            <pc:docMk/>
            <pc:sldMk cId="2079646977" sldId="272"/>
            <ac:picMk id="8" creationId="{947C76F2-46F3-40B9-8D7A-B1625DFB2D13}"/>
          </ac:picMkLst>
        </pc:picChg>
        <pc:picChg chg="add del mod">
          <ac:chgData name="mikez zaatri" userId="dc7c058cd1c617f1" providerId="LiveId" clId="{3609CF1C-7F59-43CD-9E2F-3C5D15BF5220}" dt="2021-08-08T21:19:50.677" v="332" actId="478"/>
          <ac:picMkLst>
            <pc:docMk/>
            <pc:sldMk cId="2079646977" sldId="272"/>
            <ac:picMk id="9" creationId="{8E762E97-C788-474E-9807-95085FC407C2}"/>
          </ac:picMkLst>
        </pc:picChg>
      </pc:sldChg>
      <pc:sldChg chg="addSp delSp modSp add mod">
        <pc:chgData name="mikez zaatri" userId="dc7c058cd1c617f1" providerId="LiveId" clId="{3609CF1C-7F59-43CD-9E2F-3C5D15BF5220}" dt="2021-08-08T21:20:37.747" v="346" actId="478"/>
        <pc:sldMkLst>
          <pc:docMk/>
          <pc:sldMk cId="3099164048" sldId="273"/>
        </pc:sldMkLst>
        <pc:spChg chg="add del mod">
          <ac:chgData name="mikez zaatri" userId="dc7c058cd1c617f1" providerId="LiveId" clId="{3609CF1C-7F59-43CD-9E2F-3C5D15BF5220}" dt="2021-08-08T21:20:37.747" v="346" actId="478"/>
          <ac:spMkLst>
            <pc:docMk/>
            <pc:sldMk cId="3099164048" sldId="273"/>
            <ac:spMk id="3" creationId="{BEF9E3AF-0B21-47A1-B45A-1139AF658498}"/>
          </ac:spMkLst>
        </pc:spChg>
        <pc:spChg chg="mod">
          <ac:chgData name="mikez zaatri" userId="dc7c058cd1c617f1" providerId="LiveId" clId="{3609CF1C-7F59-43CD-9E2F-3C5D15BF5220}" dt="2021-08-08T21:20:35.218" v="345" actId="1076"/>
          <ac:spMkLst>
            <pc:docMk/>
            <pc:sldMk cId="3099164048" sldId="273"/>
            <ac:spMk id="182" creationId="{00000000-0000-0000-0000-000000000000}"/>
          </ac:spMkLst>
        </pc:spChg>
        <pc:spChg chg="del">
          <ac:chgData name="mikez zaatri" userId="dc7c058cd1c617f1" providerId="LiveId" clId="{3609CF1C-7F59-43CD-9E2F-3C5D15BF5220}" dt="2021-08-08T21:20:31.561" v="344" actId="478"/>
          <ac:spMkLst>
            <pc:docMk/>
            <pc:sldMk cId="3099164048" sldId="273"/>
            <ac:spMk id="183" creationId="{00000000-0000-0000-0000-000000000000}"/>
          </ac:spMkLst>
        </pc:spChg>
      </pc:sldChg>
      <pc:sldChg chg="addSp delSp modSp add mod setBg setClrOvrMap delDesignElem">
        <pc:chgData name="mikez zaatri" userId="dc7c058cd1c617f1" providerId="LiveId" clId="{3609CF1C-7F59-43CD-9E2F-3C5D15BF5220}" dt="2021-08-08T21:26:10.719" v="493" actId="1076"/>
        <pc:sldMkLst>
          <pc:docMk/>
          <pc:sldMk cId="451091568" sldId="274"/>
        </pc:sldMkLst>
        <pc:spChg chg="mod">
          <ac:chgData name="mikez zaatri" userId="dc7c058cd1c617f1" providerId="LiveId" clId="{3609CF1C-7F59-43CD-9E2F-3C5D15BF5220}" dt="2021-08-08T21:25:28.408" v="424" actId="313"/>
          <ac:spMkLst>
            <pc:docMk/>
            <pc:sldMk cId="451091568" sldId="274"/>
            <ac:spMk id="2" creationId="{B55F5714-2E8E-4ACD-A2CD-04641C08956A}"/>
          </ac:spMkLst>
        </pc:spChg>
        <pc:spChg chg="mod">
          <ac:chgData name="mikez zaatri" userId="dc7c058cd1c617f1" providerId="LiveId" clId="{3609CF1C-7F59-43CD-9E2F-3C5D15BF5220}" dt="2021-08-08T21:25:52.642" v="485" actId="6549"/>
          <ac:spMkLst>
            <pc:docMk/>
            <pc:sldMk cId="451091568" sldId="274"/>
            <ac:spMk id="3" creationId="{69967516-9E99-4B4D-AD6B-5B2B788CBAC4}"/>
          </ac:spMkLst>
        </pc:spChg>
        <pc:spChg chg="add">
          <ac:chgData name="mikez zaatri" userId="dc7c058cd1c617f1" providerId="LiveId" clId="{3609CF1C-7F59-43CD-9E2F-3C5D15BF5220}" dt="2021-08-08T21:21:28.799" v="354" actId="26606"/>
          <ac:spMkLst>
            <pc:docMk/>
            <pc:sldMk cId="451091568" sldId="274"/>
            <ac:spMk id="10" creationId="{DD651B61-325E-4E73-8445-38B0DE8AAAB6}"/>
          </ac:spMkLst>
        </pc:spChg>
        <pc:spChg chg="del">
          <ac:chgData name="mikez zaatri" userId="dc7c058cd1c617f1" providerId="LiveId" clId="{3609CF1C-7F59-43CD-9E2F-3C5D15BF5220}" dt="2021-08-08T21:20:45.187" v="348"/>
          <ac:spMkLst>
            <pc:docMk/>
            <pc:sldMk cId="451091568" sldId="274"/>
            <ac:spMk id="11" creationId="{DD651B61-325E-4E73-8445-38B0DE8AAAB6}"/>
          </ac:spMkLst>
        </pc:spChg>
        <pc:spChg chg="add">
          <ac:chgData name="mikez zaatri" userId="dc7c058cd1c617f1" providerId="LiveId" clId="{3609CF1C-7F59-43CD-9E2F-3C5D15BF5220}" dt="2021-08-08T21:21:28.799" v="354" actId="26606"/>
          <ac:spMkLst>
            <pc:docMk/>
            <pc:sldMk cId="451091568" sldId="274"/>
            <ac:spMk id="12" creationId="{B42E5253-D3AC-4AC2-B766-8B34F13C2F5E}"/>
          </ac:spMkLst>
        </pc:spChg>
        <pc:spChg chg="del">
          <ac:chgData name="mikez zaatri" userId="dc7c058cd1c617f1" providerId="LiveId" clId="{3609CF1C-7F59-43CD-9E2F-3C5D15BF5220}" dt="2021-08-08T21:20:45.187" v="348"/>
          <ac:spMkLst>
            <pc:docMk/>
            <pc:sldMk cId="451091568" sldId="274"/>
            <ac:spMk id="13" creationId="{B42E5253-D3AC-4AC2-B766-8B34F13C2F5E}"/>
          </ac:spMkLst>
        </pc:spChg>
        <pc:spChg chg="add">
          <ac:chgData name="mikez zaatri" userId="dc7c058cd1c617f1" providerId="LiveId" clId="{3609CF1C-7F59-43CD-9E2F-3C5D15BF5220}" dt="2021-08-08T21:21:28.799" v="354" actId="26606"/>
          <ac:spMkLst>
            <pc:docMk/>
            <pc:sldMk cId="451091568" sldId="274"/>
            <ac:spMk id="14" creationId="{10AE8D57-436A-4073-9A75-15BB5949F8B4}"/>
          </ac:spMkLst>
        </pc:spChg>
        <pc:spChg chg="del">
          <ac:chgData name="mikez zaatri" userId="dc7c058cd1c617f1" providerId="LiveId" clId="{3609CF1C-7F59-43CD-9E2F-3C5D15BF5220}" dt="2021-08-08T21:20:45.187" v="348"/>
          <ac:spMkLst>
            <pc:docMk/>
            <pc:sldMk cId="451091568" sldId="274"/>
            <ac:spMk id="15" creationId="{10AE8D57-436A-4073-9A75-15BB5949F8B4}"/>
          </ac:spMkLst>
        </pc:spChg>
        <pc:spChg chg="add">
          <ac:chgData name="mikez zaatri" userId="dc7c058cd1c617f1" providerId="LiveId" clId="{3609CF1C-7F59-43CD-9E2F-3C5D15BF5220}" dt="2021-08-08T21:21:28.799" v="354" actId="26606"/>
          <ac:spMkLst>
            <pc:docMk/>
            <pc:sldMk cId="451091568" sldId="274"/>
            <ac:spMk id="16" creationId="{E9751CB9-7B25-4EB8-9A6F-82F822549F12}"/>
          </ac:spMkLst>
        </pc:spChg>
        <pc:spChg chg="del">
          <ac:chgData name="mikez zaatri" userId="dc7c058cd1c617f1" providerId="LiveId" clId="{3609CF1C-7F59-43CD-9E2F-3C5D15BF5220}" dt="2021-08-08T21:20:45.187" v="348"/>
          <ac:spMkLst>
            <pc:docMk/>
            <pc:sldMk cId="451091568" sldId="274"/>
            <ac:spMk id="17" creationId="{E9751CB9-7B25-4EB8-9A6F-82F822549F12}"/>
          </ac:spMkLst>
        </pc:spChg>
        <pc:spChg chg="add">
          <ac:chgData name="mikez zaatri" userId="dc7c058cd1c617f1" providerId="LiveId" clId="{3609CF1C-7F59-43CD-9E2F-3C5D15BF5220}" dt="2021-08-08T21:21:28.799" v="354" actId="26606"/>
          <ac:spMkLst>
            <pc:docMk/>
            <pc:sldMk cId="451091568" sldId="274"/>
            <ac:spMk id="18" creationId="{E1317383-CF3B-4B02-9512-BECBEF6362A4}"/>
          </ac:spMkLst>
        </pc:spChg>
        <pc:spChg chg="del">
          <ac:chgData name="mikez zaatri" userId="dc7c058cd1c617f1" providerId="LiveId" clId="{3609CF1C-7F59-43CD-9E2F-3C5D15BF5220}" dt="2021-08-08T21:20:45.187" v="348"/>
          <ac:spMkLst>
            <pc:docMk/>
            <pc:sldMk cId="451091568" sldId="274"/>
            <ac:spMk id="19" creationId="{E1317383-CF3B-4B02-9512-BECBEF6362A4}"/>
          </ac:spMkLst>
        </pc:spChg>
        <pc:spChg chg="add">
          <ac:chgData name="mikez zaatri" userId="dc7c058cd1c617f1" providerId="LiveId" clId="{3609CF1C-7F59-43CD-9E2F-3C5D15BF5220}" dt="2021-08-08T21:21:28.799" v="354" actId="26606"/>
          <ac:spMkLst>
            <pc:docMk/>
            <pc:sldMk cId="451091568" sldId="274"/>
            <ac:spMk id="20" creationId="{B1D4C7A0-6DF2-4F2D-A45D-F111582974C7}"/>
          </ac:spMkLst>
        </pc:spChg>
        <pc:spChg chg="del">
          <ac:chgData name="mikez zaatri" userId="dc7c058cd1c617f1" providerId="LiveId" clId="{3609CF1C-7F59-43CD-9E2F-3C5D15BF5220}" dt="2021-08-08T21:20:45.187" v="348"/>
          <ac:spMkLst>
            <pc:docMk/>
            <pc:sldMk cId="451091568" sldId="274"/>
            <ac:spMk id="21" creationId="{B1D4C7A0-6DF2-4F2D-A45D-F111582974C7}"/>
          </ac:spMkLst>
        </pc:spChg>
        <pc:spChg chg="add">
          <ac:chgData name="mikez zaatri" userId="dc7c058cd1c617f1" providerId="LiveId" clId="{3609CF1C-7F59-43CD-9E2F-3C5D15BF5220}" dt="2021-08-08T21:21:28.799" v="354" actId="26606"/>
          <ac:spMkLst>
            <pc:docMk/>
            <pc:sldMk cId="451091568" sldId="274"/>
            <ac:spMk id="22" creationId="{DBF3943D-BCB6-4B31-809D-A005686483B4}"/>
          </ac:spMkLst>
        </pc:spChg>
        <pc:spChg chg="del">
          <ac:chgData name="mikez zaatri" userId="dc7c058cd1c617f1" providerId="LiveId" clId="{3609CF1C-7F59-43CD-9E2F-3C5D15BF5220}" dt="2021-08-08T21:20:45.187" v="348"/>
          <ac:spMkLst>
            <pc:docMk/>
            <pc:sldMk cId="451091568" sldId="274"/>
            <ac:spMk id="23" creationId="{DBF3943D-BCB6-4B31-809D-A005686483B4}"/>
          </ac:spMkLst>
        </pc:spChg>
        <pc:spChg chg="add">
          <ac:chgData name="mikez zaatri" userId="dc7c058cd1c617f1" providerId="LiveId" clId="{3609CF1C-7F59-43CD-9E2F-3C5D15BF5220}" dt="2021-08-08T21:21:28.799" v="354" actId="26606"/>
          <ac:spMkLst>
            <pc:docMk/>
            <pc:sldMk cId="451091568" sldId="274"/>
            <ac:spMk id="24" creationId="{39373A6F-2E1F-4613-8E1D-D68057D29F31}"/>
          </ac:spMkLst>
        </pc:spChg>
        <pc:spChg chg="del">
          <ac:chgData name="mikez zaatri" userId="dc7c058cd1c617f1" providerId="LiveId" clId="{3609CF1C-7F59-43CD-9E2F-3C5D15BF5220}" dt="2021-08-08T21:20:45.187" v="348"/>
          <ac:spMkLst>
            <pc:docMk/>
            <pc:sldMk cId="451091568" sldId="274"/>
            <ac:spMk id="25" creationId="{39373A6F-2E1F-4613-8E1D-D68057D29F31}"/>
          </ac:spMkLst>
        </pc:spChg>
        <pc:picChg chg="add mod">
          <ac:chgData name="mikez zaatri" userId="dc7c058cd1c617f1" providerId="LiveId" clId="{3609CF1C-7F59-43CD-9E2F-3C5D15BF5220}" dt="2021-08-08T21:26:10.719" v="493" actId="1076"/>
          <ac:picMkLst>
            <pc:docMk/>
            <pc:sldMk cId="451091568" sldId="274"/>
            <ac:picMk id="5" creationId="{5D8CD567-4A52-4166-8A27-0CD5C20D03BA}"/>
          </ac:picMkLst>
        </pc:picChg>
        <pc:picChg chg="del">
          <ac:chgData name="mikez zaatri" userId="dc7c058cd1c617f1" providerId="LiveId" clId="{3609CF1C-7F59-43CD-9E2F-3C5D15BF5220}" dt="2021-08-08T21:20:51.117" v="349" actId="478"/>
          <ac:picMkLst>
            <pc:docMk/>
            <pc:sldMk cId="451091568" sldId="274"/>
            <ac:picMk id="6" creationId="{7DF77E5E-41BD-46EE-A3A3-AAFB002A5046}"/>
          </ac:picMkLst>
        </pc:picChg>
        <pc:picChg chg="add mod">
          <ac:chgData name="mikez zaatri" userId="dc7c058cd1c617f1" providerId="LiveId" clId="{3609CF1C-7F59-43CD-9E2F-3C5D15BF5220}" dt="2021-08-08T21:26:06.016" v="491" actId="14100"/>
          <ac:picMkLst>
            <pc:docMk/>
            <pc:sldMk cId="451091568" sldId="274"/>
            <ac:picMk id="8" creationId="{DD4EC2D4-8A09-42FF-AF5F-35A756471C4B}"/>
          </ac:picMkLst>
        </pc:picChg>
        <pc:picChg chg="del">
          <ac:chgData name="mikez zaatri" userId="dc7c058cd1c617f1" providerId="LiveId" clId="{3609CF1C-7F59-43CD-9E2F-3C5D15BF5220}" dt="2021-08-08T21:20:52.745" v="350" actId="478"/>
          <ac:picMkLst>
            <pc:docMk/>
            <pc:sldMk cId="451091568" sldId="274"/>
            <ac:picMk id="9" creationId="{8E762E97-C788-474E-9807-95085FC407C2}"/>
          </ac:picMkLst>
        </pc:picChg>
        <pc:picChg chg="add del mod">
          <ac:chgData name="mikez zaatri" userId="dc7c058cd1c617f1" providerId="LiveId" clId="{3609CF1C-7F59-43CD-9E2F-3C5D15BF5220}" dt="2021-08-08T21:26:00.399" v="488" actId="478"/>
          <ac:picMkLst>
            <pc:docMk/>
            <pc:sldMk cId="451091568" sldId="274"/>
            <ac:picMk id="27" creationId="{3880D72E-CEFE-440C-BC73-45864A12D3CF}"/>
          </ac:picMkLst>
        </pc:picChg>
        <pc:picChg chg="add del mod">
          <ac:chgData name="mikez zaatri" userId="dc7c058cd1c617f1" providerId="LiveId" clId="{3609CF1C-7F59-43CD-9E2F-3C5D15BF5220}" dt="2021-08-08T21:26:01.206" v="489" actId="478"/>
          <ac:picMkLst>
            <pc:docMk/>
            <pc:sldMk cId="451091568" sldId="274"/>
            <ac:picMk id="29" creationId="{15F85C90-A1A2-4C76-BB0A-9470D9430338}"/>
          </ac:picMkLst>
        </pc:picChg>
      </pc:sldChg>
      <pc:sldChg chg="addSp delSp modSp add mod setBg setClrOvrMap delDesignElem chgLayout">
        <pc:chgData name="mikez zaatri" userId="dc7c058cd1c617f1" providerId="LiveId" clId="{3609CF1C-7F59-43CD-9E2F-3C5D15BF5220}" dt="2021-08-08T21:30:48.042" v="544" actId="14100"/>
        <pc:sldMkLst>
          <pc:docMk/>
          <pc:sldMk cId="480309411" sldId="275"/>
        </pc:sldMkLst>
        <pc:spChg chg="mod ord">
          <ac:chgData name="mikez zaatri" userId="dc7c058cd1c617f1" providerId="LiveId" clId="{3609CF1C-7F59-43CD-9E2F-3C5D15BF5220}" dt="2021-08-08T21:30:40.310" v="543" actId="26606"/>
          <ac:spMkLst>
            <pc:docMk/>
            <pc:sldMk cId="480309411" sldId="275"/>
            <ac:spMk id="2" creationId="{B55F5714-2E8E-4ACD-A2CD-04641C08956A}"/>
          </ac:spMkLst>
        </pc:spChg>
        <pc:spChg chg="mod ord">
          <ac:chgData name="mikez zaatri" userId="dc7c058cd1c617f1" providerId="LiveId" clId="{3609CF1C-7F59-43CD-9E2F-3C5D15BF5220}" dt="2021-08-08T21:30:40.310" v="543" actId="26606"/>
          <ac:spMkLst>
            <pc:docMk/>
            <pc:sldMk cId="480309411" sldId="275"/>
            <ac:spMk id="3" creationId="{69967516-9E99-4B4D-AD6B-5B2B788CBAC4}"/>
          </ac:spMkLst>
        </pc:spChg>
        <pc:spChg chg="del">
          <ac:chgData name="mikez zaatri" userId="dc7c058cd1c617f1" providerId="LiveId" clId="{3609CF1C-7F59-43CD-9E2F-3C5D15BF5220}" dt="2021-08-08T21:25:56.426" v="487"/>
          <ac:spMkLst>
            <pc:docMk/>
            <pc:sldMk cId="480309411" sldId="275"/>
            <ac:spMk id="10" creationId="{DD651B61-325E-4E73-8445-38B0DE8AAAB6}"/>
          </ac:spMkLst>
        </pc:spChg>
        <pc:spChg chg="add del mod ord">
          <ac:chgData name="mikez zaatri" userId="dc7c058cd1c617f1" providerId="LiveId" clId="{3609CF1C-7F59-43CD-9E2F-3C5D15BF5220}" dt="2021-08-08T21:30:38.562" v="541" actId="700"/>
          <ac:spMkLst>
            <pc:docMk/>
            <pc:sldMk cId="480309411" sldId="275"/>
            <ac:spMk id="11" creationId="{B1BE384E-4785-4C54-920E-6C4BD7B316C1}"/>
          </ac:spMkLst>
        </pc:spChg>
        <pc:spChg chg="del">
          <ac:chgData name="mikez zaatri" userId="dc7c058cd1c617f1" providerId="LiveId" clId="{3609CF1C-7F59-43CD-9E2F-3C5D15BF5220}" dt="2021-08-08T21:25:56.426" v="487"/>
          <ac:spMkLst>
            <pc:docMk/>
            <pc:sldMk cId="480309411" sldId="275"/>
            <ac:spMk id="12" creationId="{B42E5253-D3AC-4AC2-B766-8B34F13C2F5E}"/>
          </ac:spMkLst>
        </pc:spChg>
        <pc:spChg chg="del">
          <ac:chgData name="mikez zaatri" userId="dc7c058cd1c617f1" providerId="LiveId" clId="{3609CF1C-7F59-43CD-9E2F-3C5D15BF5220}" dt="2021-08-08T21:25:56.426" v="487"/>
          <ac:spMkLst>
            <pc:docMk/>
            <pc:sldMk cId="480309411" sldId="275"/>
            <ac:spMk id="14" creationId="{10AE8D57-436A-4073-9A75-15BB5949F8B4}"/>
          </ac:spMkLst>
        </pc:spChg>
        <pc:spChg chg="del">
          <ac:chgData name="mikez zaatri" userId="dc7c058cd1c617f1" providerId="LiveId" clId="{3609CF1C-7F59-43CD-9E2F-3C5D15BF5220}" dt="2021-08-08T21:25:56.426" v="487"/>
          <ac:spMkLst>
            <pc:docMk/>
            <pc:sldMk cId="480309411" sldId="275"/>
            <ac:spMk id="16" creationId="{E9751CB9-7B25-4EB8-9A6F-82F822549F12}"/>
          </ac:spMkLst>
        </pc:spChg>
        <pc:spChg chg="del">
          <ac:chgData name="mikez zaatri" userId="dc7c058cd1c617f1" providerId="LiveId" clId="{3609CF1C-7F59-43CD-9E2F-3C5D15BF5220}" dt="2021-08-08T21:25:56.426" v="487"/>
          <ac:spMkLst>
            <pc:docMk/>
            <pc:sldMk cId="480309411" sldId="275"/>
            <ac:spMk id="18" creationId="{E1317383-CF3B-4B02-9512-BECBEF6362A4}"/>
          </ac:spMkLst>
        </pc:spChg>
        <pc:spChg chg="del">
          <ac:chgData name="mikez zaatri" userId="dc7c058cd1c617f1" providerId="LiveId" clId="{3609CF1C-7F59-43CD-9E2F-3C5D15BF5220}" dt="2021-08-08T21:25:56.426" v="487"/>
          <ac:spMkLst>
            <pc:docMk/>
            <pc:sldMk cId="480309411" sldId="275"/>
            <ac:spMk id="20" creationId="{B1D4C7A0-6DF2-4F2D-A45D-F111582974C7}"/>
          </ac:spMkLst>
        </pc:spChg>
        <pc:spChg chg="del">
          <ac:chgData name="mikez zaatri" userId="dc7c058cd1c617f1" providerId="LiveId" clId="{3609CF1C-7F59-43CD-9E2F-3C5D15BF5220}" dt="2021-08-08T21:25:56.426" v="487"/>
          <ac:spMkLst>
            <pc:docMk/>
            <pc:sldMk cId="480309411" sldId="275"/>
            <ac:spMk id="22" creationId="{DBF3943D-BCB6-4B31-809D-A005686483B4}"/>
          </ac:spMkLst>
        </pc:spChg>
        <pc:spChg chg="del">
          <ac:chgData name="mikez zaatri" userId="dc7c058cd1c617f1" providerId="LiveId" clId="{3609CF1C-7F59-43CD-9E2F-3C5D15BF5220}" dt="2021-08-08T21:25:56.426" v="487"/>
          <ac:spMkLst>
            <pc:docMk/>
            <pc:sldMk cId="480309411" sldId="275"/>
            <ac:spMk id="24" creationId="{39373A6F-2E1F-4613-8E1D-D68057D29F31}"/>
          </ac:spMkLst>
        </pc:spChg>
        <pc:spChg chg="add del">
          <ac:chgData name="mikez zaatri" userId="dc7c058cd1c617f1" providerId="LiveId" clId="{3609CF1C-7F59-43CD-9E2F-3C5D15BF5220}" dt="2021-08-08T21:26:23.861" v="497" actId="26606"/>
          <ac:spMkLst>
            <pc:docMk/>
            <pc:sldMk cId="480309411" sldId="275"/>
            <ac:spMk id="34" creationId="{910015B9-6046-41B8-83BD-71778D2F9798}"/>
          </ac:spMkLst>
        </pc:spChg>
        <pc:spChg chg="add del">
          <ac:chgData name="mikez zaatri" userId="dc7c058cd1c617f1" providerId="LiveId" clId="{3609CF1C-7F59-43CD-9E2F-3C5D15BF5220}" dt="2021-08-08T21:26:23.861" v="497" actId="26606"/>
          <ac:spMkLst>
            <pc:docMk/>
            <pc:sldMk cId="480309411" sldId="275"/>
            <ac:spMk id="36" creationId="{53908232-52E2-4794-A6C1-54300FB98919}"/>
          </ac:spMkLst>
        </pc:spChg>
        <pc:spChg chg="add del">
          <ac:chgData name="mikez zaatri" userId="dc7c058cd1c617f1" providerId="LiveId" clId="{3609CF1C-7F59-43CD-9E2F-3C5D15BF5220}" dt="2021-08-08T21:26:23.861" v="497" actId="26606"/>
          <ac:spMkLst>
            <pc:docMk/>
            <pc:sldMk cId="480309411" sldId="275"/>
            <ac:spMk id="38" creationId="{D2B9299F-BED7-44C5-9CC5-E542F9193C2F}"/>
          </ac:spMkLst>
        </pc:spChg>
        <pc:spChg chg="add del">
          <ac:chgData name="mikez zaatri" userId="dc7c058cd1c617f1" providerId="LiveId" clId="{3609CF1C-7F59-43CD-9E2F-3C5D15BF5220}" dt="2021-08-08T21:26:23.861" v="497" actId="26606"/>
          <ac:spMkLst>
            <pc:docMk/>
            <pc:sldMk cId="480309411" sldId="275"/>
            <ac:spMk id="40" creationId="{E9DDF273-E040-4765-AD05-872458E1370A}"/>
          </ac:spMkLst>
        </pc:spChg>
        <pc:spChg chg="add del">
          <ac:chgData name="mikez zaatri" userId="dc7c058cd1c617f1" providerId="LiveId" clId="{3609CF1C-7F59-43CD-9E2F-3C5D15BF5220}" dt="2021-08-08T21:26:23.861" v="497" actId="26606"/>
          <ac:spMkLst>
            <pc:docMk/>
            <pc:sldMk cId="480309411" sldId="275"/>
            <ac:spMk id="42" creationId="{EE997D3B-4ECD-4397-A989-D5882BB322B6}"/>
          </ac:spMkLst>
        </pc:spChg>
        <pc:spChg chg="add del">
          <ac:chgData name="mikez zaatri" userId="dc7c058cd1c617f1" providerId="LiveId" clId="{3609CF1C-7F59-43CD-9E2F-3C5D15BF5220}" dt="2021-08-08T21:26:32.677" v="499" actId="26606"/>
          <ac:spMkLst>
            <pc:docMk/>
            <pc:sldMk cId="480309411" sldId="275"/>
            <ac:spMk id="46" creationId="{88D2DFBB-460D-4ECB-BD76-509C99DAD65A}"/>
          </ac:spMkLst>
        </pc:spChg>
        <pc:spChg chg="add del">
          <ac:chgData name="mikez zaatri" userId="dc7c058cd1c617f1" providerId="LiveId" clId="{3609CF1C-7F59-43CD-9E2F-3C5D15BF5220}" dt="2021-08-08T21:26:32.677" v="499" actId="26606"/>
          <ac:spMkLst>
            <pc:docMk/>
            <pc:sldMk cId="480309411" sldId="275"/>
            <ac:spMk id="48" creationId="{910015B9-6046-41B8-83BD-71778D2F9798}"/>
          </ac:spMkLst>
        </pc:spChg>
        <pc:spChg chg="add del">
          <ac:chgData name="mikez zaatri" userId="dc7c058cd1c617f1" providerId="LiveId" clId="{3609CF1C-7F59-43CD-9E2F-3C5D15BF5220}" dt="2021-08-08T21:26:32.677" v="499" actId="26606"/>
          <ac:spMkLst>
            <pc:docMk/>
            <pc:sldMk cId="480309411" sldId="275"/>
            <ac:spMk id="49" creationId="{53908232-52E2-4794-A6C1-54300FB98919}"/>
          </ac:spMkLst>
        </pc:spChg>
        <pc:spChg chg="add del">
          <ac:chgData name="mikez zaatri" userId="dc7c058cd1c617f1" providerId="LiveId" clId="{3609CF1C-7F59-43CD-9E2F-3C5D15BF5220}" dt="2021-08-08T21:26:32.677" v="499" actId="26606"/>
          <ac:spMkLst>
            <pc:docMk/>
            <pc:sldMk cId="480309411" sldId="275"/>
            <ac:spMk id="50" creationId="{D2B9299F-BED7-44C5-9CC5-E542F9193C2F}"/>
          </ac:spMkLst>
        </pc:spChg>
        <pc:spChg chg="add del">
          <ac:chgData name="mikez zaatri" userId="dc7c058cd1c617f1" providerId="LiveId" clId="{3609CF1C-7F59-43CD-9E2F-3C5D15BF5220}" dt="2021-08-08T21:26:32.677" v="499" actId="26606"/>
          <ac:spMkLst>
            <pc:docMk/>
            <pc:sldMk cId="480309411" sldId="275"/>
            <ac:spMk id="51" creationId="{E9DDF273-E040-4765-AD05-872458E1370A}"/>
          </ac:spMkLst>
        </pc:spChg>
        <pc:spChg chg="add del">
          <ac:chgData name="mikez zaatri" userId="dc7c058cd1c617f1" providerId="LiveId" clId="{3609CF1C-7F59-43CD-9E2F-3C5D15BF5220}" dt="2021-08-08T21:26:32.677" v="499" actId="26606"/>
          <ac:spMkLst>
            <pc:docMk/>
            <pc:sldMk cId="480309411" sldId="275"/>
            <ac:spMk id="52" creationId="{875485B9-8EE1-447A-9C08-F7D6B532A8CF}"/>
          </ac:spMkLst>
        </pc:spChg>
        <pc:spChg chg="add del">
          <ac:chgData name="mikez zaatri" userId="dc7c058cd1c617f1" providerId="LiveId" clId="{3609CF1C-7F59-43CD-9E2F-3C5D15BF5220}" dt="2021-08-08T21:26:32.677" v="499" actId="26606"/>
          <ac:spMkLst>
            <pc:docMk/>
            <pc:sldMk cId="480309411" sldId="275"/>
            <ac:spMk id="53" creationId="{B963707F-B98C-4143-AFCF-D6B56C975C5A}"/>
          </ac:spMkLst>
        </pc:spChg>
        <pc:spChg chg="add del">
          <ac:chgData name="mikez zaatri" userId="dc7c058cd1c617f1" providerId="LiveId" clId="{3609CF1C-7F59-43CD-9E2F-3C5D15BF5220}" dt="2021-08-08T21:26:34.240" v="501" actId="26606"/>
          <ac:spMkLst>
            <pc:docMk/>
            <pc:sldMk cId="480309411" sldId="275"/>
            <ac:spMk id="55" creationId="{910015B9-6046-41B8-83BD-71778D2F9798}"/>
          </ac:spMkLst>
        </pc:spChg>
        <pc:spChg chg="add del">
          <ac:chgData name="mikez zaatri" userId="dc7c058cd1c617f1" providerId="LiveId" clId="{3609CF1C-7F59-43CD-9E2F-3C5D15BF5220}" dt="2021-08-08T21:26:34.240" v="501" actId="26606"/>
          <ac:spMkLst>
            <pc:docMk/>
            <pc:sldMk cId="480309411" sldId="275"/>
            <ac:spMk id="56" creationId="{53908232-52E2-4794-A6C1-54300FB98919}"/>
          </ac:spMkLst>
        </pc:spChg>
        <pc:spChg chg="add del">
          <ac:chgData name="mikez zaatri" userId="dc7c058cd1c617f1" providerId="LiveId" clId="{3609CF1C-7F59-43CD-9E2F-3C5D15BF5220}" dt="2021-08-08T21:26:34.240" v="501" actId="26606"/>
          <ac:spMkLst>
            <pc:docMk/>
            <pc:sldMk cId="480309411" sldId="275"/>
            <ac:spMk id="57" creationId="{D2B9299F-BED7-44C5-9CC5-E542F9193C2F}"/>
          </ac:spMkLst>
        </pc:spChg>
        <pc:spChg chg="add del">
          <ac:chgData name="mikez zaatri" userId="dc7c058cd1c617f1" providerId="LiveId" clId="{3609CF1C-7F59-43CD-9E2F-3C5D15BF5220}" dt="2021-08-08T21:26:34.240" v="501" actId="26606"/>
          <ac:spMkLst>
            <pc:docMk/>
            <pc:sldMk cId="480309411" sldId="275"/>
            <ac:spMk id="58" creationId="{E9DDF273-E040-4765-AD05-872458E1370A}"/>
          </ac:spMkLst>
        </pc:spChg>
        <pc:spChg chg="add del">
          <ac:chgData name="mikez zaatri" userId="dc7c058cd1c617f1" providerId="LiveId" clId="{3609CF1C-7F59-43CD-9E2F-3C5D15BF5220}" dt="2021-08-08T21:26:34.240" v="501" actId="26606"/>
          <ac:spMkLst>
            <pc:docMk/>
            <pc:sldMk cId="480309411" sldId="275"/>
            <ac:spMk id="59" creationId="{EE997D3B-4ECD-4397-A989-D5882BB322B6}"/>
          </ac:spMkLst>
        </pc:spChg>
        <pc:spChg chg="add del">
          <ac:chgData name="mikez zaatri" userId="dc7c058cd1c617f1" providerId="LiveId" clId="{3609CF1C-7F59-43CD-9E2F-3C5D15BF5220}" dt="2021-08-08T21:26:55.395" v="512" actId="26606"/>
          <ac:spMkLst>
            <pc:docMk/>
            <pc:sldMk cId="480309411" sldId="275"/>
            <ac:spMk id="63" creationId="{910015B9-6046-41B8-83BD-71778D2F9798}"/>
          </ac:spMkLst>
        </pc:spChg>
        <pc:spChg chg="add del">
          <ac:chgData name="mikez zaatri" userId="dc7c058cd1c617f1" providerId="LiveId" clId="{3609CF1C-7F59-43CD-9E2F-3C5D15BF5220}" dt="2021-08-08T21:26:55.395" v="512" actId="26606"/>
          <ac:spMkLst>
            <pc:docMk/>
            <pc:sldMk cId="480309411" sldId="275"/>
            <ac:spMk id="64" creationId="{53908232-52E2-4794-A6C1-54300FB98919}"/>
          </ac:spMkLst>
        </pc:spChg>
        <pc:spChg chg="add del">
          <ac:chgData name="mikez zaatri" userId="dc7c058cd1c617f1" providerId="LiveId" clId="{3609CF1C-7F59-43CD-9E2F-3C5D15BF5220}" dt="2021-08-08T21:26:55.395" v="512" actId="26606"/>
          <ac:spMkLst>
            <pc:docMk/>
            <pc:sldMk cId="480309411" sldId="275"/>
            <ac:spMk id="65" creationId="{D2B9299F-BED7-44C5-9CC5-E542F9193C2F}"/>
          </ac:spMkLst>
        </pc:spChg>
        <pc:spChg chg="add del">
          <ac:chgData name="mikez zaatri" userId="dc7c058cd1c617f1" providerId="LiveId" clId="{3609CF1C-7F59-43CD-9E2F-3C5D15BF5220}" dt="2021-08-08T21:26:55.395" v="512" actId="26606"/>
          <ac:spMkLst>
            <pc:docMk/>
            <pc:sldMk cId="480309411" sldId="275"/>
            <ac:spMk id="66" creationId="{E9DDF273-E040-4765-AD05-872458E1370A}"/>
          </ac:spMkLst>
        </pc:spChg>
        <pc:spChg chg="add del">
          <ac:chgData name="mikez zaatri" userId="dc7c058cd1c617f1" providerId="LiveId" clId="{3609CF1C-7F59-43CD-9E2F-3C5D15BF5220}" dt="2021-08-08T21:26:55.395" v="512" actId="26606"/>
          <ac:spMkLst>
            <pc:docMk/>
            <pc:sldMk cId="480309411" sldId="275"/>
            <ac:spMk id="67" creationId="{875485B9-8EE1-447A-9C08-F7D6B532A8CF}"/>
          </ac:spMkLst>
        </pc:spChg>
        <pc:spChg chg="add del">
          <ac:chgData name="mikez zaatri" userId="dc7c058cd1c617f1" providerId="LiveId" clId="{3609CF1C-7F59-43CD-9E2F-3C5D15BF5220}" dt="2021-08-08T21:26:55.395" v="512" actId="26606"/>
          <ac:spMkLst>
            <pc:docMk/>
            <pc:sldMk cId="480309411" sldId="275"/>
            <ac:spMk id="68" creationId="{B963707F-B98C-4143-AFCF-D6B56C975C5A}"/>
          </ac:spMkLst>
        </pc:spChg>
        <pc:spChg chg="add del">
          <ac:chgData name="mikez zaatri" userId="dc7c058cd1c617f1" providerId="LiveId" clId="{3609CF1C-7F59-43CD-9E2F-3C5D15BF5220}" dt="2021-08-08T21:26:55.395" v="512" actId="26606"/>
          <ac:spMkLst>
            <pc:docMk/>
            <pc:sldMk cId="480309411" sldId="275"/>
            <ac:spMk id="69" creationId="{88D2DFBB-460D-4ECB-BD76-509C99DAD65A}"/>
          </ac:spMkLst>
        </pc:spChg>
        <pc:spChg chg="add del">
          <ac:chgData name="mikez zaatri" userId="dc7c058cd1c617f1" providerId="LiveId" clId="{3609CF1C-7F59-43CD-9E2F-3C5D15BF5220}" dt="2021-08-08T21:30:40.310" v="543" actId="26606"/>
          <ac:spMkLst>
            <pc:docMk/>
            <pc:sldMk cId="480309411" sldId="275"/>
            <ac:spMk id="74" creationId="{910015B9-6046-41B8-83BD-71778D2F9798}"/>
          </ac:spMkLst>
        </pc:spChg>
        <pc:spChg chg="add del">
          <ac:chgData name="mikez zaatri" userId="dc7c058cd1c617f1" providerId="LiveId" clId="{3609CF1C-7F59-43CD-9E2F-3C5D15BF5220}" dt="2021-08-08T21:30:40.310" v="543" actId="26606"/>
          <ac:spMkLst>
            <pc:docMk/>
            <pc:sldMk cId="480309411" sldId="275"/>
            <ac:spMk id="76" creationId="{53908232-52E2-4794-A6C1-54300FB98919}"/>
          </ac:spMkLst>
        </pc:spChg>
        <pc:spChg chg="add del">
          <ac:chgData name="mikez zaatri" userId="dc7c058cd1c617f1" providerId="LiveId" clId="{3609CF1C-7F59-43CD-9E2F-3C5D15BF5220}" dt="2021-08-08T21:30:40.310" v="543" actId="26606"/>
          <ac:spMkLst>
            <pc:docMk/>
            <pc:sldMk cId="480309411" sldId="275"/>
            <ac:spMk id="78" creationId="{D2B9299F-BED7-44C5-9CC5-E542F9193C2F}"/>
          </ac:spMkLst>
        </pc:spChg>
        <pc:spChg chg="add del">
          <ac:chgData name="mikez zaatri" userId="dc7c058cd1c617f1" providerId="LiveId" clId="{3609CF1C-7F59-43CD-9E2F-3C5D15BF5220}" dt="2021-08-08T21:30:40.310" v="543" actId="26606"/>
          <ac:spMkLst>
            <pc:docMk/>
            <pc:sldMk cId="480309411" sldId="275"/>
            <ac:spMk id="80" creationId="{E9DDF273-E040-4765-AD05-872458E1370A}"/>
          </ac:spMkLst>
        </pc:spChg>
        <pc:spChg chg="add del">
          <ac:chgData name="mikez zaatri" userId="dc7c058cd1c617f1" providerId="LiveId" clId="{3609CF1C-7F59-43CD-9E2F-3C5D15BF5220}" dt="2021-08-08T21:30:40.310" v="543" actId="26606"/>
          <ac:spMkLst>
            <pc:docMk/>
            <pc:sldMk cId="480309411" sldId="275"/>
            <ac:spMk id="82" creationId="{C592B42C-58FA-4A86-86F9-BA64DFB52839}"/>
          </ac:spMkLst>
        </pc:spChg>
        <pc:spChg chg="add del">
          <ac:chgData name="mikez zaatri" userId="dc7c058cd1c617f1" providerId="LiveId" clId="{3609CF1C-7F59-43CD-9E2F-3C5D15BF5220}" dt="2021-08-08T21:30:40.310" v="543" actId="26606"/>
          <ac:spMkLst>
            <pc:docMk/>
            <pc:sldMk cId="480309411" sldId="275"/>
            <ac:spMk id="84" creationId="{49AE81AC-D16D-497C-95C0-16E491F119CE}"/>
          </ac:spMkLst>
        </pc:spChg>
        <pc:spChg chg="add del">
          <ac:chgData name="mikez zaatri" userId="dc7c058cd1c617f1" providerId="LiveId" clId="{3609CF1C-7F59-43CD-9E2F-3C5D15BF5220}" dt="2021-08-08T21:30:40.310" v="543" actId="26606"/>
          <ac:spMkLst>
            <pc:docMk/>
            <pc:sldMk cId="480309411" sldId="275"/>
            <ac:spMk id="86" creationId="{2465720C-012A-4C28-8AA5-75E0C7CC2AE8}"/>
          </ac:spMkLst>
        </pc:spChg>
        <pc:spChg chg="add del">
          <ac:chgData name="mikez zaatri" userId="dc7c058cd1c617f1" providerId="LiveId" clId="{3609CF1C-7F59-43CD-9E2F-3C5D15BF5220}" dt="2021-08-08T21:30:40.310" v="543" actId="26606"/>
          <ac:spMkLst>
            <pc:docMk/>
            <pc:sldMk cId="480309411" sldId="275"/>
            <ac:spMk id="88" creationId="{F2137993-2819-4F0D-9767-4F7C41F33D97}"/>
          </ac:spMkLst>
        </pc:spChg>
        <pc:spChg chg="add del">
          <ac:chgData name="mikez zaatri" userId="dc7c058cd1c617f1" providerId="LiveId" clId="{3609CF1C-7F59-43CD-9E2F-3C5D15BF5220}" dt="2021-08-08T21:30:40.310" v="543" actId="26606"/>
          <ac:spMkLst>
            <pc:docMk/>
            <pc:sldMk cId="480309411" sldId="275"/>
            <ac:spMk id="90" creationId="{FC9E8B1E-9FF3-4471-BF13-F774FD86EABB}"/>
          </ac:spMkLst>
        </pc:spChg>
        <pc:spChg chg="add del">
          <ac:chgData name="mikez zaatri" userId="dc7c058cd1c617f1" providerId="LiveId" clId="{3609CF1C-7F59-43CD-9E2F-3C5D15BF5220}" dt="2021-08-08T21:30:40.310" v="543" actId="26606"/>
          <ac:spMkLst>
            <pc:docMk/>
            <pc:sldMk cId="480309411" sldId="275"/>
            <ac:spMk id="95" creationId="{910015B9-6046-41B8-83BD-71778D2F9798}"/>
          </ac:spMkLst>
        </pc:spChg>
        <pc:spChg chg="add del">
          <ac:chgData name="mikez zaatri" userId="dc7c058cd1c617f1" providerId="LiveId" clId="{3609CF1C-7F59-43CD-9E2F-3C5D15BF5220}" dt="2021-08-08T21:30:40.310" v="543" actId="26606"/>
          <ac:spMkLst>
            <pc:docMk/>
            <pc:sldMk cId="480309411" sldId="275"/>
            <ac:spMk id="97" creationId="{53908232-52E2-4794-A6C1-54300FB98919}"/>
          </ac:spMkLst>
        </pc:spChg>
        <pc:spChg chg="add del">
          <ac:chgData name="mikez zaatri" userId="dc7c058cd1c617f1" providerId="LiveId" clId="{3609CF1C-7F59-43CD-9E2F-3C5D15BF5220}" dt="2021-08-08T21:30:40.310" v="543" actId="26606"/>
          <ac:spMkLst>
            <pc:docMk/>
            <pc:sldMk cId="480309411" sldId="275"/>
            <ac:spMk id="99" creationId="{D2B9299F-BED7-44C5-9CC5-E542F9193C2F}"/>
          </ac:spMkLst>
        </pc:spChg>
        <pc:spChg chg="add del">
          <ac:chgData name="mikez zaatri" userId="dc7c058cd1c617f1" providerId="LiveId" clId="{3609CF1C-7F59-43CD-9E2F-3C5D15BF5220}" dt="2021-08-08T21:30:40.310" v="543" actId="26606"/>
          <ac:spMkLst>
            <pc:docMk/>
            <pc:sldMk cId="480309411" sldId="275"/>
            <ac:spMk id="101" creationId="{E9DDF273-E040-4765-AD05-872458E1370A}"/>
          </ac:spMkLst>
        </pc:spChg>
        <pc:spChg chg="add del">
          <ac:chgData name="mikez zaatri" userId="dc7c058cd1c617f1" providerId="LiveId" clId="{3609CF1C-7F59-43CD-9E2F-3C5D15BF5220}" dt="2021-08-08T21:30:40.310" v="543" actId="26606"/>
          <ac:spMkLst>
            <pc:docMk/>
            <pc:sldMk cId="480309411" sldId="275"/>
            <ac:spMk id="103" creationId="{875485B9-8EE1-447A-9C08-F7D6B532A8CF}"/>
          </ac:spMkLst>
        </pc:spChg>
        <pc:spChg chg="add del">
          <ac:chgData name="mikez zaatri" userId="dc7c058cd1c617f1" providerId="LiveId" clId="{3609CF1C-7F59-43CD-9E2F-3C5D15BF5220}" dt="2021-08-08T21:30:40.310" v="543" actId="26606"/>
          <ac:spMkLst>
            <pc:docMk/>
            <pc:sldMk cId="480309411" sldId="275"/>
            <ac:spMk id="105" creationId="{B963707F-B98C-4143-AFCF-D6B56C975C5A}"/>
          </ac:spMkLst>
        </pc:spChg>
        <pc:spChg chg="add del">
          <ac:chgData name="mikez zaatri" userId="dc7c058cd1c617f1" providerId="LiveId" clId="{3609CF1C-7F59-43CD-9E2F-3C5D15BF5220}" dt="2021-08-08T21:30:40.310" v="543" actId="26606"/>
          <ac:spMkLst>
            <pc:docMk/>
            <pc:sldMk cId="480309411" sldId="275"/>
            <ac:spMk id="107" creationId="{88D2DFBB-460D-4ECB-BD76-509C99DAD65A}"/>
          </ac:spMkLst>
        </pc:spChg>
        <pc:grpChg chg="add del">
          <ac:chgData name="mikez zaatri" userId="dc7c058cd1c617f1" providerId="LiveId" clId="{3609CF1C-7F59-43CD-9E2F-3C5D15BF5220}" dt="2021-08-08T21:26:23.861" v="497" actId="26606"/>
          <ac:grpSpMkLst>
            <pc:docMk/>
            <pc:sldMk cId="480309411" sldId="275"/>
            <ac:grpSpMk id="44" creationId="{3A852E5D-96B2-47B5-AB0F-426F231FBD41}"/>
          </ac:grpSpMkLst>
        </pc:grpChg>
        <pc:grpChg chg="add del">
          <ac:chgData name="mikez zaatri" userId="dc7c058cd1c617f1" providerId="LiveId" clId="{3609CF1C-7F59-43CD-9E2F-3C5D15BF5220}" dt="2021-08-08T21:26:34.240" v="501" actId="26606"/>
          <ac:grpSpMkLst>
            <pc:docMk/>
            <pc:sldMk cId="480309411" sldId="275"/>
            <ac:grpSpMk id="60" creationId="{3A852E5D-96B2-47B5-AB0F-426F231FBD41}"/>
          </ac:grpSpMkLst>
        </pc:grpChg>
        <pc:picChg chg="del">
          <ac:chgData name="mikez zaatri" userId="dc7c058cd1c617f1" providerId="LiveId" clId="{3609CF1C-7F59-43CD-9E2F-3C5D15BF5220}" dt="2021-08-08T21:26:15.718" v="495" actId="478"/>
          <ac:picMkLst>
            <pc:docMk/>
            <pc:sldMk cId="480309411" sldId="275"/>
            <ac:picMk id="5" creationId="{5D8CD567-4A52-4166-8A27-0CD5C20D03BA}"/>
          </ac:picMkLst>
        </pc:picChg>
        <pc:picChg chg="add mod ord">
          <ac:chgData name="mikez zaatri" userId="dc7c058cd1c617f1" providerId="LiveId" clId="{3609CF1C-7F59-43CD-9E2F-3C5D15BF5220}" dt="2021-08-08T21:30:40.310" v="543" actId="26606"/>
          <ac:picMkLst>
            <pc:docMk/>
            <pc:sldMk cId="480309411" sldId="275"/>
            <ac:picMk id="6" creationId="{3F470C4A-4AD1-47A3-A5CA-847F89F3DAB1}"/>
          </ac:picMkLst>
        </pc:picChg>
        <pc:picChg chg="del">
          <ac:chgData name="mikez zaatri" userId="dc7c058cd1c617f1" providerId="LiveId" clId="{3609CF1C-7F59-43CD-9E2F-3C5D15BF5220}" dt="2021-08-08T21:26:14.540" v="494" actId="478"/>
          <ac:picMkLst>
            <pc:docMk/>
            <pc:sldMk cId="480309411" sldId="275"/>
            <ac:picMk id="8" creationId="{DD4EC2D4-8A09-42FF-AF5F-35A756471C4B}"/>
          </ac:picMkLst>
        </pc:picChg>
        <pc:picChg chg="add mod">
          <ac:chgData name="mikez zaatri" userId="dc7c058cd1c617f1" providerId="LiveId" clId="{3609CF1C-7F59-43CD-9E2F-3C5D15BF5220}" dt="2021-08-08T21:30:48.042" v="544" actId="14100"/>
          <ac:picMkLst>
            <pc:docMk/>
            <pc:sldMk cId="480309411" sldId="275"/>
            <ac:picMk id="9" creationId="{15A818AF-D1C2-4E14-8314-97A84FE0621D}"/>
          </ac:picMkLst>
        </pc:picChg>
        <pc:picChg chg="del mod ord">
          <ac:chgData name="mikez zaatri" userId="dc7c058cd1c617f1" providerId="LiveId" clId="{3609CF1C-7F59-43CD-9E2F-3C5D15BF5220}" dt="2021-08-08T21:27:22.165" v="517" actId="478"/>
          <ac:picMkLst>
            <pc:docMk/>
            <pc:sldMk cId="480309411" sldId="275"/>
            <ac:picMk id="27" creationId="{3880D72E-CEFE-440C-BC73-45864A12D3CF}"/>
          </ac:picMkLst>
        </pc:picChg>
        <pc:picChg chg="del mod">
          <ac:chgData name="mikez zaatri" userId="dc7c058cd1c617f1" providerId="LiveId" clId="{3609CF1C-7F59-43CD-9E2F-3C5D15BF5220}" dt="2021-08-08T21:28:13.138" v="526" actId="478"/>
          <ac:picMkLst>
            <pc:docMk/>
            <pc:sldMk cId="480309411" sldId="275"/>
            <ac:picMk id="29" creationId="{15F85C90-A1A2-4C76-BB0A-9470D94303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64A6-729C-462D-B75E-C4CFD7D8CEA1}" type="datetimeFigureOut">
              <a:rPr lang="en-US" smtClean="0"/>
              <a:t>8/8/2021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42F2-C5B0-4905-B41B-838B9341D07C}" type="slidenum">
              <a:rPr lang="en-US" smtClean="0"/>
              <a:t>‹#›</a:t>
            </a:fld>
            <a:endParaRPr lang="en-US"/>
          </a:p>
        </p:txBody>
      </p:sp>
    </p:spTree>
    <p:extLst>
      <p:ext uri="{BB962C8B-B14F-4D97-AF65-F5344CB8AC3E}">
        <p14:creationId xmlns:p14="http://schemas.microsoft.com/office/powerpoint/2010/main" val="28034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84fc85c2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84fc85c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27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4fc85c2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4fc85c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84fc85c2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84fc85c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723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095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84fc85c23_0_1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84fc85c23_0_1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84fc85c23_0_1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84fc85c23_0_1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84fc85c23_0_1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84fc85c23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134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8/8/2021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pro.mlslistings.com/Account/Login.aspx"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730000" y="525000"/>
            <a:ext cx="9385200" cy="697523"/>
          </a:xfrm>
          <a:prstGeom prst="rect">
            <a:avLst/>
          </a:prstGeom>
        </p:spPr>
        <p:txBody>
          <a:bodyPr spcFirstLastPara="1" vert="horz" wrap="square" lIns="121900" tIns="121900" rIns="121900" bIns="121900" rtlCol="0" anchor="t" anchorCtr="0">
            <a:spAutoFit/>
          </a:bodyPr>
          <a:lstStyle/>
          <a:p>
            <a:r>
              <a:rPr lang="en" sz="2933"/>
              <a:t>Agenda</a:t>
            </a:r>
            <a:endParaRPr sz="2933"/>
          </a:p>
        </p:txBody>
      </p:sp>
      <p:sp>
        <p:nvSpPr>
          <p:cNvPr id="141" name="Google Shape;141;p14"/>
          <p:cNvSpPr txBox="1">
            <a:spLocks noGrp="1"/>
          </p:cNvSpPr>
          <p:nvPr>
            <p:ph type="body" idx="1"/>
          </p:nvPr>
        </p:nvSpPr>
        <p:spPr>
          <a:xfrm>
            <a:off x="1730000" y="1849434"/>
            <a:ext cx="9385200" cy="4770496"/>
          </a:xfrm>
          <a:prstGeom prst="rect">
            <a:avLst/>
          </a:prstGeom>
        </p:spPr>
        <p:txBody>
          <a:bodyPr spcFirstLastPara="1" vert="horz" wrap="square" lIns="121900" tIns="121900" rIns="121900" bIns="121900" rtlCol="0" anchor="t" anchorCtr="0">
            <a:spAutoFit/>
          </a:bodyPr>
          <a:lstStyle/>
          <a:p>
            <a:pPr>
              <a:lnSpc>
                <a:spcPct val="200000"/>
              </a:lnSpc>
            </a:pPr>
            <a:r>
              <a:rPr lang="en"/>
              <a:t>Project Overview: </a:t>
            </a:r>
            <a:endParaRPr/>
          </a:p>
          <a:p>
            <a:pPr lvl="1">
              <a:lnSpc>
                <a:spcPct val="200000"/>
              </a:lnSpc>
            </a:pPr>
            <a:r>
              <a:rPr lang="en"/>
              <a:t>topic and motivation for  selecting this topic. </a:t>
            </a:r>
            <a:endParaRPr/>
          </a:p>
          <a:p>
            <a:pPr lvl="1">
              <a:lnSpc>
                <a:spcPct val="200000"/>
              </a:lnSpc>
            </a:pPr>
            <a:r>
              <a:rPr lang="en"/>
              <a:t>Project goals: Questions the team hopes to answer.</a:t>
            </a:r>
            <a:endParaRPr/>
          </a:p>
          <a:p>
            <a:pPr>
              <a:lnSpc>
                <a:spcPct val="200000"/>
              </a:lnSpc>
            </a:pPr>
            <a:r>
              <a:rPr lang="en"/>
              <a:t>Description of the source of data</a:t>
            </a:r>
            <a:endParaRPr/>
          </a:p>
          <a:p>
            <a:pPr>
              <a:lnSpc>
                <a:spcPct val="200000"/>
              </a:lnSpc>
            </a:pPr>
            <a:r>
              <a:rPr lang="en"/>
              <a:t>Data exploration &amp; transformation </a:t>
            </a:r>
            <a:endParaRPr/>
          </a:p>
          <a:p>
            <a:pPr>
              <a:lnSpc>
                <a:spcPct val="200000"/>
              </a:lnSpc>
            </a:pPr>
            <a:r>
              <a:rPr lang="en"/>
              <a:t>Project  analysis</a:t>
            </a:r>
            <a:endParaRPr/>
          </a:p>
          <a:p>
            <a:pPr>
              <a:lnSpc>
                <a:spcPct val="200000"/>
              </a:lnSpc>
            </a:pPr>
            <a:r>
              <a:rPr lang="en"/>
              <a:t>Final Project outcome , Dashboard and visualization </a:t>
            </a:r>
            <a:endParaRPr/>
          </a:p>
          <a:p>
            <a:pPr>
              <a:lnSpc>
                <a:spcPct val="200000"/>
              </a:lnSpc>
            </a:pPr>
            <a:r>
              <a:rPr lang="en"/>
              <a:t>Technologies, languages, tools, and algorithms used throughout the project</a:t>
            </a:r>
            <a:endParaRPr/>
          </a:p>
          <a:p>
            <a:pPr>
              <a:lnSpc>
                <a:spcPct val="200000"/>
              </a:lnSpc>
            </a:pPr>
            <a:r>
              <a:rPr lang="en"/>
              <a:t>Recommendation for future analysis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Deep Learning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Neural Network DL ML Model </a:t>
            </a:r>
          </a:p>
        </p:txBody>
      </p:sp>
      <p:pic>
        <p:nvPicPr>
          <p:cNvPr id="5" name="Picture 4" descr="Text&#10;&#10;Description automatically generated">
            <a:extLst>
              <a:ext uri="{FF2B5EF4-FFF2-40B4-BE49-F238E27FC236}">
                <a16:creationId xmlns:a16="http://schemas.microsoft.com/office/drawing/2014/main" id="{5D8CD567-4A52-4166-8A27-0CD5C20D03BA}"/>
              </a:ext>
            </a:extLst>
          </p:cNvPr>
          <p:cNvPicPr>
            <a:picLocks noChangeAspect="1"/>
          </p:cNvPicPr>
          <p:nvPr/>
        </p:nvPicPr>
        <p:blipFill>
          <a:blip r:embed="rId2"/>
          <a:stretch>
            <a:fillRect/>
          </a:stretch>
        </p:blipFill>
        <p:spPr>
          <a:xfrm>
            <a:off x="4592230" y="841237"/>
            <a:ext cx="7337529" cy="1467504"/>
          </a:xfrm>
          <a:prstGeom prst="rect">
            <a:avLst/>
          </a:prstGeom>
        </p:spPr>
      </p:pic>
      <p:pic>
        <p:nvPicPr>
          <p:cNvPr id="8" name="Picture 7" descr="Text&#10;&#10;Description automatically generated">
            <a:extLst>
              <a:ext uri="{FF2B5EF4-FFF2-40B4-BE49-F238E27FC236}">
                <a16:creationId xmlns:a16="http://schemas.microsoft.com/office/drawing/2014/main" id="{DD4EC2D4-8A09-42FF-AF5F-35A756471C4B}"/>
              </a:ext>
            </a:extLst>
          </p:cNvPr>
          <p:cNvPicPr>
            <a:picLocks noChangeAspect="1"/>
          </p:cNvPicPr>
          <p:nvPr/>
        </p:nvPicPr>
        <p:blipFill>
          <a:blip r:embed="rId3"/>
          <a:stretch>
            <a:fillRect/>
          </a:stretch>
        </p:blipFill>
        <p:spPr>
          <a:xfrm>
            <a:off x="4592230" y="2601339"/>
            <a:ext cx="7335903" cy="3399410"/>
          </a:xfrm>
          <a:prstGeom prst="rect">
            <a:avLst/>
          </a:prstGeom>
        </p:spPr>
      </p:pic>
    </p:spTree>
    <p:extLst>
      <p:ext uri="{BB962C8B-B14F-4D97-AF65-F5344CB8AC3E}">
        <p14:creationId xmlns:p14="http://schemas.microsoft.com/office/powerpoint/2010/main" val="45109156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82" name="Rectangle 81">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700218" y="1656292"/>
            <a:ext cx="3150659" cy="2085869"/>
          </a:xfrm>
        </p:spPr>
        <p:txBody>
          <a:bodyPr vert="horz" lIns="91440" tIns="45720" rIns="91440" bIns="45720" rtlCol="0" anchor="b">
            <a:normAutofit/>
          </a:bodyPr>
          <a:lstStyle/>
          <a:p>
            <a:pPr>
              <a:spcBef>
                <a:spcPct val="0"/>
              </a:spcBef>
            </a:pPr>
            <a:r>
              <a:rPr lang="en-US" sz="3600">
                <a:solidFill>
                  <a:srgbClr val="FFFFFF"/>
                </a:solidFill>
              </a:rPr>
              <a:t>Deep Learning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700218" y="3742162"/>
            <a:ext cx="3150659" cy="1733655"/>
          </a:xfrm>
        </p:spPr>
        <p:txBody>
          <a:bodyPr vert="horz" lIns="91440" tIns="45720" rIns="91440" bIns="45720" rtlCol="0" anchor="t">
            <a:normAutofit/>
          </a:bodyPr>
          <a:lstStyle/>
          <a:p>
            <a:pPr marL="0" indent="0">
              <a:spcBef>
                <a:spcPct val="20000"/>
              </a:spcBef>
              <a:spcAft>
                <a:spcPts val="600"/>
              </a:spcAft>
              <a:buSzPct val="92000"/>
              <a:buNone/>
            </a:pPr>
            <a:r>
              <a:rPr lang="en-US" sz="1600" cap="all">
                <a:solidFill>
                  <a:srgbClr val="FFFFFF">
                    <a:alpha val="75000"/>
                  </a:srgbClr>
                </a:solidFill>
              </a:rPr>
              <a:t>Run ML Neural Network DL ML Model - Cont </a:t>
            </a:r>
          </a:p>
        </p:txBody>
      </p:sp>
      <p:pic>
        <p:nvPicPr>
          <p:cNvPr id="6" name="Picture 5" descr="Text&#10;&#10;Description automatically generated with medium confidence">
            <a:extLst>
              <a:ext uri="{FF2B5EF4-FFF2-40B4-BE49-F238E27FC236}">
                <a16:creationId xmlns:a16="http://schemas.microsoft.com/office/drawing/2014/main" id="{3F470C4A-4AD1-47A3-A5CA-847F89F3DAB1}"/>
              </a:ext>
            </a:extLst>
          </p:cNvPr>
          <p:cNvPicPr>
            <a:picLocks noChangeAspect="1"/>
          </p:cNvPicPr>
          <p:nvPr/>
        </p:nvPicPr>
        <p:blipFill>
          <a:blip r:embed="rId2"/>
          <a:stretch>
            <a:fillRect/>
          </a:stretch>
        </p:blipFill>
        <p:spPr>
          <a:xfrm>
            <a:off x="4625432" y="1633813"/>
            <a:ext cx="7117916" cy="1997033"/>
          </a:xfrm>
          <a:prstGeom prst="rect">
            <a:avLst/>
          </a:prstGeom>
        </p:spPr>
      </p:pic>
      <p:pic>
        <p:nvPicPr>
          <p:cNvPr id="9" name="Picture 8" descr="Text&#10;&#10;Description automatically generated">
            <a:extLst>
              <a:ext uri="{FF2B5EF4-FFF2-40B4-BE49-F238E27FC236}">
                <a16:creationId xmlns:a16="http://schemas.microsoft.com/office/drawing/2014/main" id="{15A818AF-D1C2-4E14-8314-97A84FE0621D}"/>
              </a:ext>
            </a:extLst>
          </p:cNvPr>
          <p:cNvPicPr>
            <a:picLocks noChangeAspect="1"/>
          </p:cNvPicPr>
          <p:nvPr/>
        </p:nvPicPr>
        <p:blipFill>
          <a:blip r:embed="rId3"/>
          <a:stretch>
            <a:fillRect/>
          </a:stretch>
        </p:blipFill>
        <p:spPr>
          <a:xfrm>
            <a:off x="4595946" y="3937465"/>
            <a:ext cx="7185188" cy="1619955"/>
          </a:xfrm>
          <a:prstGeom prst="rect">
            <a:avLst/>
          </a:prstGeom>
        </p:spPr>
      </p:pic>
    </p:spTree>
    <p:extLst>
      <p:ext uri="{BB962C8B-B14F-4D97-AF65-F5344CB8AC3E}">
        <p14:creationId xmlns:p14="http://schemas.microsoft.com/office/powerpoint/2010/main" val="48030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Project Analysis Machine Learning Model</a:t>
            </a:r>
            <a:endParaRPr sz="2800">
              <a:latin typeface="Lato"/>
              <a:ea typeface="Lato"/>
              <a:cs typeface="Lato"/>
              <a:sym typeface="Lato"/>
            </a:endParaRPr>
          </a:p>
        </p:txBody>
      </p:sp>
      <p:sp>
        <p:nvSpPr>
          <p:cNvPr id="165" name="Google Shape;165;p18"/>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Once ETL process is completed, we will use the Data Frame to run two Machine Learning models:</a:t>
            </a:r>
            <a:endParaRPr/>
          </a:p>
          <a:p>
            <a:pPr lvl="1"/>
            <a:r>
              <a:rPr lang="en" b="1">
                <a:solidFill>
                  <a:srgbClr val="008000"/>
                </a:solidFill>
                <a:highlight>
                  <a:srgbClr val="F7F7F7"/>
                </a:highlight>
                <a:latin typeface="Arial"/>
                <a:ea typeface="Arial"/>
                <a:cs typeface="Arial"/>
                <a:sym typeface="Arial"/>
              </a:rPr>
              <a:t>Linear Regression </a:t>
            </a:r>
            <a:endParaRPr b="1">
              <a:solidFill>
                <a:srgbClr val="008000"/>
              </a:solidFill>
              <a:highlight>
                <a:srgbClr val="F7F7F7"/>
              </a:highlight>
              <a:latin typeface="Arial"/>
              <a:ea typeface="Arial"/>
              <a:cs typeface="Arial"/>
              <a:sym typeface="Arial"/>
            </a:endParaRPr>
          </a:p>
          <a:p>
            <a:pPr marL="0" indent="0">
              <a:spcBef>
                <a:spcPts val="1600"/>
              </a:spcBef>
              <a:buNone/>
            </a:pPr>
            <a:endParaRPr sz="1400" b="1">
              <a:solidFill>
                <a:srgbClr val="008000"/>
              </a:solidFill>
              <a:highlight>
                <a:srgbClr val="F7F7F7"/>
              </a:highlight>
              <a:latin typeface="Arial"/>
              <a:ea typeface="Arial"/>
              <a:cs typeface="Arial"/>
              <a:sym typeface="Arial"/>
            </a:endParaRPr>
          </a:p>
          <a:p>
            <a:pPr marL="0" indent="0">
              <a:spcBef>
                <a:spcPts val="1600"/>
              </a:spcBef>
              <a:buNone/>
            </a:pPr>
            <a:endParaRPr sz="1400" b="1">
              <a:solidFill>
                <a:srgbClr val="008000"/>
              </a:solidFill>
              <a:highlight>
                <a:srgbClr val="F7F7F7"/>
              </a:highlight>
              <a:latin typeface="Arial"/>
              <a:ea typeface="Arial"/>
              <a:cs typeface="Arial"/>
              <a:sym typeface="Arial"/>
            </a:endParaRPr>
          </a:p>
          <a:p>
            <a:pPr indent="-393690">
              <a:spcBef>
                <a:spcPts val="1600"/>
              </a:spcBef>
              <a:buClr>
                <a:srgbClr val="008000"/>
              </a:buClr>
              <a:buSzPts val="1050"/>
              <a:buFont typeface="Arial"/>
              <a:buChar char="●"/>
            </a:pPr>
            <a:r>
              <a:rPr lang="en" sz="1400" b="1">
                <a:solidFill>
                  <a:srgbClr val="008000"/>
                </a:solidFill>
                <a:highlight>
                  <a:srgbClr val="F7F7F7"/>
                </a:highlight>
                <a:latin typeface="Arial"/>
                <a:ea typeface="Arial"/>
                <a:cs typeface="Arial"/>
                <a:sym typeface="Arial"/>
              </a:rPr>
              <a:t>Neural Network ML Model</a:t>
            </a:r>
            <a:endParaRPr sz="1400" b="1">
              <a:solidFill>
                <a:srgbClr val="008000"/>
              </a:solidFill>
              <a:highlight>
                <a:srgbClr val="F7F7F7"/>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Final Project outcome , Dashboard and visualization</a:t>
            </a:r>
            <a:endParaRPr sz="2800">
              <a:latin typeface="Lato"/>
              <a:ea typeface="Lato"/>
              <a:cs typeface="Lato"/>
              <a:sym typeface="Lato"/>
            </a:endParaRPr>
          </a:p>
        </p:txBody>
      </p:sp>
      <p:sp>
        <p:nvSpPr>
          <p:cNvPr id="171" name="Google Shape;171;p19"/>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Using  Tableau to visualize the following analysis outcome:</a:t>
            </a:r>
            <a:endParaRPr/>
          </a:p>
          <a:p>
            <a:pPr lvl="1"/>
            <a:r>
              <a:rPr lang="en"/>
              <a:t>Present at the county level in Ca  the  Avg. Sale Price vs. Predicted Ang. Price, Min Max Price Per SQF </a:t>
            </a:r>
            <a:endParaRPr/>
          </a:p>
          <a:p>
            <a:pPr lvl="1"/>
            <a:r>
              <a:rPr lang="en"/>
              <a:t>Top 5 Areas with the Highest prices. </a:t>
            </a:r>
            <a:endParaRPr/>
          </a:p>
          <a:p>
            <a:pPr lvl="1"/>
            <a:r>
              <a:rPr lang="en"/>
              <a:t>Bottom 5 areas with the lowest prices. 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Technologies, languages, tools, and algorithms used throughout the project</a:t>
            </a:r>
            <a:endParaRPr sz="2800">
              <a:latin typeface="Lato"/>
              <a:ea typeface="Lato"/>
              <a:cs typeface="Lato"/>
              <a:sym typeface="Lato"/>
            </a:endParaRPr>
          </a:p>
        </p:txBody>
      </p:sp>
      <p:sp>
        <p:nvSpPr>
          <p:cNvPr id="177" name="Google Shape;177;p20"/>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Python :  Pandas, PySpark </a:t>
            </a:r>
            <a:endParaRPr/>
          </a:p>
          <a:p>
            <a:r>
              <a:rPr lang="en"/>
              <a:t>SQLAlchemy </a:t>
            </a:r>
            <a:endParaRPr/>
          </a:p>
          <a:p>
            <a:r>
              <a:rPr lang="en"/>
              <a:t>Postgres </a:t>
            </a:r>
            <a:endParaRPr/>
          </a:p>
          <a:p>
            <a:r>
              <a:rPr lang="en"/>
              <a:t>Google CoLab </a:t>
            </a:r>
            <a:endParaRPr/>
          </a:p>
          <a:p>
            <a:r>
              <a:rPr lang="en"/>
              <a:t>Google Docs. </a:t>
            </a:r>
            <a:endParaRPr/>
          </a:p>
          <a:p>
            <a:r>
              <a:rPr lang="en"/>
              <a:t>Python ML Models: Linear regression , Keras for neural network ML Model.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Recommendation for future analysis</a:t>
            </a:r>
            <a:endParaRPr sz="2800">
              <a:latin typeface="Lato"/>
              <a:ea typeface="Lato"/>
              <a:cs typeface="Lato"/>
              <a:sym typeface="Lato"/>
            </a:endParaRPr>
          </a:p>
        </p:txBody>
      </p:sp>
      <p:sp>
        <p:nvSpPr>
          <p:cNvPr id="183" name="Google Shape;183;p21"/>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TBD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525814" y="3126157"/>
            <a:ext cx="9385200" cy="1218800"/>
          </a:xfrm>
          <a:prstGeom prst="rect">
            <a:avLst/>
          </a:prstGeom>
        </p:spPr>
        <p:txBody>
          <a:bodyPr spcFirstLastPara="1" vert="horz" wrap="square" lIns="121900" tIns="121900" rIns="121900" bIns="121900" rtlCol="0" anchor="t" anchorCtr="0">
            <a:normAutofit/>
          </a:bodyPr>
          <a:lstStyle/>
          <a:p>
            <a:r>
              <a:rPr lang="en" sz="2800" dirty="0">
                <a:latin typeface="Lato"/>
                <a:ea typeface="Lato"/>
                <a:cs typeface="Lato"/>
                <a:sym typeface="Lato"/>
              </a:rPr>
              <a:t>Backup</a:t>
            </a:r>
            <a:endParaRPr sz="2800" dirty="0">
              <a:latin typeface="Lato"/>
              <a:ea typeface="Lato"/>
              <a:cs typeface="Lato"/>
              <a:sym typeface="Lato"/>
            </a:endParaRPr>
          </a:p>
        </p:txBody>
      </p:sp>
    </p:spTree>
    <p:extLst>
      <p:ext uri="{BB962C8B-B14F-4D97-AF65-F5344CB8AC3E}">
        <p14:creationId xmlns:p14="http://schemas.microsoft.com/office/powerpoint/2010/main" val="309916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REGRESSION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Linear regression using </a:t>
            </a:r>
            <a:r>
              <a:rPr lang="en-US" dirty="0" err="1">
                <a:solidFill>
                  <a:srgbClr val="FFFFFF"/>
                </a:solidFill>
              </a:rPr>
              <a:t>sklearn</a:t>
            </a:r>
            <a:r>
              <a:rPr lang="en-US" dirty="0">
                <a:solidFill>
                  <a:srgbClr val="FFFFFF"/>
                </a:solidFill>
              </a:rPr>
              <a:t>  model</a:t>
            </a:r>
          </a:p>
        </p:txBody>
      </p:sp>
      <p:pic>
        <p:nvPicPr>
          <p:cNvPr id="5" name="Picture 4" descr="Graphical user interface, text&#10;&#10;Description automatically generated">
            <a:extLst>
              <a:ext uri="{FF2B5EF4-FFF2-40B4-BE49-F238E27FC236}">
                <a16:creationId xmlns:a16="http://schemas.microsoft.com/office/drawing/2014/main" id="{41973571-4714-4A37-9A12-B8EF6AD2B962}"/>
              </a:ext>
            </a:extLst>
          </p:cNvPr>
          <p:cNvPicPr>
            <a:picLocks noChangeAspect="1"/>
          </p:cNvPicPr>
          <p:nvPr/>
        </p:nvPicPr>
        <p:blipFill>
          <a:blip r:embed="rId2"/>
          <a:stretch>
            <a:fillRect/>
          </a:stretch>
        </p:blipFill>
        <p:spPr>
          <a:xfrm>
            <a:off x="4529398" y="788989"/>
            <a:ext cx="6831503" cy="1998215"/>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947C76F2-46F3-40B9-8D7A-B1625DFB2D13}"/>
              </a:ext>
            </a:extLst>
          </p:cNvPr>
          <p:cNvPicPr>
            <a:picLocks noChangeAspect="1"/>
          </p:cNvPicPr>
          <p:nvPr/>
        </p:nvPicPr>
        <p:blipFill>
          <a:blip r:embed="rId3"/>
          <a:stretch>
            <a:fillRect/>
          </a:stretch>
        </p:blipFill>
        <p:spPr>
          <a:xfrm>
            <a:off x="4733218" y="3576193"/>
            <a:ext cx="6627683" cy="1413256"/>
          </a:xfrm>
          <a:prstGeom prst="rect">
            <a:avLst/>
          </a:prstGeom>
        </p:spPr>
      </p:pic>
    </p:spTree>
    <p:extLst>
      <p:ext uri="{BB962C8B-B14F-4D97-AF65-F5344CB8AC3E}">
        <p14:creationId xmlns:p14="http://schemas.microsoft.com/office/powerpoint/2010/main" val="40327350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Project Overview</a:t>
            </a:r>
            <a:endParaRPr sz="2800">
              <a:latin typeface="Lato"/>
              <a:ea typeface="Lato"/>
              <a:cs typeface="Lato"/>
              <a:sym typeface="Lato"/>
            </a:endParaRPr>
          </a:p>
        </p:txBody>
      </p:sp>
      <p:sp>
        <p:nvSpPr>
          <p:cNvPr id="147" name="Google Shape;147;p15"/>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Motivation:</a:t>
            </a:r>
            <a:endParaRPr/>
          </a:p>
          <a:p>
            <a:pPr lvl="1"/>
            <a:r>
              <a:rPr lang="en"/>
              <a:t>Housing prices are a hot topic, especially During the COVID-19 Pandemic (Leading to increased demand for housing). </a:t>
            </a:r>
            <a:endParaRPr/>
          </a:p>
          <a:p>
            <a:pPr lvl="1"/>
            <a:r>
              <a:rPr lang="en"/>
              <a:t>Team members are passionate about Real Estate investment and would like to Build Machine Learning Model to help House Owners and Real Estate Investors to evaluate the  Potentials of a Housing deals in California.</a:t>
            </a:r>
            <a:endParaRPr/>
          </a:p>
          <a:p>
            <a:r>
              <a:rPr lang="en"/>
              <a:t> Project overview:</a:t>
            </a:r>
            <a:endParaRPr/>
          </a:p>
          <a:p>
            <a:pPr lvl="1"/>
            <a:r>
              <a:rPr lang="en"/>
              <a:t>We will import  housing sale records from CSV formats to Python, then we will  use  Python Libraries and SQL to perform ETL process on the raw data. Once Data is Loaded we build a supervised Linear regression and Neural network MLs to predict the housing prices.</a:t>
            </a:r>
            <a:endParaRPr/>
          </a:p>
          <a:p>
            <a:r>
              <a:rPr lang="en"/>
              <a:t>Project goals: Questions the team hopes to answer:</a:t>
            </a:r>
            <a:endParaRPr/>
          </a:p>
          <a:p>
            <a:pPr lvl="1"/>
            <a:r>
              <a:rPr lang="en"/>
              <a:t>Predict the Average housing prices and Help the Consumers and Real Estate investors to make educated decisions based on Data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Source</a:t>
            </a:r>
            <a:endParaRPr sz="2800">
              <a:latin typeface="Lato"/>
              <a:ea typeface="Lato"/>
              <a:cs typeface="Lato"/>
              <a:sym typeface="Lato"/>
            </a:endParaRPr>
          </a:p>
        </p:txBody>
      </p:sp>
      <p:sp>
        <p:nvSpPr>
          <p:cNvPr id="153" name="Google Shape;153;p16"/>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1E1E1E"/>
                </a:highlight>
              </a:rPr>
              <a:t> MLS Data ( </a:t>
            </a:r>
            <a:r>
              <a:rPr lang="en" u="sng">
                <a:solidFill>
                  <a:schemeClr val="hlink"/>
                </a:solidFill>
                <a:highlight>
                  <a:srgbClr val="1E1E1E"/>
                </a:highlight>
                <a:hlinkClick r:id="rId3"/>
              </a:rPr>
              <a:t>https://pro.mlslistings.com/Account/Login.aspx</a:t>
            </a:r>
            <a:r>
              <a:rPr lang="en">
                <a:highlight>
                  <a:srgbClr val="1E1E1E"/>
                </a:highlight>
              </a:rPr>
              <a:t> ) </a:t>
            </a:r>
            <a:endParaRPr>
              <a:highlight>
                <a:srgbClr val="1E1E1E"/>
              </a:highlight>
            </a:endParaRPr>
          </a:p>
          <a:p>
            <a:pPr lvl="1">
              <a:lnSpc>
                <a:spcPct val="133333"/>
              </a:lnSpc>
            </a:pPr>
            <a:r>
              <a:rPr lang="en">
                <a:highlight>
                  <a:srgbClr val="1E1E1E"/>
                </a:highlight>
              </a:rPr>
              <a:t> The dataset includes  4340  CA housing sale  records ctions  for the period from 9/2017 till 7/2021. The dataset includes House Address, Zip code, House size, Lot size, Year Built, Listing Date, sale Date, Listing Price, and Sale Price. </a:t>
            </a:r>
            <a:endParaRPr>
              <a:highlight>
                <a:srgbClr val="1E1E1E"/>
              </a:highlight>
            </a:endParaRPr>
          </a:p>
          <a:p>
            <a:pPr lvl="1">
              <a:lnSpc>
                <a:spcPct val="133333"/>
              </a:lnSpc>
            </a:pPr>
            <a:r>
              <a:rPr lang="en">
                <a:highlight>
                  <a:srgbClr val="1E1E1E"/>
                </a:highlight>
              </a:rPr>
              <a:t>Dataset format:  CSV. </a:t>
            </a:r>
            <a:endParaRPr>
              <a:highlight>
                <a:srgbClr val="1E1E1E"/>
              </a:highlight>
            </a:endParaRPr>
          </a:p>
          <a:p>
            <a:pPr>
              <a:lnSpc>
                <a:spcPct val="133333"/>
              </a:lnSpc>
            </a:pPr>
            <a:r>
              <a:rPr lang="en">
                <a:highlight>
                  <a:srgbClr val="1E1E1E"/>
                </a:highlight>
              </a:rPr>
              <a:t>2nd Table  includes dataset for mapping  Zip Codes to County Names.</a:t>
            </a:r>
            <a:endParaRPr>
              <a:highlight>
                <a:srgbClr val="1E1E1E"/>
              </a:highlight>
            </a:endParaRPr>
          </a:p>
          <a:p>
            <a:pPr lvl="1">
              <a:lnSpc>
                <a:spcPct val="133333"/>
              </a:lnSpc>
            </a:pPr>
            <a:r>
              <a:rPr lang="en">
                <a:highlight>
                  <a:srgbClr val="1E1E1E"/>
                </a:highlight>
              </a:rPr>
              <a:t>Dataset format: CSV . </a:t>
            </a:r>
            <a:endParaRPr>
              <a:highlight>
                <a:srgbClr val="1E1E1E"/>
              </a:highlight>
            </a:endParaRPr>
          </a:p>
          <a:p>
            <a:pPr marL="0" indent="0">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exploration &amp; transformation </a:t>
            </a:r>
            <a:endParaRPr sz="2800">
              <a:latin typeface="Lato"/>
              <a:ea typeface="Lato"/>
              <a:cs typeface="Lato"/>
              <a:sym typeface="Lato"/>
            </a:endParaRPr>
          </a:p>
        </p:txBody>
      </p:sp>
      <p:sp>
        <p:nvSpPr>
          <p:cNvPr id="159" name="Google Shape;159;p17"/>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FF0000"/>
                </a:highlight>
              </a:rPr>
              <a:t>For  Data exploration we had to perform the following steps:</a:t>
            </a:r>
            <a:endParaRPr>
              <a:highlight>
                <a:srgbClr val="FF0000"/>
              </a:highlight>
            </a:endParaRPr>
          </a:p>
          <a:p>
            <a:pPr lvl="1">
              <a:lnSpc>
                <a:spcPct val="133333"/>
              </a:lnSpc>
            </a:pPr>
            <a:r>
              <a:rPr lang="en">
                <a:highlight>
                  <a:srgbClr val="FF0000"/>
                </a:highlight>
              </a:rPr>
              <a:t>Clean up the Null Cells. </a:t>
            </a:r>
            <a:endParaRPr>
              <a:highlight>
                <a:srgbClr val="FF0000"/>
              </a:highlight>
            </a:endParaRPr>
          </a:p>
          <a:p>
            <a:pPr lvl="1">
              <a:lnSpc>
                <a:spcPct val="133333"/>
              </a:lnSpc>
            </a:pPr>
            <a:r>
              <a:rPr lang="en">
                <a:highlight>
                  <a:srgbClr val="FF0000"/>
                </a:highlight>
              </a:rPr>
              <a:t>Update “Age” Column accordingly</a:t>
            </a:r>
            <a:endParaRPr>
              <a:highlight>
                <a:srgbClr val="FF0000"/>
              </a:highlight>
            </a:endParaRPr>
          </a:p>
          <a:p>
            <a:pPr>
              <a:lnSpc>
                <a:spcPct val="133333"/>
              </a:lnSpc>
            </a:pPr>
            <a:r>
              <a:rPr lang="en">
                <a:highlight>
                  <a:srgbClr val="FF0000"/>
                </a:highlight>
              </a:rPr>
              <a:t>We planned to build the ML per each Zip Code. but after short analysis of the Dataset , we found out that there is no enough records to Run ML Model at the Zip code level. The team decided to uplevel the analysis to the county level. </a:t>
            </a:r>
            <a:endParaRPr>
              <a:highlight>
                <a:srgbClr val="FF0000"/>
              </a:highlight>
            </a:endParaRPr>
          </a:p>
          <a:p>
            <a:pPr>
              <a:lnSpc>
                <a:spcPct val="133333"/>
              </a:lnSpc>
            </a:pPr>
            <a:endParaRPr>
              <a:highlight>
                <a:srgbClr val="FF0000"/>
              </a:highlight>
            </a:endParaRPr>
          </a:p>
          <a:p>
            <a:pPr>
              <a:lnSpc>
                <a:spcPct val="133333"/>
              </a:lnSpc>
            </a:pPr>
            <a:endParaRPr>
              <a:highlight>
                <a:srgbClr val="FF0000"/>
              </a:highlight>
            </a:endParaRPr>
          </a:p>
          <a:p>
            <a:pPr>
              <a:lnSpc>
                <a:spcPct val="133333"/>
              </a:lnSpc>
            </a:pPr>
            <a:r>
              <a:rPr lang="en">
                <a:highlight>
                  <a:srgbClr val="FF0000"/>
                </a:highlight>
              </a:rPr>
              <a:t>Dawit and Troung to add the ETL flow that each one put together to transform the Data . </a:t>
            </a:r>
            <a:endParaRPr>
              <a:highlight>
                <a:srgbClr val="FF0000"/>
              </a:highlight>
            </a:endParaRPr>
          </a:p>
          <a:p>
            <a:pPr marL="0" indent="0">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dirty="0">
                <a:latin typeface="Lato"/>
                <a:ea typeface="Lato"/>
                <a:cs typeface="Lato"/>
                <a:sym typeface="Lato"/>
              </a:rPr>
              <a:t>Initial E</a:t>
            </a:r>
            <a:r>
              <a:rPr lang="en-US" sz="2800" dirty="0">
                <a:latin typeface="Lato"/>
                <a:ea typeface="Lato"/>
                <a:cs typeface="Lato"/>
                <a:sym typeface="Lato"/>
              </a:rPr>
              <a:t>t</a:t>
            </a:r>
            <a:r>
              <a:rPr lang="en" sz="2800" dirty="0">
                <a:latin typeface="Lato"/>
                <a:ea typeface="Lato"/>
                <a:cs typeface="Lato"/>
                <a:sym typeface="Lato"/>
              </a:rPr>
              <a:t>l process</a:t>
            </a:r>
            <a:endParaRPr sz="2800" dirty="0">
              <a:latin typeface="Lato"/>
              <a:ea typeface="Lato"/>
              <a:cs typeface="Lato"/>
              <a:sym typeface="Lato"/>
            </a:endParaRPr>
          </a:p>
        </p:txBody>
      </p:sp>
      <p:pic>
        <p:nvPicPr>
          <p:cNvPr id="5" name="Picture 4" descr="Diagram&#10;&#10;Description automatically generated">
            <a:extLst>
              <a:ext uri="{FF2B5EF4-FFF2-40B4-BE49-F238E27FC236}">
                <a16:creationId xmlns:a16="http://schemas.microsoft.com/office/drawing/2014/main" id="{A927BE9B-8008-4904-97B8-4BEBB47CDA94}"/>
              </a:ext>
            </a:extLst>
          </p:cNvPr>
          <p:cNvPicPr>
            <a:picLocks noChangeAspect="1"/>
          </p:cNvPicPr>
          <p:nvPr/>
        </p:nvPicPr>
        <p:blipFill>
          <a:blip r:embed="rId3"/>
          <a:stretch>
            <a:fillRect/>
          </a:stretch>
        </p:blipFill>
        <p:spPr>
          <a:xfrm>
            <a:off x="1649896" y="1942128"/>
            <a:ext cx="9721298" cy="4761608"/>
          </a:xfrm>
          <a:prstGeom prst="rect">
            <a:avLst/>
          </a:prstGeom>
        </p:spPr>
      </p:pic>
    </p:spTree>
    <p:extLst>
      <p:ext uri="{BB962C8B-B14F-4D97-AF65-F5344CB8AC3E}">
        <p14:creationId xmlns:p14="http://schemas.microsoft.com/office/powerpoint/2010/main" val="92275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p:nvSpPr>
          <p:cNvPr id="183" name="Rectangle 9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4" name="Rectangle 10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5" name="Rectangle 10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6" name="Rectangle 10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7" name="Rectangle 10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Group 108">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110" name="Rectangle 10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89" name="Rectangle 1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158" name="Google Shape;158;p17"/>
          <p:cNvSpPr txBox="1">
            <a:spLocks noGrp="1"/>
          </p:cNvSpPr>
          <p:nvPr>
            <p:ph type="title"/>
          </p:nvPr>
        </p:nvSpPr>
        <p:spPr>
          <a:xfrm>
            <a:off x="584200" y="1524001"/>
            <a:ext cx="3412067" cy="3478384"/>
          </a:xfrm>
          <a:prstGeom prst="rect">
            <a:avLst/>
          </a:prstGeom>
        </p:spPr>
        <p:txBody>
          <a:bodyPr spcFirstLastPara="1" vert="horz" lIns="91440" tIns="45720" rIns="91440" bIns="45720" rtlCol="0" anchor="ctr" anchorCtr="0">
            <a:normAutofit/>
          </a:bodyPr>
          <a:lstStyle/>
          <a:p>
            <a:pPr algn="ctr">
              <a:spcBef>
                <a:spcPct val="0"/>
              </a:spcBef>
            </a:pPr>
            <a:r>
              <a:rPr lang="en-US" sz="3600" dirty="0">
                <a:solidFill>
                  <a:srgbClr val="FFFFFF"/>
                </a:solidFill>
                <a:sym typeface="Lato"/>
              </a:rPr>
              <a:t>Final ETL Process </a:t>
            </a:r>
          </a:p>
        </p:txBody>
      </p:sp>
      <p:pic>
        <p:nvPicPr>
          <p:cNvPr id="3" name="Picture 2" descr="Diagram&#10;&#10;Description automatically generated">
            <a:extLst>
              <a:ext uri="{FF2B5EF4-FFF2-40B4-BE49-F238E27FC236}">
                <a16:creationId xmlns:a16="http://schemas.microsoft.com/office/drawing/2014/main" id="{AD8AA16E-F466-497A-8EF3-A2A20A46F7E2}"/>
              </a:ext>
            </a:extLst>
          </p:cNvPr>
          <p:cNvPicPr>
            <a:picLocks noChangeAspect="1"/>
          </p:cNvPicPr>
          <p:nvPr/>
        </p:nvPicPr>
        <p:blipFill>
          <a:blip r:embed="rId3"/>
          <a:stretch>
            <a:fillRect/>
          </a:stretch>
        </p:blipFill>
        <p:spPr>
          <a:xfrm>
            <a:off x="5175434" y="391947"/>
            <a:ext cx="5747670" cy="6264492"/>
          </a:xfrm>
          <a:prstGeom prst="rect">
            <a:avLst/>
          </a:prstGeom>
        </p:spPr>
      </p:pic>
    </p:spTree>
    <p:extLst>
      <p:ext uri="{BB962C8B-B14F-4D97-AF65-F5344CB8AC3E}">
        <p14:creationId xmlns:p14="http://schemas.microsoft.com/office/powerpoint/2010/main" val="382862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Data Processing </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Data Cleanup –Phase1 </a:t>
            </a:r>
          </a:p>
        </p:txBody>
      </p:sp>
      <p:pic>
        <p:nvPicPr>
          <p:cNvPr id="6" name="Picture 5" descr="Graphical user interface, text, application&#10;&#10;Description automatically generated">
            <a:extLst>
              <a:ext uri="{FF2B5EF4-FFF2-40B4-BE49-F238E27FC236}">
                <a16:creationId xmlns:a16="http://schemas.microsoft.com/office/drawing/2014/main" id="{A0F8300A-45BB-4226-BD1D-9F03FDB3A419}"/>
              </a:ext>
            </a:extLst>
          </p:cNvPr>
          <p:cNvPicPr>
            <a:picLocks noChangeAspect="1"/>
          </p:cNvPicPr>
          <p:nvPr/>
        </p:nvPicPr>
        <p:blipFill>
          <a:blip r:embed="rId2"/>
          <a:stretch>
            <a:fillRect/>
          </a:stretch>
        </p:blipFill>
        <p:spPr>
          <a:xfrm>
            <a:off x="5672879" y="936141"/>
            <a:ext cx="4670206" cy="4968305"/>
          </a:xfrm>
          <a:prstGeom prst="rect">
            <a:avLst/>
          </a:prstGeom>
        </p:spPr>
      </p:pic>
    </p:spTree>
    <p:extLst>
      <p:ext uri="{BB962C8B-B14F-4D97-AF65-F5344CB8AC3E}">
        <p14:creationId xmlns:p14="http://schemas.microsoft.com/office/powerpoint/2010/main" val="1691084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Connecting the Data to DB</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endParaRPr lang="en-US" dirty="0">
              <a:solidFill>
                <a:srgbClr val="FFFFFF"/>
              </a:solidFill>
            </a:endParaRPr>
          </a:p>
        </p:txBody>
      </p:sp>
      <p:pic>
        <p:nvPicPr>
          <p:cNvPr id="5" name="Picture 4" descr="Text&#10;&#10;Description automatically generated">
            <a:extLst>
              <a:ext uri="{FF2B5EF4-FFF2-40B4-BE49-F238E27FC236}">
                <a16:creationId xmlns:a16="http://schemas.microsoft.com/office/drawing/2014/main" id="{8B5B965D-7B3D-4D15-A93E-78535B33A642}"/>
              </a:ext>
            </a:extLst>
          </p:cNvPr>
          <p:cNvPicPr>
            <a:picLocks noChangeAspect="1"/>
          </p:cNvPicPr>
          <p:nvPr/>
        </p:nvPicPr>
        <p:blipFill>
          <a:blip r:embed="rId2"/>
          <a:stretch>
            <a:fillRect/>
          </a:stretch>
        </p:blipFill>
        <p:spPr>
          <a:xfrm>
            <a:off x="5585934" y="936141"/>
            <a:ext cx="5635344" cy="5779842"/>
          </a:xfrm>
          <a:prstGeom prst="rect">
            <a:avLst/>
          </a:prstGeom>
        </p:spPr>
      </p:pic>
    </p:spTree>
    <p:extLst>
      <p:ext uri="{BB962C8B-B14F-4D97-AF65-F5344CB8AC3E}">
        <p14:creationId xmlns:p14="http://schemas.microsoft.com/office/powerpoint/2010/main" val="345976922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REGRESSION </a:t>
            </a:r>
            <a:r>
              <a:rPr lang="en-US" sz="2800">
                <a:solidFill>
                  <a:srgbClr val="FFFFFF"/>
                </a:solidFill>
              </a:rPr>
              <a:t>mODEL</a:t>
            </a:r>
            <a:endParaRPr lang="en-US" sz="2800" dirty="0">
              <a:solidFill>
                <a:srgbClr val="FFFFFF"/>
              </a:solidFill>
            </a:endParaRP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Linear regression using </a:t>
            </a:r>
            <a:r>
              <a:rPr lang="en-US" dirty="0" err="1">
                <a:solidFill>
                  <a:srgbClr val="FFFFFF"/>
                </a:solidFill>
              </a:rPr>
              <a:t>sklearn</a:t>
            </a:r>
            <a:r>
              <a:rPr lang="en-US" dirty="0">
                <a:solidFill>
                  <a:srgbClr val="FFFFFF"/>
                </a:solidFill>
              </a:rPr>
              <a:t>  model</a:t>
            </a:r>
          </a:p>
        </p:txBody>
      </p:sp>
      <p:pic>
        <p:nvPicPr>
          <p:cNvPr id="6" name="Picture 5" descr="Text&#10;&#10;Description automatically generated">
            <a:extLst>
              <a:ext uri="{FF2B5EF4-FFF2-40B4-BE49-F238E27FC236}">
                <a16:creationId xmlns:a16="http://schemas.microsoft.com/office/drawing/2014/main" id="{7DF77E5E-41BD-46EE-A3A3-AAFB002A5046}"/>
              </a:ext>
            </a:extLst>
          </p:cNvPr>
          <p:cNvPicPr>
            <a:picLocks noChangeAspect="1"/>
          </p:cNvPicPr>
          <p:nvPr/>
        </p:nvPicPr>
        <p:blipFill>
          <a:blip r:embed="rId2"/>
          <a:stretch>
            <a:fillRect/>
          </a:stretch>
        </p:blipFill>
        <p:spPr>
          <a:xfrm>
            <a:off x="4592231" y="702155"/>
            <a:ext cx="6831503" cy="3227884"/>
          </a:xfrm>
          <a:prstGeom prst="rect">
            <a:avLst/>
          </a:prstGeom>
        </p:spPr>
      </p:pic>
      <p:pic>
        <p:nvPicPr>
          <p:cNvPr id="9" name="Picture 8">
            <a:extLst>
              <a:ext uri="{FF2B5EF4-FFF2-40B4-BE49-F238E27FC236}">
                <a16:creationId xmlns:a16="http://schemas.microsoft.com/office/drawing/2014/main" id="{8E762E97-C788-474E-9807-95085FC407C2}"/>
              </a:ext>
            </a:extLst>
          </p:cNvPr>
          <p:cNvPicPr>
            <a:picLocks noChangeAspect="1"/>
          </p:cNvPicPr>
          <p:nvPr/>
        </p:nvPicPr>
        <p:blipFill>
          <a:blip r:embed="rId3"/>
          <a:stretch>
            <a:fillRect/>
          </a:stretch>
        </p:blipFill>
        <p:spPr>
          <a:xfrm>
            <a:off x="4592231" y="3981443"/>
            <a:ext cx="6908032" cy="750420"/>
          </a:xfrm>
          <a:prstGeom prst="rect">
            <a:avLst/>
          </a:prstGeom>
        </p:spPr>
      </p:pic>
    </p:spTree>
    <p:extLst>
      <p:ext uri="{BB962C8B-B14F-4D97-AF65-F5344CB8AC3E}">
        <p14:creationId xmlns:p14="http://schemas.microsoft.com/office/powerpoint/2010/main" val="207964697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{DC17A754-7025-41CF-A6A2-339F8A408696}tf33552983_win32</Template>
  <TotalTime>34</TotalTime>
  <Words>577</Words>
  <Application>Microsoft Office PowerPoint</Application>
  <PresentationFormat>Widescreen</PresentationFormat>
  <Paragraphs>66</Paragraphs>
  <Slides>17</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Franklin Gothic Book</vt:lpstr>
      <vt:lpstr>Franklin Gothic Demi</vt:lpstr>
      <vt:lpstr>Lato</vt:lpstr>
      <vt:lpstr>Wingdings 2</vt:lpstr>
      <vt:lpstr>DividendVTI</vt:lpstr>
      <vt:lpstr>Agenda</vt:lpstr>
      <vt:lpstr>Project Overview</vt:lpstr>
      <vt:lpstr>Data Source</vt:lpstr>
      <vt:lpstr>Data exploration &amp; transformation </vt:lpstr>
      <vt:lpstr>Initial Etl process</vt:lpstr>
      <vt:lpstr>Final ETL Process </vt:lpstr>
      <vt:lpstr>Data Processing </vt:lpstr>
      <vt:lpstr>Connecting the Data to DB</vt:lpstr>
      <vt:lpstr>REGRESSION mODEL</vt:lpstr>
      <vt:lpstr>Deep Learning  model</vt:lpstr>
      <vt:lpstr>Deep Learning  model</vt:lpstr>
      <vt:lpstr>Project Analysis Machine Learning Model</vt:lpstr>
      <vt:lpstr>Final Project outcome , Dashboard and visualization</vt:lpstr>
      <vt:lpstr>Technologies, languages, tools, and algorithms used throughout the project</vt:lpstr>
      <vt:lpstr>Recommendation for future analysis</vt:lpstr>
      <vt:lpstr>Backup</vt:lpstr>
      <vt:lpstr>REGRESSION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mikez zaatri</dc:creator>
  <cp:lastModifiedBy>mikez zaatri</cp:lastModifiedBy>
  <cp:revision>1</cp:revision>
  <dcterms:created xsi:type="dcterms:W3CDTF">2021-08-07T13:23:39Z</dcterms:created>
  <dcterms:modified xsi:type="dcterms:W3CDTF">2021-08-08T21:30:53Z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