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9" r:id="rId5"/>
    <p:sldId id="260" r:id="rId6"/>
    <p:sldId id="261" r:id="rId7"/>
    <p:sldId id="262" r:id="rId8"/>
    <p:sldId id="265" r:id="rId9"/>
    <p:sldId id="268" r:id="rId10"/>
    <p:sldId id="266" r:id="rId11"/>
    <p:sldId id="267"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6E28C-406E-41EE-A1DD-C474C9987713}" v="11" dt="2021-08-07T13:40:0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varScale="1">
        <p:scale>
          <a:sx n="78" d="100"/>
          <a:sy n="78" d="100"/>
        </p:scale>
        <p:origin x="101"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z zaatri" userId="dc7c058cd1c617f1" providerId="LiveId" clId="{FDA6E28C-406E-41EE-A1DD-C474C9987713}"/>
    <pc:docChg chg="undo custSel addSld modSld">
      <pc:chgData name="mikez zaatri" userId="dc7c058cd1c617f1" providerId="LiveId" clId="{FDA6E28C-406E-41EE-A1DD-C474C9987713}" dt="2021-08-07T13:40:14.128" v="134" actId="14100"/>
      <pc:docMkLst>
        <pc:docMk/>
      </pc:docMkLst>
      <pc:sldChg chg="addSp delSp modSp mod">
        <pc:chgData name="mikez zaatri" userId="dc7c058cd1c617f1" providerId="LiveId" clId="{FDA6E28C-406E-41EE-A1DD-C474C9987713}" dt="2021-08-07T13:35:28.994" v="81" actId="20577"/>
        <pc:sldMkLst>
          <pc:docMk/>
          <pc:sldMk cId="922754118" sldId="265"/>
        </pc:sldMkLst>
        <pc:spChg chg="add del mod">
          <ac:chgData name="mikez zaatri" userId="dc7c058cd1c617f1" providerId="LiveId" clId="{FDA6E28C-406E-41EE-A1DD-C474C9987713}" dt="2021-08-07T13:34:45.838" v="8" actId="478"/>
          <ac:spMkLst>
            <pc:docMk/>
            <pc:sldMk cId="922754118" sldId="265"/>
            <ac:spMk id="3" creationId="{9B9D776D-4660-4635-A72D-050A7A2907AB}"/>
          </ac:spMkLst>
        </pc:spChg>
        <pc:spChg chg="mod">
          <ac:chgData name="mikez zaatri" userId="dc7c058cd1c617f1" providerId="LiveId" clId="{FDA6E28C-406E-41EE-A1DD-C474C9987713}" dt="2021-08-07T13:35:28.994" v="81" actId="20577"/>
          <ac:spMkLst>
            <pc:docMk/>
            <pc:sldMk cId="922754118" sldId="265"/>
            <ac:spMk id="158" creationId="{00000000-0000-0000-0000-000000000000}"/>
          </ac:spMkLst>
        </pc:spChg>
        <pc:spChg chg="del">
          <ac:chgData name="mikez zaatri" userId="dc7c058cd1c617f1" providerId="LiveId" clId="{FDA6E28C-406E-41EE-A1DD-C474C9987713}" dt="2021-08-07T13:34:31.601" v="0" actId="478"/>
          <ac:spMkLst>
            <pc:docMk/>
            <pc:sldMk cId="922754118" sldId="265"/>
            <ac:spMk id="159" creationId="{00000000-0000-0000-0000-000000000000}"/>
          </ac:spMkLst>
        </pc:spChg>
        <pc:picChg chg="add mod">
          <ac:chgData name="mikez zaatri" userId="dc7c058cd1c617f1" providerId="LiveId" clId="{FDA6E28C-406E-41EE-A1DD-C474C9987713}" dt="2021-08-07T13:34:50.903" v="9" actId="1076"/>
          <ac:picMkLst>
            <pc:docMk/>
            <pc:sldMk cId="922754118" sldId="265"/>
            <ac:picMk id="5" creationId="{A927BE9B-8008-4904-97B8-4BEBB47CDA94}"/>
          </ac:picMkLst>
        </pc:picChg>
      </pc:sldChg>
      <pc:sldChg chg="addSp delSp modSp add mod setBg addAnim delAnim setClrOvrMap">
        <pc:chgData name="mikez zaatri" userId="dc7c058cd1c617f1" providerId="LiveId" clId="{FDA6E28C-406E-41EE-A1DD-C474C9987713}" dt="2021-08-07T13:40:14.128" v="134" actId="14100"/>
        <pc:sldMkLst>
          <pc:docMk/>
          <pc:sldMk cId="3828626221" sldId="268"/>
        </pc:sldMkLst>
        <pc:spChg chg="add del">
          <ac:chgData name="mikez zaatri" userId="dc7c058cd1c617f1" providerId="LiveId" clId="{FDA6E28C-406E-41EE-A1DD-C474C9987713}" dt="2021-08-07T13:39:01.654" v="113" actId="26606"/>
          <ac:spMkLst>
            <pc:docMk/>
            <pc:sldMk cId="3828626221" sldId="268"/>
            <ac:spMk id="99" creationId="{DD651B61-325E-4E73-8445-38B0DE8AAAB6}"/>
          </ac:spMkLst>
        </pc:spChg>
        <pc:spChg chg="add del">
          <ac:chgData name="mikez zaatri" userId="dc7c058cd1c617f1" providerId="LiveId" clId="{FDA6E28C-406E-41EE-A1DD-C474C9987713}" dt="2021-08-07T13:39:01.654" v="113" actId="26606"/>
          <ac:spMkLst>
            <pc:docMk/>
            <pc:sldMk cId="3828626221" sldId="268"/>
            <ac:spMk id="101" creationId="{B42E5253-D3AC-4AC2-B766-8B34F13C2F5E}"/>
          </ac:spMkLst>
        </pc:spChg>
        <pc:spChg chg="add del">
          <ac:chgData name="mikez zaatri" userId="dc7c058cd1c617f1" providerId="LiveId" clId="{FDA6E28C-406E-41EE-A1DD-C474C9987713}" dt="2021-08-07T13:39:01.654" v="113" actId="26606"/>
          <ac:spMkLst>
            <pc:docMk/>
            <pc:sldMk cId="3828626221" sldId="268"/>
            <ac:spMk id="103" creationId="{10AE8D57-436A-4073-9A75-15BB5949F8B4}"/>
          </ac:spMkLst>
        </pc:spChg>
        <pc:spChg chg="add del">
          <ac:chgData name="mikez zaatri" userId="dc7c058cd1c617f1" providerId="LiveId" clId="{FDA6E28C-406E-41EE-A1DD-C474C9987713}" dt="2021-08-07T13:39:01.654" v="113" actId="26606"/>
          <ac:spMkLst>
            <pc:docMk/>
            <pc:sldMk cId="3828626221" sldId="268"/>
            <ac:spMk id="105" creationId="{E2852671-8EB6-4EAF-8AF8-65CF3FD66456}"/>
          </ac:spMkLst>
        </pc:spChg>
        <pc:spChg chg="add del">
          <ac:chgData name="mikez zaatri" userId="dc7c058cd1c617f1" providerId="LiveId" clId="{FDA6E28C-406E-41EE-A1DD-C474C9987713}" dt="2021-08-07T13:39:01.654" v="113" actId="26606"/>
          <ac:spMkLst>
            <pc:docMk/>
            <pc:sldMk cId="3828626221" sldId="268"/>
            <ac:spMk id="107"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11" creationId="{8CF5084D-B617-4011-8406-A93B64723187}"/>
          </ac:spMkLst>
        </pc:spChg>
        <pc:spChg chg="mod">
          <ac:chgData name="mikez zaatri" userId="dc7c058cd1c617f1" providerId="LiveId" clId="{FDA6E28C-406E-41EE-A1DD-C474C9987713}" dt="2021-08-07T13:40:09.751" v="133"/>
          <ac:spMkLst>
            <pc:docMk/>
            <pc:sldMk cId="3828626221" sldId="268"/>
            <ac:spMk id="158" creationId="{00000000-0000-0000-0000-000000000000}"/>
          </ac:spMkLst>
        </pc:spChg>
        <pc:spChg chg="add del">
          <ac:chgData name="mikez zaatri" userId="dc7c058cd1c617f1" providerId="LiveId" clId="{FDA6E28C-406E-41EE-A1DD-C474C9987713}" dt="2021-08-07T13:39:02.410" v="115" actId="26606"/>
          <ac:spMkLst>
            <pc:docMk/>
            <pc:sldMk cId="3828626221" sldId="268"/>
            <ac:spMk id="160" creationId="{DD651B61-325E-4E73-8445-38B0DE8AAAB6}"/>
          </ac:spMkLst>
        </pc:spChg>
        <pc:spChg chg="add del">
          <ac:chgData name="mikez zaatri" userId="dc7c058cd1c617f1" providerId="LiveId" clId="{FDA6E28C-406E-41EE-A1DD-C474C9987713}" dt="2021-08-07T13:39:02.410" v="115" actId="26606"/>
          <ac:spMkLst>
            <pc:docMk/>
            <pc:sldMk cId="3828626221" sldId="268"/>
            <ac:spMk id="161" creationId="{B42E5253-D3AC-4AC2-B766-8B34F13C2F5E}"/>
          </ac:spMkLst>
        </pc:spChg>
        <pc:spChg chg="add del">
          <ac:chgData name="mikez zaatri" userId="dc7c058cd1c617f1" providerId="LiveId" clId="{FDA6E28C-406E-41EE-A1DD-C474C9987713}" dt="2021-08-07T13:39:02.410" v="115" actId="26606"/>
          <ac:spMkLst>
            <pc:docMk/>
            <pc:sldMk cId="3828626221" sldId="268"/>
            <ac:spMk id="162" creationId="{10AE8D57-436A-4073-9A75-15BB5949F8B4}"/>
          </ac:spMkLst>
        </pc:spChg>
        <pc:spChg chg="add del">
          <ac:chgData name="mikez zaatri" userId="dc7c058cd1c617f1" providerId="LiveId" clId="{FDA6E28C-406E-41EE-A1DD-C474C9987713}" dt="2021-08-07T13:39:02.410" v="115" actId="26606"/>
          <ac:spMkLst>
            <pc:docMk/>
            <pc:sldMk cId="3828626221" sldId="268"/>
            <ac:spMk id="163" creationId="{E2852671-8EB6-4EAF-8AF8-65CF3FD66456}"/>
          </ac:spMkLst>
        </pc:spChg>
        <pc:spChg chg="add del">
          <ac:chgData name="mikez zaatri" userId="dc7c058cd1c617f1" providerId="LiveId" clId="{FDA6E28C-406E-41EE-A1DD-C474C9987713}" dt="2021-08-07T13:39:02.410" v="115" actId="26606"/>
          <ac:spMkLst>
            <pc:docMk/>
            <pc:sldMk cId="3828626221" sldId="268"/>
            <ac:spMk id="164"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65" creationId="{8C2840C6-6494-4E12-A428-2012DA7DDF8A}"/>
          </ac:spMkLst>
        </pc:spChg>
        <pc:spChg chg="add del">
          <ac:chgData name="mikez zaatri" userId="dc7c058cd1c617f1" providerId="LiveId" clId="{FDA6E28C-406E-41EE-A1DD-C474C9987713}" dt="2021-08-07T13:39:04.424" v="117" actId="26606"/>
          <ac:spMkLst>
            <pc:docMk/>
            <pc:sldMk cId="3828626221" sldId="268"/>
            <ac:spMk id="167" creationId="{DD651B61-325E-4E73-8445-38B0DE8AAAB6}"/>
          </ac:spMkLst>
        </pc:spChg>
        <pc:spChg chg="add del">
          <ac:chgData name="mikez zaatri" userId="dc7c058cd1c617f1" providerId="LiveId" clId="{FDA6E28C-406E-41EE-A1DD-C474C9987713}" dt="2021-08-07T13:39:04.424" v="117" actId="26606"/>
          <ac:spMkLst>
            <pc:docMk/>
            <pc:sldMk cId="3828626221" sldId="268"/>
            <ac:spMk id="168" creationId="{B42E5253-D3AC-4AC2-B766-8B34F13C2F5E}"/>
          </ac:spMkLst>
        </pc:spChg>
        <pc:spChg chg="add del">
          <ac:chgData name="mikez zaatri" userId="dc7c058cd1c617f1" providerId="LiveId" clId="{FDA6E28C-406E-41EE-A1DD-C474C9987713}" dt="2021-08-07T13:39:04.424" v="117" actId="26606"/>
          <ac:spMkLst>
            <pc:docMk/>
            <pc:sldMk cId="3828626221" sldId="268"/>
            <ac:spMk id="169" creationId="{10AE8D57-436A-4073-9A75-15BB5949F8B4}"/>
          </ac:spMkLst>
        </pc:spChg>
        <pc:spChg chg="add del">
          <ac:chgData name="mikez zaatri" userId="dc7c058cd1c617f1" providerId="LiveId" clId="{FDA6E28C-406E-41EE-A1DD-C474C9987713}" dt="2021-08-07T13:39:04.424" v="117" actId="26606"/>
          <ac:spMkLst>
            <pc:docMk/>
            <pc:sldMk cId="3828626221" sldId="268"/>
            <ac:spMk id="170" creationId="{E2852671-8EB6-4EAF-8AF8-65CF3FD66456}"/>
          </ac:spMkLst>
        </pc:spChg>
        <pc:spChg chg="add del">
          <ac:chgData name="mikez zaatri" userId="dc7c058cd1c617f1" providerId="LiveId" clId="{FDA6E28C-406E-41EE-A1DD-C474C9987713}" dt="2021-08-07T13:39:04.424" v="117" actId="26606"/>
          <ac:spMkLst>
            <pc:docMk/>
            <pc:sldMk cId="3828626221" sldId="268"/>
            <ac:spMk id="171" creationId="{F7207B7B-5C57-458C-BE38-95D2CD7655BB}"/>
          </ac:spMkLst>
        </pc:spChg>
        <pc:spChg chg="add del">
          <ac:chgData name="mikez zaatri" userId="dc7c058cd1c617f1" providerId="LiveId" clId="{FDA6E28C-406E-41EE-A1DD-C474C9987713}" dt="2021-08-07T13:39:04.424" v="117" actId="26606"/>
          <ac:spMkLst>
            <pc:docMk/>
            <pc:sldMk cId="3828626221" sldId="268"/>
            <ac:spMk id="172" creationId="{9822E561-F97C-4CBB-A9A6-A6BF6317BC84}"/>
          </ac:spMkLst>
        </pc:spChg>
        <pc:spChg chg="add del">
          <ac:chgData name="mikez zaatri" userId="dc7c058cd1c617f1" providerId="LiveId" clId="{FDA6E28C-406E-41EE-A1DD-C474C9987713}" dt="2021-08-07T13:39:04.424" v="117" actId="26606"/>
          <ac:spMkLst>
            <pc:docMk/>
            <pc:sldMk cId="3828626221" sldId="268"/>
            <ac:spMk id="173" creationId="{B01B0E58-A5C8-4CDA-A2E0-35DF94E59857}"/>
          </ac:spMkLst>
        </pc:spChg>
        <pc:spChg chg="add del">
          <ac:chgData name="mikez zaatri" userId="dc7c058cd1c617f1" providerId="LiveId" clId="{FDA6E28C-406E-41EE-A1DD-C474C9987713}" dt="2021-08-07T13:39:08.168" v="120" actId="26606"/>
          <ac:spMkLst>
            <pc:docMk/>
            <pc:sldMk cId="3828626221" sldId="268"/>
            <ac:spMk id="175" creationId="{E6C8E6EB-4C59-429B-97E4-72A058CFC4FB}"/>
          </ac:spMkLst>
        </pc:spChg>
        <pc:spChg chg="add del">
          <ac:chgData name="mikez zaatri" userId="dc7c058cd1c617f1" providerId="LiveId" clId="{FDA6E28C-406E-41EE-A1DD-C474C9987713}" dt="2021-08-07T13:39:08.168" v="120" actId="26606"/>
          <ac:spMkLst>
            <pc:docMk/>
            <pc:sldMk cId="3828626221" sldId="268"/>
            <ac:spMk id="176" creationId="{B5B90362-AFCC-46A9-B41C-A257A8C5B314}"/>
          </ac:spMkLst>
        </pc:spChg>
        <pc:spChg chg="add del">
          <ac:chgData name="mikez zaatri" userId="dc7c058cd1c617f1" providerId="LiveId" clId="{FDA6E28C-406E-41EE-A1DD-C474C9987713}" dt="2021-08-07T13:39:08.168" v="120" actId="26606"/>
          <ac:spMkLst>
            <pc:docMk/>
            <pc:sldMk cId="3828626221" sldId="268"/>
            <ac:spMk id="177" creationId="{F71EF7F1-38BA-471D-8CD4-2A9AE8E35527}"/>
          </ac:spMkLst>
        </pc:spChg>
        <pc:spChg chg="add del">
          <ac:chgData name="mikez zaatri" userId="dc7c058cd1c617f1" providerId="LiveId" clId="{FDA6E28C-406E-41EE-A1DD-C474C9987713}" dt="2021-08-07T13:39:08.168" v="120" actId="26606"/>
          <ac:spMkLst>
            <pc:docMk/>
            <pc:sldMk cId="3828626221" sldId="268"/>
            <ac:spMk id="178" creationId="{C0524398-BFB4-4C4A-8317-83B8729F9B26}"/>
          </ac:spMkLst>
        </pc:spChg>
        <pc:spChg chg="add del">
          <ac:chgData name="mikez zaatri" userId="dc7c058cd1c617f1" providerId="LiveId" clId="{FDA6E28C-406E-41EE-A1DD-C474C9987713}" dt="2021-08-07T13:39:08.168" v="120" actId="26606"/>
          <ac:spMkLst>
            <pc:docMk/>
            <pc:sldMk cId="3828626221" sldId="268"/>
            <ac:spMk id="179" creationId="{E08D4B6A-8113-4DFB-B82E-B60CAC8E0A50}"/>
          </ac:spMkLst>
        </pc:spChg>
        <pc:spChg chg="add del">
          <ac:chgData name="mikez zaatri" userId="dc7c058cd1c617f1" providerId="LiveId" clId="{FDA6E28C-406E-41EE-A1DD-C474C9987713}" dt="2021-08-07T13:39:08.168" v="120" actId="26606"/>
          <ac:spMkLst>
            <pc:docMk/>
            <pc:sldMk cId="3828626221" sldId="268"/>
            <ac:spMk id="180" creationId="{9822E561-F97C-4CBB-A9A6-A6BF6317BC84}"/>
          </ac:spMkLst>
        </pc:spChg>
        <pc:spChg chg="add del">
          <ac:chgData name="mikez zaatri" userId="dc7c058cd1c617f1" providerId="LiveId" clId="{FDA6E28C-406E-41EE-A1DD-C474C9987713}" dt="2021-08-07T13:39:08.168" v="120" actId="26606"/>
          <ac:spMkLst>
            <pc:docMk/>
            <pc:sldMk cId="3828626221" sldId="268"/>
            <ac:spMk id="181" creationId="{B01B0E58-A5C8-4CDA-A2E0-35DF94E59857}"/>
          </ac:spMkLst>
        </pc:spChg>
        <pc:spChg chg="add">
          <ac:chgData name="mikez zaatri" userId="dc7c058cd1c617f1" providerId="LiveId" clId="{FDA6E28C-406E-41EE-A1DD-C474C9987713}" dt="2021-08-07T13:39:08.180" v="121" actId="26606"/>
          <ac:spMkLst>
            <pc:docMk/>
            <pc:sldMk cId="3828626221" sldId="268"/>
            <ac:spMk id="183" creationId="{DD651B61-325E-4E73-8445-38B0DE8AAAB6}"/>
          </ac:spMkLst>
        </pc:spChg>
        <pc:spChg chg="add">
          <ac:chgData name="mikez zaatri" userId="dc7c058cd1c617f1" providerId="LiveId" clId="{FDA6E28C-406E-41EE-A1DD-C474C9987713}" dt="2021-08-07T13:39:08.180" v="121" actId="26606"/>
          <ac:spMkLst>
            <pc:docMk/>
            <pc:sldMk cId="3828626221" sldId="268"/>
            <ac:spMk id="184" creationId="{B42E5253-D3AC-4AC2-B766-8B34F13C2F5E}"/>
          </ac:spMkLst>
        </pc:spChg>
        <pc:spChg chg="add">
          <ac:chgData name="mikez zaatri" userId="dc7c058cd1c617f1" providerId="LiveId" clId="{FDA6E28C-406E-41EE-A1DD-C474C9987713}" dt="2021-08-07T13:39:08.180" v="121" actId="26606"/>
          <ac:spMkLst>
            <pc:docMk/>
            <pc:sldMk cId="3828626221" sldId="268"/>
            <ac:spMk id="185" creationId="{10AE8D57-436A-4073-9A75-15BB5949F8B4}"/>
          </ac:spMkLst>
        </pc:spChg>
        <pc:spChg chg="add">
          <ac:chgData name="mikez zaatri" userId="dc7c058cd1c617f1" providerId="LiveId" clId="{FDA6E28C-406E-41EE-A1DD-C474C9987713}" dt="2021-08-07T13:39:08.180" v="121" actId="26606"/>
          <ac:spMkLst>
            <pc:docMk/>
            <pc:sldMk cId="3828626221" sldId="268"/>
            <ac:spMk id="186" creationId="{E2852671-8EB6-4EAF-8AF8-65CF3FD66456}"/>
          </ac:spMkLst>
        </pc:spChg>
        <pc:spChg chg="add">
          <ac:chgData name="mikez zaatri" userId="dc7c058cd1c617f1" providerId="LiveId" clId="{FDA6E28C-406E-41EE-A1DD-C474C9987713}" dt="2021-08-07T13:39:08.180" v="121" actId="26606"/>
          <ac:spMkLst>
            <pc:docMk/>
            <pc:sldMk cId="3828626221" sldId="268"/>
            <ac:spMk id="187" creationId="{26B4480E-B7FF-4481-890E-043A69AE6FE2}"/>
          </ac:spMkLst>
        </pc:spChg>
        <pc:grpChg chg="add del">
          <ac:chgData name="mikez zaatri" userId="dc7c058cd1c617f1" providerId="LiveId" clId="{FDA6E28C-406E-41EE-A1DD-C474C9987713}" dt="2021-08-07T13:39:01.654" v="113" actId="26606"/>
          <ac:grpSpMkLst>
            <pc:docMk/>
            <pc:sldMk cId="3828626221" sldId="268"/>
            <ac:grpSpMk id="109" creationId="{79394E1F-0B5F-497D-B2A6-8383A2A54834}"/>
          </ac:grpSpMkLst>
        </pc:grpChg>
        <pc:grpChg chg="add">
          <ac:chgData name="mikez zaatri" userId="dc7c058cd1c617f1" providerId="LiveId" clId="{FDA6E28C-406E-41EE-A1DD-C474C9987713}" dt="2021-08-07T13:39:08.180" v="121" actId="26606"/>
          <ac:grpSpMkLst>
            <pc:docMk/>
            <pc:sldMk cId="3828626221" sldId="268"/>
            <ac:grpSpMk id="188" creationId="{79394E1F-0B5F-497D-B2A6-8383A2A54834}"/>
          </ac:grpSpMkLst>
        </pc:grpChg>
        <pc:picChg chg="add mod">
          <ac:chgData name="mikez zaatri" userId="dc7c058cd1c617f1" providerId="LiveId" clId="{FDA6E28C-406E-41EE-A1DD-C474C9987713}" dt="2021-08-07T13:40:14.128" v="134" actId="14100"/>
          <ac:picMkLst>
            <pc:docMk/>
            <pc:sldMk cId="3828626221" sldId="268"/>
            <ac:picMk id="3" creationId="{AD8AA16E-F466-497A-8EF3-A2A20A46F7E2}"/>
          </ac:picMkLst>
        </pc:picChg>
        <pc:picChg chg="del">
          <ac:chgData name="mikez zaatri" userId="dc7c058cd1c617f1" providerId="LiveId" clId="{FDA6E28C-406E-41EE-A1DD-C474C9987713}" dt="2021-08-07T13:35:54.705" v="107" actId="478"/>
          <ac:picMkLst>
            <pc:docMk/>
            <pc:sldMk cId="3828626221" sldId="268"/>
            <ac:picMk id="5" creationId="{A927BE9B-8008-4904-97B8-4BEBB47CDA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9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84fc85c23_0_1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84fc85c23_0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Initial E</a:t>
            </a:r>
            <a:r>
              <a:rPr lang="en-US" sz="2800" dirty="0">
                <a:latin typeface="Lato"/>
                <a:ea typeface="Lato"/>
                <a:cs typeface="Lato"/>
                <a:sym typeface="Lato"/>
              </a:rPr>
              <a:t>t</a:t>
            </a:r>
            <a:r>
              <a:rPr lang="en" sz="2800" dirty="0">
                <a:latin typeface="Lato"/>
                <a:ea typeface="Lato"/>
                <a:cs typeface="Lato"/>
                <a:sym typeface="Lato"/>
              </a:rPr>
              <a:t>l process</a:t>
            </a:r>
            <a:endParaRPr sz="2800" dirty="0">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A927BE9B-8008-4904-97B8-4BEBB47CDA94}"/>
              </a:ext>
            </a:extLst>
          </p:cNvPr>
          <p:cNvPicPr>
            <a:picLocks noChangeAspect="1"/>
          </p:cNvPicPr>
          <p:nvPr/>
        </p:nvPicPr>
        <p:blipFill>
          <a:blip r:embed="rId3"/>
          <a:stretch>
            <a:fillRect/>
          </a:stretch>
        </p:blipFill>
        <p:spPr>
          <a:xfrm>
            <a:off x="1649896" y="1942128"/>
            <a:ext cx="9721298" cy="4761608"/>
          </a:xfrm>
          <a:prstGeom prst="rect">
            <a:avLst/>
          </a:prstGeom>
        </p:spPr>
      </p:pic>
    </p:spTree>
    <p:extLst>
      <p:ext uri="{BB962C8B-B14F-4D97-AF65-F5344CB8AC3E}">
        <p14:creationId xmlns:p14="http://schemas.microsoft.com/office/powerpoint/2010/main" val="9227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183" name="Rectangle 9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4" name="Rectangle 10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5" name="Rectangle 10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6" name="Rectangle 10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7" name="Rectangle 10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0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110" name="Rectangle 10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89" name="Rectangle 1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158" name="Google Shape;158;p17"/>
          <p:cNvSpPr txBox="1">
            <a:spLocks noGrp="1"/>
          </p:cNvSpPr>
          <p:nvPr>
            <p:ph type="title"/>
          </p:nvPr>
        </p:nvSpPr>
        <p:spPr>
          <a:xfrm>
            <a:off x="584200" y="1524001"/>
            <a:ext cx="3412067" cy="3478384"/>
          </a:xfrm>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sym typeface="Lato"/>
              </a:rPr>
              <a:t>Final ETL Process </a:t>
            </a:r>
          </a:p>
        </p:txBody>
      </p:sp>
      <p:pic>
        <p:nvPicPr>
          <p:cNvPr id="3" name="Picture 2" descr="Diagram&#10;&#10;Description automatically generated">
            <a:extLst>
              <a:ext uri="{FF2B5EF4-FFF2-40B4-BE49-F238E27FC236}">
                <a16:creationId xmlns:a16="http://schemas.microsoft.com/office/drawing/2014/main" id="{AD8AA16E-F466-497A-8EF3-A2A20A46F7E2}"/>
              </a:ext>
            </a:extLst>
          </p:cNvPr>
          <p:cNvPicPr>
            <a:picLocks noChangeAspect="1"/>
          </p:cNvPicPr>
          <p:nvPr/>
        </p:nvPicPr>
        <p:blipFill>
          <a:blip r:embed="rId3"/>
          <a:stretch>
            <a:fillRect/>
          </a:stretch>
        </p:blipFill>
        <p:spPr>
          <a:xfrm>
            <a:off x="5175434" y="391947"/>
            <a:ext cx="5747670" cy="6264492"/>
          </a:xfrm>
          <a:prstGeom prst="rect">
            <a:avLst/>
          </a:prstGeom>
        </p:spPr>
      </p:pic>
    </p:spTree>
    <p:extLst>
      <p:ext uri="{BB962C8B-B14F-4D97-AF65-F5344CB8AC3E}">
        <p14:creationId xmlns:p14="http://schemas.microsoft.com/office/powerpoint/2010/main" val="382862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Project Analysis Machine Learning Model</a:t>
            </a:r>
            <a:endParaRPr sz="2800">
              <a:latin typeface="Lato"/>
              <a:ea typeface="Lato"/>
              <a:cs typeface="Lato"/>
              <a:sym typeface="Lato"/>
            </a:endParaRPr>
          </a:p>
        </p:txBody>
      </p:sp>
      <p:sp>
        <p:nvSpPr>
          <p:cNvPr id="165" name="Google Shape;165;p18"/>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Once ETL process is completed, we will use the Data Frame to run two Machine Learning models:</a:t>
            </a:r>
            <a:endParaRPr/>
          </a:p>
          <a:p>
            <a:pPr lvl="1"/>
            <a:r>
              <a:rPr lang="en" b="1">
                <a:solidFill>
                  <a:srgbClr val="008000"/>
                </a:solidFill>
                <a:highlight>
                  <a:srgbClr val="F7F7F7"/>
                </a:highlight>
                <a:latin typeface="Arial"/>
                <a:ea typeface="Arial"/>
                <a:cs typeface="Arial"/>
                <a:sym typeface="Arial"/>
              </a:rPr>
              <a:t>Linear Regression </a:t>
            </a:r>
            <a:endParaRPr b="1">
              <a:solidFill>
                <a:srgbClr val="008000"/>
              </a:solidFill>
              <a:highlight>
                <a:srgbClr val="F7F7F7"/>
              </a:highlight>
              <a:latin typeface="Arial"/>
              <a:ea typeface="Arial"/>
              <a:cs typeface="Arial"/>
              <a:sym typeface="Arial"/>
            </a:endParaRPr>
          </a:p>
          <a:p>
            <a:pPr marL="0" indent="0">
              <a:spcBef>
                <a:spcPts val="1600"/>
              </a:spcBef>
              <a:buNone/>
            </a:pPr>
            <a:endParaRPr sz="1400" b="1">
              <a:solidFill>
                <a:srgbClr val="008000"/>
              </a:solidFill>
              <a:highlight>
                <a:srgbClr val="F7F7F7"/>
              </a:highlight>
              <a:latin typeface="Arial"/>
              <a:ea typeface="Arial"/>
              <a:cs typeface="Arial"/>
              <a:sym typeface="Arial"/>
            </a:endParaRPr>
          </a:p>
          <a:p>
            <a:pPr marL="0" indent="0">
              <a:spcBef>
                <a:spcPts val="1600"/>
              </a:spcBef>
              <a:buNone/>
            </a:pPr>
            <a:endParaRPr sz="1400" b="1">
              <a:solidFill>
                <a:srgbClr val="008000"/>
              </a:solidFill>
              <a:highlight>
                <a:srgbClr val="F7F7F7"/>
              </a:highlight>
              <a:latin typeface="Arial"/>
              <a:ea typeface="Arial"/>
              <a:cs typeface="Arial"/>
              <a:sym typeface="Arial"/>
            </a:endParaRPr>
          </a:p>
          <a:p>
            <a:pPr indent="-393690">
              <a:spcBef>
                <a:spcPts val="1600"/>
              </a:spcBef>
              <a:buClr>
                <a:srgbClr val="008000"/>
              </a:buClr>
              <a:buSzPts val="1050"/>
              <a:buFont typeface="Arial"/>
              <a:buChar char="●"/>
            </a:pPr>
            <a:r>
              <a:rPr lang="en" sz="1400" b="1">
                <a:solidFill>
                  <a:srgbClr val="008000"/>
                </a:solidFill>
                <a:highlight>
                  <a:srgbClr val="F7F7F7"/>
                </a:highlight>
                <a:latin typeface="Arial"/>
                <a:ea typeface="Arial"/>
                <a:cs typeface="Arial"/>
                <a:sym typeface="Arial"/>
              </a:rPr>
              <a:t>Neural Network ML Model</a:t>
            </a:r>
            <a:endParaRPr sz="1400" b="1">
              <a:solidFill>
                <a:srgbClr val="008000"/>
              </a:solidFill>
              <a:highlight>
                <a:srgbClr val="F7F7F7"/>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Final Project outcome , Dashboard and visualization</a:t>
            </a:r>
            <a:endParaRPr sz="2800">
              <a:latin typeface="Lato"/>
              <a:ea typeface="Lato"/>
              <a:cs typeface="Lato"/>
              <a:sym typeface="Lato"/>
            </a:endParaRPr>
          </a:p>
        </p:txBody>
      </p:sp>
      <p:sp>
        <p:nvSpPr>
          <p:cNvPr id="171" name="Google Shape;171;p19"/>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Using  Tableau to visualize the following analysis outcome:</a:t>
            </a:r>
            <a:endParaRPr/>
          </a:p>
          <a:p>
            <a:pPr lvl="1"/>
            <a:r>
              <a:rPr lang="en"/>
              <a:t>Present at the county level in Ca  the  Avg. Sale Price vs. Predicted Ang. Price, Min Max Price Per SQF </a:t>
            </a:r>
            <a:endParaRPr/>
          </a:p>
          <a:p>
            <a:pPr lvl="1"/>
            <a:r>
              <a:rPr lang="en"/>
              <a:t>Top 5 Areas with the Highest prices. </a:t>
            </a:r>
            <a:endParaRPr/>
          </a:p>
          <a:p>
            <a:pPr lvl="1"/>
            <a:r>
              <a:rPr lang="en"/>
              <a:t>Bottom 5 areas with the lowest prices. 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7</TotalTime>
  <Words>525</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Lato</vt:lpstr>
      <vt:lpstr>Wingdings 2</vt:lpstr>
      <vt:lpstr>DividendVTI</vt:lpstr>
      <vt:lpstr>Agenda</vt:lpstr>
      <vt:lpstr>Project Overview</vt:lpstr>
      <vt:lpstr>Data Source</vt:lpstr>
      <vt:lpstr>Data exploration &amp; transformation </vt:lpstr>
      <vt:lpstr>Initial Etl process</vt:lpstr>
      <vt:lpstr>Final ETL Process </vt:lpstr>
      <vt:lpstr>Project Analysis Machine Learning Model</vt:lpstr>
      <vt:lpstr>Final Project outcome , Dashboard and visualization</vt:lpstr>
      <vt:lpstr>Technologies, languages, tools, and algorithms used throughout the project</vt:lpstr>
      <vt:lpstr>Recommendation for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mikez zaatri</cp:lastModifiedBy>
  <cp:revision>1</cp:revision>
  <dcterms:created xsi:type="dcterms:W3CDTF">2021-08-07T13:23:39Z</dcterms:created>
  <dcterms:modified xsi:type="dcterms:W3CDTF">2021-08-07T13:40:16Z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