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6fa3c898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6fa3c89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55e52b010_3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55e52b010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55e52b010_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55e52b010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55e52b010_1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55e52b010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55e52b010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55e52b01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55e52b010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55e52b0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55e52b010_1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55e52b010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55e52b010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55e52b01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55e52b010_3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55e52b010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 Term presentation:</a:t>
            </a:r>
            <a:br>
              <a:rPr lang="en"/>
            </a:br>
            <a:r>
              <a:rPr lang="en"/>
              <a:t>Oraculi: A discussion forum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Sarthak Dubey• AT-2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24" name="Google Shape;124;p22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Apps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26" name="Google Shape;126;p22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27" name="Google Shape;127;p22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8" name="Google Shape;128;p22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22"/>
          <p:cNvSpPr txBox="1"/>
          <p:nvPr>
            <p:ph idx="4294967295" type="body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Created Django apps to handle various functions of the website</a:t>
            </a:r>
            <a:endParaRPr sz="1600"/>
          </a:p>
        </p:txBody>
      </p:sp>
      <p:sp>
        <p:nvSpPr>
          <p:cNvPr descr="Background pointer shape in timeline graphic" id="130" name="Google Shape;130;p22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URLs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32" name="Google Shape;132;p22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33" name="Google Shape;133;p22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4" name="Google Shape;134;p22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22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Created URLs and linked them with views</a:t>
            </a:r>
            <a:endParaRPr sz="1600"/>
          </a:p>
        </p:txBody>
      </p:sp>
      <p:sp>
        <p:nvSpPr>
          <p:cNvPr descr="Background pointer shape in timeline graphic" id="136" name="Google Shape;136;p22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Views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38" name="Google Shape;138;p22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39" name="Google Shape;139;p22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0" name="Google Shape;140;p22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22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Created various functions on what will happen when user enters a URL</a:t>
            </a:r>
            <a:endParaRPr sz="1600"/>
          </a:p>
        </p:txBody>
      </p:sp>
      <p:sp>
        <p:nvSpPr>
          <p:cNvPr descr="Background pointer shape in timeline graphic" id="142" name="Google Shape;142;p22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2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Models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44" name="Google Shape;144;p22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45" name="Google Shape;145;p22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6" name="Google Shape;146;p22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22"/>
          <p:cNvSpPr txBox="1"/>
          <p:nvPr>
            <p:ph idx="4294967295" type="body"/>
          </p:nvPr>
        </p:nvSpPr>
        <p:spPr>
          <a:xfrm>
            <a:off x="5126902" y="36646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Created database tables and columns to store data of the website like user info, discussions etc.</a:t>
            </a:r>
            <a:endParaRPr sz="1600"/>
          </a:p>
        </p:txBody>
      </p:sp>
      <p:sp>
        <p:nvSpPr>
          <p:cNvPr descr="Background pointer shape in timeline graphic" id="148" name="Google Shape;148;p22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Templates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50" name="Google Shape;150;p22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51" name="Google Shape;151;p22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2" name="Google Shape;152;p22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22"/>
          <p:cNvSpPr txBox="1"/>
          <p:nvPr>
            <p:ph idx="4294967295" type="body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Created HTML templates for URLs and designed them using Bootstrap.</a:t>
            </a:r>
            <a:endParaRPr sz="1600"/>
          </a:p>
        </p:txBody>
      </p:sp>
      <p:sp>
        <p:nvSpPr>
          <p:cNvPr id="154" name="Google Shape;154;p22"/>
          <p:cNvSpPr txBox="1"/>
          <p:nvPr/>
        </p:nvSpPr>
        <p:spPr>
          <a:xfrm>
            <a:off x="1374650" y="0"/>
            <a:ext cx="6101700" cy="34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WORK DONE SO FAR</a:t>
            </a:r>
            <a:endParaRPr b="1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59" name="Google Shape;159;p23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Forms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61" name="Google Shape;161;p23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62" name="Google Shape;162;p23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3" name="Google Shape;163;p23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23"/>
          <p:cNvSpPr txBox="1"/>
          <p:nvPr>
            <p:ph idx="4294967295" type="body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Create forms to allow users to add subjects, questions, comments etc.</a:t>
            </a:r>
            <a:endParaRPr sz="1600"/>
          </a:p>
        </p:txBody>
      </p:sp>
      <p:sp>
        <p:nvSpPr>
          <p:cNvPr descr="Background pointer shape in timeline graphic" id="165" name="Google Shape;165;p23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3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User registration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67" name="Google Shape;167;p23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68" name="Google Shape;168;p23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9" name="Google Shape;169;p23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23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Make database tables, forms and webpages for user registration.</a:t>
            </a:r>
            <a:endParaRPr sz="1600"/>
          </a:p>
        </p:txBody>
      </p:sp>
      <p:sp>
        <p:nvSpPr>
          <p:cNvPr descr="Background pointer shape in timeline graphic" id="171" name="Google Shape;171;p23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3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Login service</a:t>
            </a:r>
            <a:endParaRPr b="1" sz="1500">
              <a:solidFill>
                <a:schemeClr val="lt1"/>
              </a:solidFill>
            </a:endParaRPr>
          </a:p>
        </p:txBody>
      </p:sp>
      <p:grpSp>
        <p:nvGrpSpPr>
          <p:cNvPr id="173" name="Google Shape;173;p23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74" name="Google Shape;174;p23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5" name="Google Shape;175;p23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Google Shape;176;p23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Set up a login service to make website user specific. Eg.showing  user specific subjects, likes, questions etc.</a:t>
            </a:r>
            <a:endParaRPr sz="1600"/>
          </a:p>
        </p:txBody>
      </p:sp>
      <p:sp>
        <p:nvSpPr>
          <p:cNvPr descr="Background pointer shape in timeline graphic" id="177" name="Google Shape;177;p23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Search </a:t>
            </a:r>
            <a:r>
              <a:rPr b="1" lang="en" sz="1500">
                <a:solidFill>
                  <a:schemeClr val="lt1"/>
                </a:solidFill>
              </a:rPr>
              <a:t>Functionality</a:t>
            </a:r>
            <a:endParaRPr b="1" sz="1500">
              <a:solidFill>
                <a:schemeClr val="lt1"/>
              </a:solidFill>
            </a:endParaRPr>
          </a:p>
        </p:txBody>
      </p:sp>
      <p:grpSp>
        <p:nvGrpSpPr>
          <p:cNvPr id="179" name="Google Shape;179;p23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80" name="Google Shape;180;p23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1" name="Google Shape;181;p23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23"/>
          <p:cNvSpPr txBox="1"/>
          <p:nvPr>
            <p:ph idx="4294967295" type="body"/>
          </p:nvPr>
        </p:nvSpPr>
        <p:spPr>
          <a:xfrm>
            <a:off x="5126902" y="36646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Add search functionality to allow users to search discussions by tags.</a:t>
            </a:r>
            <a:endParaRPr sz="1600"/>
          </a:p>
        </p:txBody>
      </p:sp>
      <p:sp>
        <p:nvSpPr>
          <p:cNvPr descr="Background pointer shape in timeline graphic" id="183" name="Google Shape;183;p23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3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Designing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85" name="Google Shape;185;p23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86" name="Google Shape;186;p23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7" name="Google Shape;187;p23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23"/>
          <p:cNvSpPr txBox="1"/>
          <p:nvPr>
            <p:ph idx="4294967295" type="body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Finish designing web pages.</a:t>
            </a:r>
            <a:endParaRPr sz="1600"/>
          </a:p>
        </p:txBody>
      </p:sp>
      <p:sp>
        <p:nvSpPr>
          <p:cNvPr id="189" name="Google Shape;189;p23"/>
          <p:cNvSpPr txBox="1"/>
          <p:nvPr/>
        </p:nvSpPr>
        <p:spPr>
          <a:xfrm>
            <a:off x="1374650" y="0"/>
            <a:ext cx="6101700" cy="34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WORK YET TO BE DONE</a:t>
            </a:r>
            <a:endParaRPr b="1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description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2400250" y="4463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Oraculi is a discussion forum.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2400253" y="1070550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What problems will this project solve?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Oraculi is a site where students of IITK can discuss their doubts with their peers on any subject they’re studying here.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It will provide a single platform where students can ask doubts on any subject</a:t>
            </a:r>
            <a:endParaRPr sz="1600"/>
          </a:p>
        </p:txBody>
      </p:sp>
      <p:sp>
        <p:nvSpPr>
          <p:cNvPr id="85" name="Google Shape;85;p15"/>
          <p:cNvSpPr txBox="1"/>
          <p:nvPr>
            <p:ph idx="2" type="body"/>
          </p:nvPr>
        </p:nvSpPr>
        <p:spPr>
          <a:xfrm>
            <a:off x="5650447" y="1070550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Why is this problem worth solving?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There is no single platform where students can ask their doubts.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Some courses like ESC101 uses piazza but other subjects don’t and some students don’t ask questions in tutorials because they’re too shy.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2400250" y="1070550"/>
            <a:ext cx="3071400" cy="15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Front-end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HTML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Bootstrap 4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6" name="Google Shape;96;p17"/>
          <p:cNvSpPr txBox="1"/>
          <p:nvPr>
            <p:ph idx="2" type="body"/>
          </p:nvPr>
        </p:nvSpPr>
        <p:spPr>
          <a:xfrm>
            <a:off x="5650450" y="1070550"/>
            <a:ext cx="3071400" cy="15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Back-end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Python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800"/>
              <a:t>Django</a:t>
            </a:r>
            <a:endParaRPr sz="1800"/>
          </a:p>
        </p:txBody>
      </p:sp>
      <p:sp>
        <p:nvSpPr>
          <p:cNvPr id="97" name="Google Shape;97;p17"/>
          <p:cNvSpPr txBox="1"/>
          <p:nvPr>
            <p:ph idx="2" type="body"/>
          </p:nvPr>
        </p:nvSpPr>
        <p:spPr>
          <a:xfrm>
            <a:off x="2579050" y="2571750"/>
            <a:ext cx="3071400" cy="15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Environment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PyCharm by JetBrains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GitHub</a:t>
            </a:r>
            <a:endParaRPr sz="1600"/>
          </a:p>
        </p:txBody>
      </p:sp>
      <p:sp>
        <p:nvSpPr>
          <p:cNvPr id="98" name="Google Shape;98;p17"/>
          <p:cNvSpPr txBox="1"/>
          <p:nvPr>
            <p:ph idx="2" type="body"/>
          </p:nvPr>
        </p:nvSpPr>
        <p:spPr>
          <a:xfrm>
            <a:off x="5846075" y="2571750"/>
            <a:ext cx="3071400" cy="15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Database management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SQLite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Past work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2424537" y="99065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en" sz="2100">
                <a:solidFill>
                  <a:srgbClr val="000000"/>
                </a:solidFill>
              </a:rPr>
              <a:t>There are huge number of discussion forums on the internet.</a:t>
            </a:r>
            <a:endParaRPr b="1"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b="1" lang="en" sz="2100">
                <a:solidFill>
                  <a:srgbClr val="000000"/>
                </a:solidFill>
              </a:rPr>
              <a:t>Some of them like </a:t>
            </a:r>
            <a:r>
              <a:rPr b="1" lang="en" sz="2100">
                <a:solidFill>
                  <a:schemeClr val="dk1"/>
                </a:solidFill>
              </a:rPr>
              <a:t>Stack Exchange</a:t>
            </a:r>
            <a:r>
              <a:rPr b="1" lang="en" sz="2100">
                <a:solidFill>
                  <a:srgbClr val="000000"/>
                </a:solidFill>
              </a:rPr>
              <a:t>,</a:t>
            </a:r>
            <a:r>
              <a:rPr b="1" lang="en" sz="2100">
                <a:solidFill>
                  <a:srgbClr val="000000"/>
                </a:solidFill>
              </a:rPr>
              <a:t> </a:t>
            </a:r>
            <a:r>
              <a:rPr b="1" lang="en" sz="2100">
                <a:solidFill>
                  <a:schemeClr val="dk1"/>
                </a:solidFill>
              </a:rPr>
              <a:t>Piazza </a:t>
            </a:r>
            <a:r>
              <a:rPr b="1" lang="en" sz="2100">
                <a:solidFill>
                  <a:srgbClr val="000000"/>
                </a:solidFill>
              </a:rPr>
              <a:t>are clearing doubts of people </a:t>
            </a:r>
            <a:r>
              <a:rPr b="1" lang="en" sz="2100">
                <a:solidFill>
                  <a:srgbClr val="000000"/>
                </a:solidFill>
              </a:rPr>
              <a:t>across</a:t>
            </a:r>
            <a:r>
              <a:rPr b="1" lang="en" sz="2100">
                <a:solidFill>
                  <a:srgbClr val="000000"/>
                </a:solidFill>
              </a:rPr>
              <a:t> the globe.</a:t>
            </a:r>
            <a:endParaRPr b="1"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b="1" lang="en" sz="2100">
                <a:solidFill>
                  <a:srgbClr val="000000"/>
                </a:solidFill>
              </a:rPr>
              <a:t>Since these question-and-answer websites are of such a great help to students, I  decided to create one myself.</a:t>
            </a:r>
            <a:endParaRPr b="1"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Languages studied</a:t>
            </a:r>
            <a:endParaRPr/>
          </a:p>
        </p:txBody>
      </p:sp>
      <p:sp>
        <p:nvSpPr>
          <p:cNvPr id="119" name="Google Shape;11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Studied basic HTML, CSS using w3schools.com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Studied python using newboston python tutorials video series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Studying Django from newboston video series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Studying Bootstrap 4 and HTML from w3schools.com</a:t>
            </a:r>
            <a:br>
              <a:rPr lang="en" sz="1500"/>
            </a:b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