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57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9B87-E0FE-411F-A2BC-15B2B062E329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C4346-FBE0-44C4-8F27-E72F6F243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8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C4346-FBE0-44C4-8F27-E72F6F243F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6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A152-74E3-40AE-A2CD-199EB23268C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D855-B553-4309-A10B-5E2D8F21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A152-74E3-40AE-A2CD-199EB23268C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D855-B553-4309-A10B-5E2D8F21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6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A152-74E3-40AE-A2CD-199EB23268C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D855-B553-4309-A10B-5E2D8F21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7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A152-74E3-40AE-A2CD-199EB23268C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D855-B553-4309-A10B-5E2D8F21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1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A152-74E3-40AE-A2CD-199EB23268C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D855-B553-4309-A10B-5E2D8F21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8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A152-74E3-40AE-A2CD-199EB23268C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D855-B553-4309-A10B-5E2D8F21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8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A152-74E3-40AE-A2CD-199EB23268C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D855-B553-4309-A10B-5E2D8F21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5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A152-74E3-40AE-A2CD-199EB23268C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D855-B553-4309-A10B-5E2D8F21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3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A152-74E3-40AE-A2CD-199EB23268C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D855-B553-4309-A10B-5E2D8F21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3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A152-74E3-40AE-A2CD-199EB23268C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D855-B553-4309-A10B-5E2D8F21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5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A152-74E3-40AE-A2CD-199EB23268C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D855-B553-4309-A10B-5E2D8F21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8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4A152-74E3-40AE-A2CD-199EB23268C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1D855-B553-4309-A10B-5E2D8F21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tianxia/AnnotationHttp" TargetMode="External"/><Relationship Id="rId2" Type="http://schemas.openxmlformats.org/officeDocument/2006/relationships/hyperlink" Target="https://github.com/square/javapo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Dagger2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643641" y="3841320"/>
            <a:ext cx="9144000" cy="16557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ButterKnife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锋利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9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Dagger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基本用法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dagger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生成代码的分析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如何编写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，编译时注解，注解处理器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81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为什么使用依赖注入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组合，依赖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把对象的使用和创建分离，单一职责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5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基本用法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@Inject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用来生成依赖对象的，依赖的对象如果需要传参数，要自行声明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@Provide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7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其他注解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@Qualifier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防止依赖注入迷失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@Scope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作用域，生命周期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2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Dagger2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生成的代码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MainActivity_MembersInjector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DaggerActivityComponent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ActivityModule_ProvidePresenterFactory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Presenter_Factory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（如果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的构造函数被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@Inject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标注）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87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，编译时注解，注解处理器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ButterKnife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EventBus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agger2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只能生成代码，调用还是要手动调用，以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ButterKnife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注解处理器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AbstractProcessor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并实现其中的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方法完成对编译时注解元素的检查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6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代码生成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字符串拼接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JavaPoet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square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开源的方便生成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.java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github.com/square/javapoet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自己写的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时注解的学习示例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://github.com/srtianxia/AnnotationHttp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0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184</Words>
  <Application>Microsoft Office PowerPoint</Application>
  <PresentationFormat>宽屏</PresentationFormat>
  <Paragraphs>49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Office 主题</vt:lpstr>
      <vt:lpstr>Dagger2</vt:lpstr>
      <vt:lpstr>目录</vt:lpstr>
      <vt:lpstr>为什么使用依赖注入</vt:lpstr>
      <vt:lpstr>基本用法</vt:lpstr>
      <vt:lpstr>其他注解</vt:lpstr>
      <vt:lpstr>Dagger2生成的代码</vt:lpstr>
      <vt:lpstr>Apt，编译时注解，注解处理器</vt:lpstr>
      <vt:lpstr>代码生成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Dagger2</dc:title>
  <dc:creator>孙睿</dc:creator>
  <cp:lastModifiedBy>孙睿</cp:lastModifiedBy>
  <cp:revision>30</cp:revision>
  <dcterms:created xsi:type="dcterms:W3CDTF">2016-10-24T00:43:12Z</dcterms:created>
  <dcterms:modified xsi:type="dcterms:W3CDTF">2016-10-29T17:22:59Z</dcterms:modified>
</cp:coreProperties>
</file>