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5" r:id="rId2"/>
    <p:sldId id="318" r:id="rId3"/>
    <p:sldId id="324" r:id="rId4"/>
    <p:sldId id="325" r:id="rId5"/>
    <p:sldId id="326" r:id="rId6"/>
  </p:sldIdLst>
  <p:sldSz cx="8961438" cy="6721475"/>
  <p:notesSz cx="6805613" cy="9939338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C"/>
    <a:srgbClr val="F43E3E"/>
    <a:srgbClr val="FFCCFF"/>
    <a:srgbClr val="CC0000"/>
    <a:srgbClr val="FFFF99"/>
    <a:srgbClr val="3802FE"/>
    <a:srgbClr val="5F5F5F"/>
    <a:srgbClr val="D0D0D0"/>
    <a:srgbClr val="FFCC66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563" autoAdjust="0"/>
  </p:normalViewPr>
  <p:slideViewPr>
    <p:cSldViewPr snapToGrid="0">
      <p:cViewPr varScale="1">
        <p:scale>
          <a:sx n="88" d="100"/>
          <a:sy n="88" d="100"/>
        </p:scale>
        <p:origin x="-1128" y="-112"/>
      </p:cViewPr>
      <p:guideLst>
        <p:guide orient="horz" pos="2117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59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7641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014C755-009D-4130-9CFD-9ED329F0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7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8950" y="622300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60242"/>
            <a:ext cx="539899" cy="18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159FF30-FEA0-4219-B46E-09535C9798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15379" y="111499"/>
            <a:ext cx="297986" cy="12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TOK-AAA123-20100706-</a:t>
            </a:r>
          </a:p>
        </p:txBody>
      </p:sp>
    </p:spTree>
    <p:extLst>
      <p:ext uri="{BB962C8B-B14F-4D97-AF65-F5344CB8AC3E}">
        <p14:creationId xmlns:p14="http://schemas.microsoft.com/office/powerpoint/2010/main" val="13314063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685FF-E782-4F32-A028-FF5558E64814}" type="slidenum">
              <a:rPr lang="ja-JP" altLang="en-US" smtClean="0">
                <a:latin typeface="Arial" charset="0"/>
                <a:ea typeface="ＭＳ Ｐゴシック" charset="-128"/>
              </a:rPr>
              <a:pPr/>
              <a:t>0</a:t>
            </a:fld>
            <a:endParaRPr lang="en-US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20483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latin typeface="Arial" charset="0"/>
                <a:ea typeface="ＭＳ Ｐゴシック" charset="-128"/>
              </a:rPr>
              <a:t>TOK-AAA123-20100706-</a:t>
            </a: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cK Title Elements" hidden="1"/>
          <p:cNvGrpSpPr>
            <a:grpSpLocks/>
          </p:cNvGrpSpPr>
          <p:nvPr/>
        </p:nvGrpSpPr>
        <p:grpSpPr bwMode="auto">
          <a:xfrm>
            <a:off x="0" y="0"/>
            <a:ext cx="7612063" cy="6723063"/>
            <a:chOff x="0" y="0"/>
            <a:chExt cx="4795" cy="4235"/>
          </a:xfrm>
        </p:grpSpPr>
        <p:sp>
          <p:nvSpPr>
            <p:cNvPr id="5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ドキュメント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日付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7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31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>
              <a:spAutoFit/>
            </a:bodyPr>
            <a:lstStyle/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機密・専有情報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マッキンゼー・アンド・カンパニーによる個別の明示的な承諾を得ることなく、この資料を使用することを固く禁じます。　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8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487363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altLang="ja-JP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80BA-FDD3-4A17-8DEF-6B7FB9BFE77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AEFB-990C-4AED-8059-635619A031B1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3483-E1D4-4431-9720-A003AA75476B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52F0-C5A6-4D94-BFC5-B881E0A367DA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F6AE-E918-4CAA-8513-06A1DCCE90C8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C419A-3042-4D48-B8DB-715B3C1711E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F74F4-C3DB-4750-B9E9-8D5C440956A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0E8-A5BD-4EF3-81A0-2C26C4DFC0A2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A18D1-31C0-4C84-A670-F3748DB6EB39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600" baseline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91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28457"/>
            <a:ext cx="86185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820738"/>
            <a:ext cx="863123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ja-JP" altLang="en-US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単位</a:t>
            </a:r>
          </a:p>
        </p:txBody>
      </p:sp>
      <p:grpSp>
        <p:nvGrpSpPr>
          <p:cNvPr id="12295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altLang="ja-JP" sz="1000" baseline="0">
                  <a:latin typeface="Arial" pitchFamily="34" charset="0"/>
                  <a:ea typeface="ＭＳ Ｐゴシック" pitchFamily="50" charset="-128"/>
                </a:rPr>
                <a:t>1	</a:t>
              </a:r>
              <a:r>
                <a:rPr lang="ja-JP" altLang="en-US" sz="1000" baseline="0">
                  <a:latin typeface="Arial" pitchFamily="34" charset="0"/>
                  <a:ea typeface="ＭＳ Ｐゴシック" pitchFamily="50" charset="-128"/>
                </a:rPr>
                <a:t>脚注</a:t>
              </a:r>
              <a:endParaRPr lang="en-US" altLang="ja-JP" sz="10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　料</a:t>
              </a:r>
              <a:r>
                <a:rPr lang="en-US" altLang="ja-JP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:	</a:t>
              </a: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資料名</a:t>
              </a:r>
              <a:endParaRPr lang="en-US" altLang="ja-JP"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2296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2298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ja-JP" altLang="en-US" sz="1600" b="1" baseline="0">
                  <a:latin typeface="Arial" pitchFamily="34" charset="0"/>
                  <a:ea typeface="ＭＳ Ｐゴシック" pitchFamily="50" charset="-128"/>
                </a:rPr>
                <a:t>サブタイトル</a:t>
              </a:r>
            </a:p>
            <a:p>
              <a:pPr>
                <a:defRPr/>
              </a:pPr>
              <a:r>
                <a:rPr lang="ja-JP" altLang="en-US" sz="1600" baseline="0">
                  <a:solidFill>
                    <a:srgbClr val="808080"/>
                  </a:solidFill>
                  <a:latin typeface="Arial" pitchFamily="34" charset="0"/>
                  <a:ea typeface="ＭＳ Ｐゴシック" pitchFamily="50" charset="-128"/>
                </a:rPr>
                <a:t>単位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BCE001B-1B09-4874-AE0A-548A562A953E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09838" y="2543175"/>
            <a:ext cx="6172200" cy="738664"/>
          </a:xfrm>
        </p:spPr>
        <p:txBody>
          <a:bodyPr anchor="t"/>
          <a:lstStyle/>
          <a:p>
            <a:r>
              <a:rPr lang="en-US" altLang="ja-JP" sz="2400"/>
              <a:t>Web </a:t>
            </a:r>
            <a:r>
              <a:rPr lang="ja-JP" altLang="en-US" sz="2400"/>
              <a:t>工学で応用するための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Deep Learning</a:t>
            </a:r>
            <a:r>
              <a:rPr lang="ja-JP" altLang="en-US" sz="2400"/>
              <a:t>利用法と知見の体系化 </a:t>
            </a:r>
            <a:endParaRPr lang="ja-JP" altLang="en-US" sz="2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54414" y="5148263"/>
            <a:ext cx="4935537" cy="923330"/>
          </a:xfrm>
        </p:spPr>
        <p:txBody>
          <a:bodyPr/>
          <a:lstStyle/>
          <a:p>
            <a:pPr marL="0" indent="0" algn="r" eaLnBrk="1" hangingPunct="1"/>
            <a:r>
              <a:rPr lang="ja-JP" altLang="en-US" dirty="0" smtClean="0"/>
              <a:t>筑波大学大学院　システム情報工学科</a:t>
            </a:r>
            <a:endParaRPr lang="en-US" altLang="ja-JP" dirty="0" smtClean="0"/>
          </a:p>
          <a:p>
            <a:pPr marL="0" indent="0" algn="r" eaLnBrk="1" hangingPunct="1"/>
            <a:r>
              <a:rPr lang="ja-JP" altLang="en-US" dirty="0" smtClean="0"/>
              <a:t>コンピュータサイエンス専攻　北川データ工学研究室</a:t>
            </a:r>
            <a:endParaRPr lang="en-US" altLang="ja-JP" dirty="0" smtClean="0"/>
          </a:p>
          <a:p>
            <a:pPr marL="0" indent="0" algn="r" eaLnBrk="1" hangingPunct="1"/>
            <a:r>
              <a:rPr lang="ja-JP" altLang="en-US" sz="1800" dirty="0" smtClean="0"/>
              <a:t>大澤　昇平</a:t>
            </a:r>
            <a:endParaRPr lang="en-US" altLang="ja-JP" sz="1800" dirty="0" smtClean="0"/>
          </a:p>
          <a:p>
            <a:pPr marL="0" indent="0" algn="r" eaLnBrk="1" hangingPunct="1"/>
            <a:r>
              <a:rPr lang="en-US" altLang="ja-JP" dirty="0" smtClean="0"/>
              <a:t>shohei.ohsawa@kde.cs.tsukuba.ac.jp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en-US" altLang="ja-JP" dirty="0" smtClean="0"/>
              <a:t>ADGENDA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95613" y="2068077"/>
            <a:ext cx="3170213" cy="2585323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A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B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C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en-US" altLang="ja-JP" dirty="0" smtClean="0"/>
              <a:t>ADGENDA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正方形/長方形 8"/>
          <p:cNvSpPr>
            <a:spLocks noChangeArrowheads="1"/>
          </p:cNvSpPr>
          <p:nvPr/>
        </p:nvSpPr>
        <p:spPr bwMode="auto">
          <a:xfrm>
            <a:off x="2854696" y="2068382"/>
            <a:ext cx="3182850" cy="371475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右矢印 10"/>
          <p:cNvSpPr>
            <a:spLocks noChangeArrowheads="1"/>
          </p:cNvSpPr>
          <p:nvPr/>
        </p:nvSpPr>
        <p:spPr bwMode="auto">
          <a:xfrm>
            <a:off x="2346695" y="2017408"/>
            <a:ext cx="431800" cy="457200"/>
          </a:xfrm>
          <a:prstGeom prst="rightArrow">
            <a:avLst>
              <a:gd name="adj1" fmla="val 38972"/>
              <a:gd name="adj2" fmla="val 21681"/>
            </a:avLst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95613" y="2068077"/>
            <a:ext cx="3170213" cy="2585323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A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B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C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en-US" altLang="ja-JP" sz="2400" dirty="0" smtClean="0">
                <a:solidFill>
                  <a:srgbClr val="000000"/>
                </a:solidFill>
                <a:latin typeface="Calibri" pitchFamily="34" charset="0"/>
              </a:rPr>
              <a:t>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en-US" altLang="ja-JP" dirty="0" smtClean="0"/>
              <a:t>Body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en-US" altLang="ja-JP" dirty="0" smtClean="0"/>
              <a:t>Body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3135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19&quot;&gt;&lt;version val=&quot;178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THINKCELLUNDODONOTDELETE" val="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">
  <a:themeElements>
    <a:clrScheme name="ユーザー定義 19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9900"/>
      </a:accent3>
      <a:accent4>
        <a:srgbClr val="00CC00"/>
      </a:accent4>
      <a:accent5>
        <a:srgbClr val="E0EDFD"/>
      </a:accent5>
      <a:accent6>
        <a:srgbClr val="FF2929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baseline="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22491</TotalTime>
  <Words>35</Words>
  <Application>Microsoft Macintosh PowerPoint</Application>
  <PresentationFormat>ユーザー設定</PresentationFormat>
  <Paragraphs>31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Blank</vt:lpstr>
      <vt:lpstr>Web 工学で応用するための Deep Learning利用法と知見の体系化 </vt:lpstr>
      <vt:lpstr>ADGENDA</vt:lpstr>
      <vt:lpstr>ADGENDA</vt:lpstr>
      <vt:lpstr>Title</vt:lpstr>
      <vt:lpstr>Title</vt:lpstr>
    </vt:vector>
  </TitlesOfParts>
  <Company>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Corporate</dc:creator>
  <cp:lastModifiedBy>Kurotaki Hiroki</cp:lastModifiedBy>
  <cp:revision>822</cp:revision>
  <cp:lastPrinted>2008-09-19T11:06:26Z</cp:lastPrinted>
  <dcterms:created xsi:type="dcterms:W3CDTF">2010-07-06T03:54:34Z</dcterms:created>
  <dcterms:modified xsi:type="dcterms:W3CDTF">2014-02-07T09:09:15Z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true</vt:bool>
  </property>
  <property fmtid="{D5CDD505-2E9C-101B-9397-08002B2CF9AE}" pid="6" name="DocID">
    <vt:lpwstr/>
  </property>
  <property fmtid="{D5CDD505-2E9C-101B-9397-08002B2CF9AE}" pid="7" name="DocIDinTitle">
    <vt:bool>false</vt:bool>
  </property>
  <property fmtid="{D5CDD505-2E9C-101B-9397-08002B2CF9AE}" pid="8" name="DocIDinSlide">
    <vt:bool>true</vt:bool>
  </property>
  <property fmtid="{D5CDD505-2E9C-101B-9397-08002B2CF9AE}" pid="9" name="DocIDPosition">
    <vt:i4>1</vt:i4>
  </property>
  <property fmtid="{D5CDD505-2E9C-101B-9397-08002B2CF9AE}" pid="10" name="Title">
    <vt:lpwstr>タイトル</vt:lpwstr>
  </property>
  <property fmtid="{D5CDD505-2E9C-101B-9397-08002B2CF9AE}" pid="11" name="Event">
    <vt:lpwstr/>
  </property>
  <property fmtid="{D5CDD505-2E9C-101B-9397-08002B2CF9AE}" pid="12" name="Delivery Date">
    <vt:lpwstr>2010年8月xx日</vt:lpwstr>
  </property>
</Properties>
</file>