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rotaki Hiro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6320" autoAdjust="0"/>
  </p:normalViewPr>
  <p:slideViewPr>
    <p:cSldViewPr snapToObjects="1">
      <p:cViewPr varScale="1">
        <p:scale>
          <a:sx n="98" d="100"/>
          <a:sy n="98" d="100"/>
        </p:scale>
        <p:origin x="-6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/>
      <dgm:spPr/>
      <dgm:t>
        <a:bodyPr/>
        <a:lstStyle/>
        <a:p>
          <a:r>
            <a:rPr lang="ja-JP" altLang="en-US">
              <a:solidFill>
                <a:srgbClr val="000000"/>
              </a:solidFill>
            </a:rPr>
            <a:t>何故ゼロから書くのでなく、</a:t>
          </a:r>
        </a:p>
        <a:p>
          <a:r>
            <a:rPr lang="ja-JP" altLang="en-US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>
              <a:solidFill>
                <a:srgbClr val="000000"/>
              </a:solidFill>
            </a:rPr>
            <a:t>?</a:t>
          </a:r>
          <a:endParaRPr kumimoji="1" lang="ja-JP" altLang="en-US"/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/>
      <dgm:spPr/>
      <dgm:t>
        <a:bodyPr/>
        <a:lstStyle/>
        <a:p>
          <a:r>
            <a:rPr lang="en-US" altLang="ja-JP"/>
            <a:t>1.</a:t>
          </a:r>
          <a:r>
            <a:rPr lang="ja-JP" altLang="en-US"/>
            <a:t>先行論文のみを頼りにゼロから実装を行うと、時間がかかる上、バグが混入する危険性も高い</a:t>
          </a:r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/>
      <dgm:spPr/>
      <dgm:t>
        <a:bodyPr/>
        <a:lstStyle/>
        <a:p>
          <a:r>
            <a:rPr lang="en-US" altLang="ja-JP"/>
            <a:t>2.</a:t>
          </a:r>
          <a:r>
            <a:rPr lang="ja-JP" altLang="en-US"/>
            <a:t>論文では省略された僅かな実装ノウハウの差により、性能が低下してしまう危険性を、排除できる。</a:t>
          </a:r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74D97AC6-BE2D-FD40-809B-169164BD5239}">
      <dgm:prSet phldrT="[テキスト]"/>
      <dgm:spPr/>
      <dgm:t>
        <a:bodyPr/>
        <a:lstStyle/>
        <a:p>
          <a:r>
            <a:rPr lang="en-US" altLang="ja-JP"/>
            <a:t>3.</a:t>
          </a:r>
          <a:r>
            <a:rPr lang="ja-JP" altLang="en-US"/>
            <a:t>メジャーな実装をベースにすれば、改造部分も利用してもらいやすくなる。</a:t>
          </a:r>
        </a:p>
      </dgm:t>
    </dgm:pt>
    <dgm:pt modelId="{6A64DB17-7E6F-0749-8E2E-53ED3D029970}" type="par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CDAA4A1C-5F64-8742-8DDE-A42873BFFD38}" type="sib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2E1AA023-AEE6-6442-91C1-BF85967DF726}" type="pres">
      <dgm:prSet presAssocID="{6A64DB17-7E6F-0749-8E2E-53ED3D029970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FA6B6308-D4E5-6B41-BD68-B4F30D138DA4}" type="pres">
      <dgm:prSet presAssocID="{74D97AC6-BE2D-FD40-809B-169164BD5239}" presName="hierRoot2" presStyleCnt="0">
        <dgm:presLayoutVars>
          <dgm:hierBranch val="init"/>
        </dgm:presLayoutVars>
      </dgm:prSet>
      <dgm:spPr/>
    </dgm:pt>
    <dgm:pt modelId="{7451AFC3-2344-7E42-A0C5-FF4B8A9E2010}" type="pres">
      <dgm:prSet presAssocID="{74D97AC6-BE2D-FD40-809B-169164BD5239}" presName="rootComposite" presStyleCnt="0"/>
      <dgm:spPr/>
    </dgm:pt>
    <dgm:pt modelId="{B11C3EEA-FA56-564B-AA90-6C7A0AD91F2F}" type="pres">
      <dgm:prSet presAssocID="{74D97AC6-BE2D-FD40-809B-169164BD523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018AE4-7B0E-3A4E-860C-25C630852B3F}" type="pres">
      <dgm:prSet presAssocID="{74D97AC6-BE2D-FD40-809B-169164BD5239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C4AFB7F1-C27B-0547-8A0B-E2C26393D781}" type="pres">
      <dgm:prSet presAssocID="{74D97AC6-BE2D-FD40-809B-169164BD5239}" presName="hierChild4" presStyleCnt="0"/>
      <dgm:spPr/>
    </dgm:pt>
    <dgm:pt modelId="{6D050256-A3EC-FF45-8E04-29D3D4B9A345}" type="pres">
      <dgm:prSet presAssocID="{74D97AC6-BE2D-FD40-809B-169164BD5239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26E94548-B3FE-8E40-8F63-3DB480321B96}" type="presOf" srcId="{592C4DFE-DD40-6D41-92A0-AC05C31727FA}" destId="{B109B4A7-B0F0-BF4D-BCCE-886AFB40A852}" srcOrd="1" destOrd="0" presId="urn:microsoft.com/office/officeart/2005/8/layout/orgChart1"/>
    <dgm:cxn modelId="{0D14159D-0758-1A4A-B87C-507A609CED95}" type="presOf" srcId="{52959CAB-6101-D04C-9580-8F8801872AD0}" destId="{20314882-457D-1541-B813-E5064EDBA8CF}" srcOrd="0" destOrd="0" presId="urn:microsoft.com/office/officeart/2005/8/layout/orgChart1"/>
    <dgm:cxn modelId="{FA386E9A-5DD1-0347-8EAE-CB043A1242ED}" type="presOf" srcId="{6A64DB17-7E6F-0749-8E2E-53ED3D029970}" destId="{2E1AA023-AEE6-6442-91C1-BF85967DF726}" srcOrd="0" destOrd="0" presId="urn:microsoft.com/office/officeart/2005/8/layout/orgChart1"/>
    <dgm:cxn modelId="{9886DD8C-F8C6-8C47-AD36-6CABBA35AAE5}" type="presOf" srcId="{10C8922F-1362-B04E-936E-0D0695D016FF}" destId="{AEE54575-B308-3C42-8665-CE6811E6319C}" srcOrd="0" destOrd="0" presId="urn:microsoft.com/office/officeart/2005/8/layout/orgChart1"/>
    <dgm:cxn modelId="{1840350F-D42B-724E-8025-B6CEA3F21F34}" type="presOf" srcId="{82DC6802-807C-B841-95E7-9103A1CC9562}" destId="{1148A3A0-61BC-2A44-9554-761AB31FBEEF}" srcOrd="1" destOrd="0" presId="urn:microsoft.com/office/officeart/2005/8/layout/orgChart1"/>
    <dgm:cxn modelId="{9F4E373C-6286-BF4D-B0E1-1CCC46EAC1C7}" type="presOf" srcId="{74D97AC6-BE2D-FD40-809B-169164BD5239}" destId="{5D018AE4-7B0E-3A4E-860C-25C630852B3F}" srcOrd="1" destOrd="0" presId="urn:microsoft.com/office/officeart/2005/8/layout/orgChart1"/>
    <dgm:cxn modelId="{CD8A679E-3233-094C-8FD8-3885B18D57F2}" type="presOf" srcId="{74D97AC6-BE2D-FD40-809B-169164BD5239}" destId="{B11C3EEA-FA56-564B-AA90-6C7A0AD91F2F}" srcOrd="0" destOrd="0" presId="urn:microsoft.com/office/officeart/2005/8/layout/orgChart1"/>
    <dgm:cxn modelId="{DA39BAED-857B-7747-9A34-28080B804950}" type="presOf" srcId="{82DC6802-807C-B841-95E7-9103A1CC9562}" destId="{29C4D0B1-424F-BE4B-9A6E-FA7D4351CE71}" srcOrd="0" destOrd="0" presId="urn:microsoft.com/office/officeart/2005/8/layout/orgChart1"/>
    <dgm:cxn modelId="{758D81E5-C9F2-CB46-AE16-C075A2AECD88}" type="presOf" srcId="{5FEE9AD0-8EC5-114B-9F83-37D51F1D33C7}" destId="{1B39C697-D1C9-5F49-8E18-AD0146E451C1}" srcOrd="0" destOrd="0" presId="urn:microsoft.com/office/officeart/2005/8/layout/orgChart1"/>
    <dgm:cxn modelId="{D3065590-697D-4D42-895D-CB928BB2FCE1}" type="presOf" srcId="{592C4DFE-DD40-6D41-92A0-AC05C31727FA}" destId="{502A42DD-3DFA-A842-B9A7-53D59E805AB2}" srcOrd="0" destOrd="0" presId="urn:microsoft.com/office/officeart/2005/8/layout/orgChart1"/>
    <dgm:cxn modelId="{5EA34433-F93D-3B48-98B9-9387A3E564F0}" srcId="{82DC6802-807C-B841-95E7-9103A1CC9562}" destId="{74D97AC6-BE2D-FD40-809B-169164BD5239}" srcOrd="2" destOrd="0" parTransId="{6A64DB17-7E6F-0749-8E2E-53ED3D029970}" sibTransId="{CDAA4A1C-5F64-8742-8DDE-A42873BFFD38}"/>
    <dgm:cxn modelId="{92F9F9BD-6CC4-C747-A421-01501E766C85}" type="presOf" srcId="{7945668B-B058-DB49-9304-F587B98278AA}" destId="{F8699393-3A25-694C-8DE5-7A54414A8A88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1580CBBC-02B1-6847-92E3-779B2DD509D6}" type="presOf" srcId="{7945668B-B058-DB49-9304-F587B98278AA}" destId="{92883D7B-74DC-D246-8768-33969ED71DC8}" srcOrd="1" destOrd="0" presId="urn:microsoft.com/office/officeart/2005/8/layout/orgChart1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AF09F140-57C2-8A4D-9A16-DBB80AB9E93D}" type="presParOf" srcId="{1B39C697-D1C9-5F49-8E18-AD0146E451C1}" destId="{D228326A-3066-8943-ACF0-313E5EC86CAE}" srcOrd="0" destOrd="0" presId="urn:microsoft.com/office/officeart/2005/8/layout/orgChart1"/>
    <dgm:cxn modelId="{FC32DB14-11BA-5E4C-9EA4-20996F63B62F}" type="presParOf" srcId="{D228326A-3066-8943-ACF0-313E5EC86CAE}" destId="{EDF28F79-9AD3-5C4C-9E7D-5D41C3104270}" srcOrd="0" destOrd="0" presId="urn:microsoft.com/office/officeart/2005/8/layout/orgChart1"/>
    <dgm:cxn modelId="{D5A149B7-A637-884D-A0C3-DDD348AA0E68}" type="presParOf" srcId="{EDF28F79-9AD3-5C4C-9E7D-5D41C3104270}" destId="{29C4D0B1-424F-BE4B-9A6E-FA7D4351CE71}" srcOrd="0" destOrd="0" presId="urn:microsoft.com/office/officeart/2005/8/layout/orgChart1"/>
    <dgm:cxn modelId="{2B9D9FCF-AC12-A144-8029-33C17E535647}" type="presParOf" srcId="{EDF28F79-9AD3-5C4C-9E7D-5D41C3104270}" destId="{1148A3A0-61BC-2A44-9554-761AB31FBEEF}" srcOrd="1" destOrd="0" presId="urn:microsoft.com/office/officeart/2005/8/layout/orgChart1"/>
    <dgm:cxn modelId="{904661F0-1678-5844-A40D-151E75CDCA82}" type="presParOf" srcId="{D228326A-3066-8943-ACF0-313E5EC86CAE}" destId="{26FB8182-D6FC-8D40-9DBD-972AAF3A26A7}" srcOrd="1" destOrd="0" presId="urn:microsoft.com/office/officeart/2005/8/layout/orgChart1"/>
    <dgm:cxn modelId="{6B428678-7664-0142-A369-31BAAA11C7F7}" type="presParOf" srcId="{26FB8182-D6FC-8D40-9DBD-972AAF3A26A7}" destId="{AEE54575-B308-3C42-8665-CE6811E6319C}" srcOrd="0" destOrd="0" presId="urn:microsoft.com/office/officeart/2005/8/layout/orgChart1"/>
    <dgm:cxn modelId="{D0B57B4F-1058-AD46-B0B5-8517491BC7A4}" type="presParOf" srcId="{26FB8182-D6FC-8D40-9DBD-972AAF3A26A7}" destId="{FAC817BA-8AA0-E743-B835-134BE0C992C0}" srcOrd="1" destOrd="0" presId="urn:microsoft.com/office/officeart/2005/8/layout/orgChart1"/>
    <dgm:cxn modelId="{11CC1AE8-BD6D-B74D-9E7C-90BE9234C131}" type="presParOf" srcId="{FAC817BA-8AA0-E743-B835-134BE0C992C0}" destId="{7F9719D1-85B9-154D-965C-57A3A3971D88}" srcOrd="0" destOrd="0" presId="urn:microsoft.com/office/officeart/2005/8/layout/orgChart1"/>
    <dgm:cxn modelId="{A9091266-3AB9-B847-ABDC-08FC3410176D}" type="presParOf" srcId="{7F9719D1-85B9-154D-965C-57A3A3971D88}" destId="{F8699393-3A25-694C-8DE5-7A54414A8A88}" srcOrd="0" destOrd="0" presId="urn:microsoft.com/office/officeart/2005/8/layout/orgChart1"/>
    <dgm:cxn modelId="{8B06C517-1268-0145-81BA-522581142DAA}" type="presParOf" srcId="{7F9719D1-85B9-154D-965C-57A3A3971D88}" destId="{92883D7B-74DC-D246-8768-33969ED71DC8}" srcOrd="1" destOrd="0" presId="urn:microsoft.com/office/officeart/2005/8/layout/orgChart1"/>
    <dgm:cxn modelId="{9C523BFD-4B4C-CE46-82F1-1B826ABF8E8D}" type="presParOf" srcId="{FAC817BA-8AA0-E743-B835-134BE0C992C0}" destId="{3FAEDB0F-5B8E-C546-987D-4F9DB4F3504A}" srcOrd="1" destOrd="0" presId="urn:microsoft.com/office/officeart/2005/8/layout/orgChart1"/>
    <dgm:cxn modelId="{A6F09BB2-F0AB-1E46-ADFE-4199B459DF45}" type="presParOf" srcId="{FAC817BA-8AA0-E743-B835-134BE0C992C0}" destId="{3A1615A4-2D10-5647-AAC4-2A3201F65005}" srcOrd="2" destOrd="0" presId="urn:microsoft.com/office/officeart/2005/8/layout/orgChart1"/>
    <dgm:cxn modelId="{A8D478D2-1F73-2541-B61F-4D8133423BE4}" type="presParOf" srcId="{26FB8182-D6FC-8D40-9DBD-972AAF3A26A7}" destId="{20314882-457D-1541-B813-E5064EDBA8CF}" srcOrd="2" destOrd="0" presId="urn:microsoft.com/office/officeart/2005/8/layout/orgChart1"/>
    <dgm:cxn modelId="{A5E3E8A4-EF20-3846-B4AD-4649C5F2EC96}" type="presParOf" srcId="{26FB8182-D6FC-8D40-9DBD-972AAF3A26A7}" destId="{3E81D069-465D-8343-8BDA-2F4D2C9D0146}" srcOrd="3" destOrd="0" presId="urn:microsoft.com/office/officeart/2005/8/layout/orgChart1"/>
    <dgm:cxn modelId="{4532DB8B-37D1-D74F-8CC3-CB242F3A94D0}" type="presParOf" srcId="{3E81D069-465D-8343-8BDA-2F4D2C9D0146}" destId="{6CCB1500-E043-6244-8BA3-9B380B398BF5}" srcOrd="0" destOrd="0" presId="urn:microsoft.com/office/officeart/2005/8/layout/orgChart1"/>
    <dgm:cxn modelId="{30A41AC7-BCC7-EB4E-943A-3BC2EE90EE92}" type="presParOf" srcId="{6CCB1500-E043-6244-8BA3-9B380B398BF5}" destId="{502A42DD-3DFA-A842-B9A7-53D59E805AB2}" srcOrd="0" destOrd="0" presId="urn:microsoft.com/office/officeart/2005/8/layout/orgChart1"/>
    <dgm:cxn modelId="{1ED339E1-D202-954D-9CDB-734CC3D3D03D}" type="presParOf" srcId="{6CCB1500-E043-6244-8BA3-9B380B398BF5}" destId="{B109B4A7-B0F0-BF4D-BCCE-886AFB40A852}" srcOrd="1" destOrd="0" presId="urn:microsoft.com/office/officeart/2005/8/layout/orgChart1"/>
    <dgm:cxn modelId="{17D9B3BD-AA92-844D-AE10-D48E66B336EA}" type="presParOf" srcId="{3E81D069-465D-8343-8BDA-2F4D2C9D0146}" destId="{B55CF7F8-D8B1-2B47-9589-AA3A51B68152}" srcOrd="1" destOrd="0" presId="urn:microsoft.com/office/officeart/2005/8/layout/orgChart1"/>
    <dgm:cxn modelId="{FC94975A-BCF7-7942-A253-450371ED6173}" type="presParOf" srcId="{3E81D069-465D-8343-8BDA-2F4D2C9D0146}" destId="{E5AECF33-2DBD-E44D-9702-1B21B9297929}" srcOrd="2" destOrd="0" presId="urn:microsoft.com/office/officeart/2005/8/layout/orgChart1"/>
    <dgm:cxn modelId="{288B5C0C-C98B-104C-B9CE-6B5360054D56}" type="presParOf" srcId="{26FB8182-D6FC-8D40-9DBD-972AAF3A26A7}" destId="{2E1AA023-AEE6-6442-91C1-BF85967DF726}" srcOrd="4" destOrd="0" presId="urn:microsoft.com/office/officeart/2005/8/layout/orgChart1"/>
    <dgm:cxn modelId="{0F82DCF3-DB14-9949-A502-BE683AA9DA97}" type="presParOf" srcId="{26FB8182-D6FC-8D40-9DBD-972AAF3A26A7}" destId="{FA6B6308-D4E5-6B41-BD68-B4F30D138DA4}" srcOrd="5" destOrd="0" presId="urn:microsoft.com/office/officeart/2005/8/layout/orgChart1"/>
    <dgm:cxn modelId="{397BCC98-9432-9C40-A063-3C68D82E81BA}" type="presParOf" srcId="{FA6B6308-D4E5-6B41-BD68-B4F30D138DA4}" destId="{7451AFC3-2344-7E42-A0C5-FF4B8A9E2010}" srcOrd="0" destOrd="0" presId="urn:microsoft.com/office/officeart/2005/8/layout/orgChart1"/>
    <dgm:cxn modelId="{E0271F69-8BAA-A64C-A5AC-BE7B405DDC7D}" type="presParOf" srcId="{7451AFC3-2344-7E42-A0C5-FF4B8A9E2010}" destId="{B11C3EEA-FA56-564B-AA90-6C7A0AD91F2F}" srcOrd="0" destOrd="0" presId="urn:microsoft.com/office/officeart/2005/8/layout/orgChart1"/>
    <dgm:cxn modelId="{617377C0-DB26-8743-996C-ACFC43A996FB}" type="presParOf" srcId="{7451AFC3-2344-7E42-A0C5-FF4B8A9E2010}" destId="{5D018AE4-7B0E-3A4E-860C-25C630852B3F}" srcOrd="1" destOrd="0" presId="urn:microsoft.com/office/officeart/2005/8/layout/orgChart1"/>
    <dgm:cxn modelId="{DBB891E0-AD3A-044F-9F07-D08D6283BEC2}" type="presParOf" srcId="{FA6B6308-D4E5-6B41-BD68-B4F30D138DA4}" destId="{C4AFB7F1-C27B-0547-8A0B-E2C26393D781}" srcOrd="1" destOrd="0" presId="urn:microsoft.com/office/officeart/2005/8/layout/orgChart1"/>
    <dgm:cxn modelId="{B19558E3-DA10-394E-AEEA-ED01A4CA30AA}" type="presParOf" srcId="{FA6B6308-D4E5-6B41-BD68-B4F30D138DA4}" destId="{6D050256-A3EC-FF45-8E04-29D3D4B9A345}" srcOrd="2" destOrd="0" presId="urn:microsoft.com/office/officeart/2005/8/layout/orgChart1"/>
    <dgm:cxn modelId="{24EBA566-8A75-EA41-BE0B-79C781C82500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 custT="1"/>
      <dgm:spPr/>
      <dgm:t>
        <a:bodyPr/>
        <a:lstStyle/>
        <a:p>
          <a:r>
            <a:rPr kumimoji="1" lang="ja-JP" altLang="en-US" sz="1600"/>
            <a:t>既存ソースコード利用のリスク</a:t>
          </a:r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 custT="1"/>
      <dgm:spPr/>
      <dgm:t>
        <a:bodyPr/>
        <a:lstStyle/>
        <a:p>
          <a:r>
            <a:rPr kumimoji="1" lang="ja-JP" altLang="en-US" sz="1600"/>
            <a:t>分類器のアルゴリズム </a:t>
          </a:r>
          <a:r>
            <a:rPr kumimoji="1" lang="en-US" altLang="en-US" sz="1600"/>
            <a:t>/ </a:t>
          </a:r>
          <a:r>
            <a:rPr kumimoji="1" lang="ja-JP" altLang="en-US" sz="1600"/>
            <a:t>実装として、信頼出来るのか</a:t>
          </a:r>
          <a:r>
            <a:rPr kumimoji="1" lang="en-US" altLang="en-US" sz="1600"/>
            <a:t>?</a:t>
          </a:r>
          <a:endParaRPr lang="ja-JP" altLang="en-US" sz="1600"/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 custT="1"/>
      <dgm:spPr/>
      <dgm:t>
        <a:bodyPr/>
        <a:lstStyle/>
        <a:p>
          <a:r>
            <a:rPr kumimoji="1" lang="ja-JP" altLang="en-US" sz="1600"/>
            <a:t>実装の全貌が把握できていないため、改良しにくい</a:t>
          </a:r>
          <a:endParaRPr lang="ja-JP" altLang="en-US" sz="1600"/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98FFBC0E-07F3-1E47-9BDC-9BB9701175BD}" type="presOf" srcId="{7945668B-B058-DB49-9304-F587B98278AA}" destId="{F8699393-3A25-694C-8DE5-7A54414A8A88}" srcOrd="0" destOrd="0" presId="urn:microsoft.com/office/officeart/2005/8/layout/orgChart1"/>
    <dgm:cxn modelId="{672B6EBB-F51A-D746-A572-4871C2227F71}" type="presOf" srcId="{82DC6802-807C-B841-95E7-9103A1CC9562}" destId="{1148A3A0-61BC-2A44-9554-761AB31FBEEF}" srcOrd="1" destOrd="0" presId="urn:microsoft.com/office/officeart/2005/8/layout/orgChart1"/>
    <dgm:cxn modelId="{291EC639-45F4-304E-8FDC-B3B0E31E6E59}" type="presOf" srcId="{592C4DFE-DD40-6D41-92A0-AC05C31727FA}" destId="{502A42DD-3DFA-A842-B9A7-53D59E805AB2}" srcOrd="0" destOrd="0" presId="urn:microsoft.com/office/officeart/2005/8/layout/orgChart1"/>
    <dgm:cxn modelId="{D7A9CD32-ED21-C542-9984-D055682A8ACC}" type="presOf" srcId="{10C8922F-1362-B04E-936E-0D0695D016FF}" destId="{AEE54575-B308-3C42-8665-CE6811E6319C}" srcOrd="0" destOrd="0" presId="urn:microsoft.com/office/officeart/2005/8/layout/orgChart1"/>
    <dgm:cxn modelId="{28A6293D-764E-4A48-A49F-9E8155EFC486}" type="presOf" srcId="{5FEE9AD0-8EC5-114B-9F83-37D51F1D33C7}" destId="{1B39C697-D1C9-5F49-8E18-AD0146E451C1}" srcOrd="0" destOrd="0" presId="urn:microsoft.com/office/officeart/2005/8/layout/orgChart1"/>
    <dgm:cxn modelId="{D81F3EA2-BEDE-834C-9DB3-F414F3456C39}" type="presOf" srcId="{52959CAB-6101-D04C-9580-8F8801872AD0}" destId="{20314882-457D-1541-B813-E5064EDBA8CF}" srcOrd="0" destOrd="0" presId="urn:microsoft.com/office/officeart/2005/8/layout/orgChart1"/>
    <dgm:cxn modelId="{2019647D-F1D2-4448-B6AC-1BC45A69EAB5}" type="presOf" srcId="{592C4DFE-DD40-6D41-92A0-AC05C31727FA}" destId="{B109B4A7-B0F0-BF4D-BCCE-886AFB40A852}" srcOrd="1" destOrd="0" presId="urn:microsoft.com/office/officeart/2005/8/layout/orgChart1"/>
    <dgm:cxn modelId="{FD388C5A-8613-F143-80CB-468AC3D3367B}" type="presOf" srcId="{82DC6802-807C-B841-95E7-9103A1CC9562}" destId="{29C4D0B1-424F-BE4B-9A6E-FA7D4351CE71}" srcOrd="0" destOrd="0" presId="urn:microsoft.com/office/officeart/2005/8/layout/orgChart1"/>
    <dgm:cxn modelId="{0A47F138-FD29-134E-85A5-26692D74D175}" type="presOf" srcId="{7945668B-B058-DB49-9304-F587B98278AA}" destId="{92883D7B-74DC-D246-8768-33969ED71DC8}" srcOrd="1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00F7E94C-02D4-6E44-A1DE-DFCFEB0EBAD2}" type="presParOf" srcId="{1B39C697-D1C9-5F49-8E18-AD0146E451C1}" destId="{D228326A-3066-8943-ACF0-313E5EC86CAE}" srcOrd="0" destOrd="0" presId="urn:microsoft.com/office/officeart/2005/8/layout/orgChart1"/>
    <dgm:cxn modelId="{4B018F6C-F197-B044-81E9-0210E38A8EF2}" type="presParOf" srcId="{D228326A-3066-8943-ACF0-313E5EC86CAE}" destId="{EDF28F79-9AD3-5C4C-9E7D-5D41C3104270}" srcOrd="0" destOrd="0" presId="urn:microsoft.com/office/officeart/2005/8/layout/orgChart1"/>
    <dgm:cxn modelId="{71758DCC-2296-0246-B426-BBD52142A36A}" type="presParOf" srcId="{EDF28F79-9AD3-5C4C-9E7D-5D41C3104270}" destId="{29C4D0B1-424F-BE4B-9A6E-FA7D4351CE71}" srcOrd="0" destOrd="0" presId="urn:microsoft.com/office/officeart/2005/8/layout/orgChart1"/>
    <dgm:cxn modelId="{0C8E057F-2AC7-474E-B560-0295785A3BB8}" type="presParOf" srcId="{EDF28F79-9AD3-5C4C-9E7D-5D41C3104270}" destId="{1148A3A0-61BC-2A44-9554-761AB31FBEEF}" srcOrd="1" destOrd="0" presId="urn:microsoft.com/office/officeart/2005/8/layout/orgChart1"/>
    <dgm:cxn modelId="{85AEAEED-35F9-3741-BC27-A24CFEC1DCF9}" type="presParOf" srcId="{D228326A-3066-8943-ACF0-313E5EC86CAE}" destId="{26FB8182-D6FC-8D40-9DBD-972AAF3A26A7}" srcOrd="1" destOrd="0" presId="urn:microsoft.com/office/officeart/2005/8/layout/orgChart1"/>
    <dgm:cxn modelId="{1734EB3A-BE35-014A-A75C-13A106879844}" type="presParOf" srcId="{26FB8182-D6FC-8D40-9DBD-972AAF3A26A7}" destId="{AEE54575-B308-3C42-8665-CE6811E6319C}" srcOrd="0" destOrd="0" presId="urn:microsoft.com/office/officeart/2005/8/layout/orgChart1"/>
    <dgm:cxn modelId="{3CBDC73A-19B2-434D-B08D-9F8CA9F4AD82}" type="presParOf" srcId="{26FB8182-D6FC-8D40-9DBD-972AAF3A26A7}" destId="{FAC817BA-8AA0-E743-B835-134BE0C992C0}" srcOrd="1" destOrd="0" presId="urn:microsoft.com/office/officeart/2005/8/layout/orgChart1"/>
    <dgm:cxn modelId="{09E9EB66-28E9-684B-8BC9-DFFA4202C496}" type="presParOf" srcId="{FAC817BA-8AA0-E743-B835-134BE0C992C0}" destId="{7F9719D1-85B9-154D-965C-57A3A3971D88}" srcOrd="0" destOrd="0" presId="urn:microsoft.com/office/officeart/2005/8/layout/orgChart1"/>
    <dgm:cxn modelId="{869EB871-3EDA-E447-B232-E202DB936461}" type="presParOf" srcId="{7F9719D1-85B9-154D-965C-57A3A3971D88}" destId="{F8699393-3A25-694C-8DE5-7A54414A8A88}" srcOrd="0" destOrd="0" presId="urn:microsoft.com/office/officeart/2005/8/layout/orgChart1"/>
    <dgm:cxn modelId="{3DB678F0-1AA7-2A48-B85D-0DB2FA8E7223}" type="presParOf" srcId="{7F9719D1-85B9-154D-965C-57A3A3971D88}" destId="{92883D7B-74DC-D246-8768-33969ED71DC8}" srcOrd="1" destOrd="0" presId="urn:microsoft.com/office/officeart/2005/8/layout/orgChart1"/>
    <dgm:cxn modelId="{37E87EE1-138D-9F43-A5AE-53A5196F9F67}" type="presParOf" srcId="{FAC817BA-8AA0-E743-B835-134BE0C992C0}" destId="{3FAEDB0F-5B8E-C546-987D-4F9DB4F3504A}" srcOrd="1" destOrd="0" presId="urn:microsoft.com/office/officeart/2005/8/layout/orgChart1"/>
    <dgm:cxn modelId="{CED48ED4-4834-0542-A3F9-71C6C8ABA04A}" type="presParOf" srcId="{FAC817BA-8AA0-E743-B835-134BE0C992C0}" destId="{3A1615A4-2D10-5647-AAC4-2A3201F65005}" srcOrd="2" destOrd="0" presId="urn:microsoft.com/office/officeart/2005/8/layout/orgChart1"/>
    <dgm:cxn modelId="{CAC98388-E712-874B-BE54-EF58410413DA}" type="presParOf" srcId="{26FB8182-D6FC-8D40-9DBD-972AAF3A26A7}" destId="{20314882-457D-1541-B813-E5064EDBA8CF}" srcOrd="2" destOrd="0" presId="urn:microsoft.com/office/officeart/2005/8/layout/orgChart1"/>
    <dgm:cxn modelId="{DCF5EBC0-4951-1048-9DD4-D517379E63C1}" type="presParOf" srcId="{26FB8182-D6FC-8D40-9DBD-972AAF3A26A7}" destId="{3E81D069-465D-8343-8BDA-2F4D2C9D0146}" srcOrd="3" destOrd="0" presId="urn:microsoft.com/office/officeart/2005/8/layout/orgChart1"/>
    <dgm:cxn modelId="{709A6676-A961-F84E-BE86-C33928691ED0}" type="presParOf" srcId="{3E81D069-465D-8343-8BDA-2F4D2C9D0146}" destId="{6CCB1500-E043-6244-8BA3-9B380B398BF5}" srcOrd="0" destOrd="0" presId="urn:microsoft.com/office/officeart/2005/8/layout/orgChart1"/>
    <dgm:cxn modelId="{E38B1838-04AE-354B-86BF-A3193286C7C3}" type="presParOf" srcId="{6CCB1500-E043-6244-8BA3-9B380B398BF5}" destId="{502A42DD-3DFA-A842-B9A7-53D59E805AB2}" srcOrd="0" destOrd="0" presId="urn:microsoft.com/office/officeart/2005/8/layout/orgChart1"/>
    <dgm:cxn modelId="{D3C393E2-B7AC-654D-8A89-DD873BD91710}" type="presParOf" srcId="{6CCB1500-E043-6244-8BA3-9B380B398BF5}" destId="{B109B4A7-B0F0-BF4D-BCCE-886AFB40A852}" srcOrd="1" destOrd="0" presId="urn:microsoft.com/office/officeart/2005/8/layout/orgChart1"/>
    <dgm:cxn modelId="{6131877D-C000-2E4E-929C-60403FCF1683}" type="presParOf" srcId="{3E81D069-465D-8343-8BDA-2F4D2C9D0146}" destId="{B55CF7F8-D8B1-2B47-9589-AA3A51B68152}" srcOrd="1" destOrd="0" presId="urn:microsoft.com/office/officeart/2005/8/layout/orgChart1"/>
    <dgm:cxn modelId="{193D97C1-170D-154C-ABF7-C1E663FBE96A}" type="presParOf" srcId="{3E81D069-465D-8343-8BDA-2F4D2C9D0146}" destId="{E5AECF33-2DBD-E44D-9702-1B21B9297929}" srcOrd="2" destOrd="0" presId="urn:microsoft.com/office/officeart/2005/8/layout/orgChart1"/>
    <dgm:cxn modelId="{4AEBE01F-588B-1A45-8E53-C7DA3DAAE25E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AA023-AEE6-6442-91C1-BF85967DF726}">
      <dsp:nvSpPr>
        <dsp:cNvPr id="0" name=""/>
        <dsp:cNvSpPr/>
      </dsp:nvSpPr>
      <dsp:spPr>
        <a:xfrm>
          <a:off x="3102750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94"/>
              </a:lnTo>
              <a:lnTo>
                <a:pt x="2195218" y="190494"/>
              </a:lnTo>
              <a:lnTo>
                <a:pt x="2195218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4882-457D-1541-B813-E5064EDBA8CF}">
      <dsp:nvSpPr>
        <dsp:cNvPr id="0" name=""/>
        <dsp:cNvSpPr/>
      </dsp:nvSpPr>
      <dsp:spPr>
        <a:xfrm>
          <a:off x="3057030" y="1328499"/>
          <a:ext cx="91440" cy="380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907531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2195218" y="0"/>
              </a:moveTo>
              <a:lnTo>
                <a:pt x="2195218" y="190494"/>
              </a:lnTo>
              <a:lnTo>
                <a:pt x="0" y="190494"/>
              </a:lnTo>
              <a:lnTo>
                <a:pt x="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2136582" y="320767"/>
          <a:ext cx="1932336" cy="10077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何故ゼロから書くのでなく、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 sz="1300" kern="1200">
              <a:solidFill>
                <a:srgbClr val="000000"/>
              </a:solidFill>
            </a:rPr>
            <a:t>?</a:t>
          </a:r>
          <a:endParaRPr kumimoji="1" lang="ja-JP" altLang="en-US" sz="1300" kern="1200"/>
        </a:p>
      </dsp:txBody>
      <dsp:txXfrm>
        <a:off x="2136582" y="320767"/>
        <a:ext cx="1932336" cy="1007732"/>
      </dsp:txXfrm>
    </dsp:sp>
    <dsp:sp modelId="{F8699393-3A25-694C-8DE5-7A54414A8A88}">
      <dsp:nvSpPr>
        <dsp:cNvPr id="0" name=""/>
        <dsp:cNvSpPr/>
      </dsp:nvSpPr>
      <dsp:spPr>
        <a:xfrm>
          <a:off x="416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1.</a:t>
          </a:r>
          <a:r>
            <a:rPr lang="ja-JP" altLang="en-US" sz="1300" kern="1200"/>
            <a:t>先行論文のみを頼りにゼロから実装を行うと、時間がかかる上、バグが混入する危険性も高い</a:t>
          </a:r>
        </a:p>
      </dsp:txBody>
      <dsp:txXfrm>
        <a:off x="416" y="1709488"/>
        <a:ext cx="1814230" cy="907115"/>
      </dsp:txXfrm>
    </dsp:sp>
    <dsp:sp modelId="{502A42DD-3DFA-A842-B9A7-53D59E805AB2}">
      <dsp:nvSpPr>
        <dsp:cNvPr id="0" name=""/>
        <dsp:cNvSpPr/>
      </dsp:nvSpPr>
      <dsp:spPr>
        <a:xfrm>
          <a:off x="2195635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2.</a:t>
          </a:r>
          <a:r>
            <a:rPr lang="ja-JP" altLang="en-US" sz="1300" kern="1200"/>
            <a:t>論文では省略された僅かな実装ノウハウの差により、性能が低下してしまう危険性を、排除できる。</a:t>
          </a:r>
        </a:p>
      </dsp:txBody>
      <dsp:txXfrm>
        <a:off x="2195635" y="1709488"/>
        <a:ext cx="1814230" cy="907115"/>
      </dsp:txXfrm>
    </dsp:sp>
    <dsp:sp modelId="{B11C3EEA-FA56-564B-AA90-6C7A0AD91F2F}">
      <dsp:nvSpPr>
        <dsp:cNvPr id="0" name=""/>
        <dsp:cNvSpPr/>
      </dsp:nvSpPr>
      <dsp:spPr>
        <a:xfrm>
          <a:off x="4390854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3.</a:t>
          </a:r>
          <a:r>
            <a:rPr lang="ja-JP" altLang="en-US" sz="1300" kern="1200"/>
            <a:t>メジャーな実装をベースにすれば、改造部分も利用してもらいやすくなる。</a:t>
          </a:r>
        </a:p>
      </dsp:txBody>
      <dsp:txXfrm>
        <a:off x="4390854" y="1709488"/>
        <a:ext cx="1814230" cy="90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698-9291-E648-9AF2-8C2E2D6E320A}" type="datetimeFigureOut">
              <a:t>2014/01/27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卒論図パーツ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0001" y="866910"/>
            <a:ext cx="65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Deep Big Simple Neural Nets Excel on Handwritten Digit Recognition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961"/>
            <a:ext cx="368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" y="51470"/>
            <a:ext cx="77321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1" y="215528"/>
            <a:ext cx="7518400" cy="34163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995783" y="2643758"/>
            <a:ext cx="180020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並列計算コード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(GPU</a:t>
            </a:r>
            <a:r>
              <a:rPr lang="ja-JP" altLang="en-US">
                <a:solidFill>
                  <a:schemeClr val="tx1"/>
                </a:solidFill>
              </a:rPr>
              <a:t>用機械語</a:t>
            </a:r>
            <a:r>
              <a:rPr lang="en-US" altLang="ja-JP">
                <a:solidFill>
                  <a:schemeClr val="tx1"/>
                </a:solidFill>
              </a:rPr>
              <a:t>)                    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407" y="215528"/>
            <a:ext cx="29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</a:t>
            </a:r>
            <a:r>
              <a:rPr kumimoji="1" lang="ja-JP" altLang="en-US"/>
              <a:t>通常の数式を</a:t>
            </a:r>
            <a:r>
              <a:rPr lang="en-US" altLang="ja-JP"/>
              <a:t>Python</a:t>
            </a:r>
            <a:r>
              <a:rPr lang="ja-JP" altLang="en-US"/>
              <a:t>で書く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407" y="1275606"/>
            <a:ext cx="330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2.GPU</a:t>
            </a:r>
            <a:r>
              <a:rPr kumimoji="1" lang="ja-JP" altLang="en-US"/>
              <a:t>用コードに自動コンパイル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6609" y="3723878"/>
            <a:ext cx="435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で書いて、</a:t>
            </a:r>
            <a:r>
              <a:rPr kumimoji="1" lang="en-US" altLang="ja-JP"/>
              <a:t>C</a:t>
            </a:r>
            <a:r>
              <a:rPr kumimoji="1" lang="ja-JP" altLang="en-US"/>
              <a:t>と同等の速度が出る</a:t>
            </a:r>
          </a:p>
        </p:txBody>
      </p:sp>
    </p:spTree>
    <p:extLst>
      <p:ext uri="{BB962C8B-B14F-4D97-AF65-F5344CB8AC3E}">
        <p14:creationId xmlns:p14="http://schemas.microsoft.com/office/powerpoint/2010/main" val="208330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wiki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95" y="3363838"/>
            <a:ext cx="873681" cy="1003116"/>
          </a:xfrm>
          <a:prstGeom prst="rect">
            <a:avLst/>
          </a:prstGeom>
        </p:spPr>
      </p:pic>
      <p:pic>
        <p:nvPicPr>
          <p:cNvPr id="5" name="図 4" descr="imagenet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39526"/>
            <a:ext cx="1657514" cy="22836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7491444" y="2931790"/>
            <a:ext cx="0" cy="4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656341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876256" y="2067694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テキスト意味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29975" y="2116618"/>
            <a:ext cx="1202430" cy="6711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画像認識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1656342" y="1541292"/>
            <a:ext cx="1" cy="454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7491444" y="1563638"/>
            <a:ext cx="0" cy="4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89688" y="1029965"/>
            <a:ext cx="124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ImageNet</a:t>
            </a:r>
            <a:r>
              <a:rPr lang="ja-JP" altLang="en-US" sz="1200"/>
              <a:t>の</a:t>
            </a:r>
            <a:endParaRPr lang="en-US" altLang="ja-JP" sz="1200"/>
          </a:p>
          <a:p>
            <a:pPr algn="ctr"/>
            <a:r>
              <a:rPr kumimoji="1" lang="ja-JP" altLang="en-US" sz="1200"/>
              <a:t>教師ラベル</a:t>
            </a:r>
            <a:endParaRPr kumimoji="1" lang="ja-JP" altLang="en-US" sz="12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15047" y="1029965"/>
            <a:ext cx="94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意味の近い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言葉</a:t>
            </a:r>
            <a:endParaRPr kumimoji="1"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4932040" y="2067694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テキスト意味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75856" y="2116618"/>
            <a:ext cx="1202430" cy="6711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画像認識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664452" y="2283718"/>
            <a:ext cx="358710" cy="313872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6300192" y="2283718"/>
            <a:ext cx="358710" cy="313872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851920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5508104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 descr="imagenet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9526"/>
            <a:ext cx="1657514" cy="22836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4984" y="4011910"/>
            <a:ext cx="124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1000</a:t>
            </a:r>
            <a:r>
              <a:rPr lang="ja-JP" altLang="en-US" sz="1200"/>
              <a:t>カテゴリ</a:t>
            </a:r>
            <a:endParaRPr kumimoji="1" lang="ja-JP" altLang="en-US" sz="12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75856" y="3939902"/>
            <a:ext cx="124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20000</a:t>
            </a:r>
            <a:r>
              <a:rPr lang="ja-JP" altLang="en-US" sz="1200"/>
              <a:t>カテゴリ</a:t>
            </a:r>
            <a:endParaRPr lang="en-US" altLang="ja-JP" sz="1200"/>
          </a:p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初見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31" name="正方形/長方形 30"/>
          <p:cNvSpPr/>
          <p:nvPr/>
        </p:nvSpPr>
        <p:spPr>
          <a:xfrm>
            <a:off x="755576" y="957957"/>
            <a:ext cx="1801530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732240" y="957957"/>
            <a:ext cx="1512168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76146" y="752966"/>
            <a:ext cx="80021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word2vec</a:t>
            </a:r>
            <a:endParaRPr kumimoji="1" lang="ja-JP" altLang="en-US" sz="12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752966"/>
            <a:ext cx="90962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Supervision</a:t>
            </a:r>
            <a:endParaRPr kumimoji="1" lang="ja-JP" altLang="en-US" sz="120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69443" y="3507854"/>
            <a:ext cx="153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ImageNet</a:t>
            </a:r>
            <a:r>
              <a:rPr lang="ja-JP" altLang="en-US" sz="1200"/>
              <a:t>の</a:t>
            </a:r>
            <a:endParaRPr lang="en-US" altLang="ja-JP" sz="1200"/>
          </a:p>
          <a:p>
            <a:pPr algn="ctr"/>
            <a:r>
              <a:rPr kumimoji="1" lang="ja-JP" altLang="en-US" sz="1200"/>
              <a:t>教師ラベル</a:t>
            </a:r>
            <a:r>
              <a:rPr kumimoji="1" lang="en-US" altLang="ja-JP" sz="1200"/>
              <a:t>(</a:t>
            </a:r>
            <a:r>
              <a:rPr kumimoji="1" lang="ja-JP" altLang="en-US" sz="1200"/>
              <a:t>初見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5148064" y="1541292"/>
            <a:ext cx="360040" cy="44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851920" y="1563638"/>
            <a:ext cx="504056" cy="48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49055" y="1646679"/>
            <a:ext cx="89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線形変換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07904" y="1131590"/>
            <a:ext cx="19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画像とラベルの近似度算出</a:t>
            </a:r>
            <a:endParaRPr kumimoji="1" lang="ja-JP" altLang="en-US" sz="1200"/>
          </a:p>
        </p:txBody>
      </p:sp>
      <p:sp>
        <p:nvSpPr>
          <p:cNvPr id="43" name="正方形/長方形 42"/>
          <p:cNvSpPr/>
          <p:nvPr/>
        </p:nvSpPr>
        <p:spPr>
          <a:xfrm>
            <a:off x="3149055" y="957957"/>
            <a:ext cx="3062460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87824" y="771550"/>
            <a:ext cx="68474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DeViSE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304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53644143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c4_library_merit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445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3569934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二等辺三角形 2"/>
          <p:cNvSpPr/>
          <p:nvPr/>
        </p:nvSpPr>
        <p:spPr>
          <a:xfrm rot="10800000">
            <a:off x="755576" y="3219821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3560585" y="3215350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7844" y="3651870"/>
            <a:ext cx="2317972" cy="1158986"/>
            <a:chOff x="541390" y="1776350"/>
            <a:chExt cx="2317972" cy="1158986"/>
          </a:xfrm>
        </p:grpSpPr>
        <p:sp>
          <p:nvSpPr>
            <p:cNvPr id="10" name="正方形/長方形 9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00" kern="1200"/>
                <a:t>精度の再現実験を行う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3347864" y="3651870"/>
            <a:ext cx="2317972" cy="1158986"/>
            <a:chOff x="541390" y="1776350"/>
            <a:chExt cx="2317972" cy="1158986"/>
          </a:xfrm>
        </p:grpSpPr>
        <p:sp>
          <p:nvSpPr>
            <p:cNvPr id="13" name="正方形/長方形 12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正方形/長方形 13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r>
                <a:rPr lang="ja-JP" altLang="en-US" sz="1600"/>
                <a:t>・ドキュメントの整備されたものを選ぶ</a:t>
              </a:r>
            </a:p>
            <a:p>
              <a:r>
                <a:rPr lang="ja-JP" altLang="en-US" sz="1600"/>
                <a:t>・学習結果</a:t>
              </a:r>
              <a:r>
                <a:rPr lang="en-US" altLang="ja-JP" sz="1600"/>
                <a:t>/</a:t>
              </a:r>
              <a:r>
                <a:rPr lang="ja-JP" altLang="en-US" sz="1600"/>
                <a:t>過程の可視化により、理解を深める</a:t>
              </a:r>
              <a:endParaRPr lang="ja-JP" altLang="en-US" sz="1600" kern="1200"/>
            </a:p>
          </p:txBody>
        </p:sp>
      </p:grp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c4_library_hedge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12518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1696"/>
            <a:ext cx="7181273" cy="3602182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946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416824" cy="3749814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c6_concept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715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88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58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754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7670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246</Words>
  <Application>Microsoft Macintosh PowerPoint</Application>
  <PresentationFormat>画面に合わせる (16:9)</PresentationFormat>
  <Paragraphs>44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卒論図パーツ</vt:lpstr>
      <vt:lpstr>c4_library_merit</vt:lpstr>
      <vt:lpstr>c4_library_hedge</vt:lpstr>
      <vt:lpstr>c6_arch</vt:lpstr>
      <vt:lpstr>c6_concept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Kurotaki Hiroki</dc:creator>
  <cp:lastModifiedBy>Kurotaki Hiroki</cp:lastModifiedBy>
  <cp:revision>46</cp:revision>
  <dcterms:created xsi:type="dcterms:W3CDTF">2014-01-17T06:59:51Z</dcterms:created>
  <dcterms:modified xsi:type="dcterms:W3CDTF">2014-01-27T09:35:24Z</dcterms:modified>
</cp:coreProperties>
</file>