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83" r:id="rId7"/>
    <p:sldId id="282" r:id="rId8"/>
    <p:sldId id="268" r:id="rId9"/>
    <p:sldId id="269" r:id="rId10"/>
    <p:sldId id="272" r:id="rId11"/>
    <p:sldId id="273" r:id="rId12"/>
    <p:sldId id="276" r:id="rId13"/>
    <p:sldId id="274" r:id="rId14"/>
    <p:sldId id="271" r:id="rId15"/>
    <p:sldId id="278" r:id="rId16"/>
    <p:sldId id="270" r:id="rId17"/>
    <p:sldId id="279" r:id="rId18"/>
    <p:sldId id="280" r:id="rId19"/>
    <p:sldId id="281" r:id="rId20"/>
    <p:sldId id="275" r:id="rId21"/>
    <p:sldId id="27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D1A02-80ED-4BEE-8A89-BF3CAF1D5A2E}" v="110" dt="2021-06-14T10:27:55.135"/>
    <p1510:client id="{2CA1B7F8-2C86-45F6-9DC8-A176DD0F0B1F}" v="4" dt="2021-06-14T12:40:22.990"/>
    <p1510:client id="{43784AAC-4767-4CAD-89DA-301626938B71}" v="32" dt="2021-06-14T06:30:42.746"/>
    <p1510:client id="{72B64533-80BA-44DB-8FD2-50E91EAF123F}" v="226" dt="2021-06-13T17:41:25.369"/>
    <p1510:client id="{79809DD9-7D48-4D52-B283-3A2BD1543525}" v="15" dt="2021-06-14T10:07:39.313"/>
    <p1510:client id="{857AA032-D7CB-458F-A7C1-286DAC893458}" v="50" dt="2021-06-11T15:21:07.505"/>
    <p1510:client id="{92C96EE6-C6A7-4089-9683-0C66157708E6}" v="258" dt="2021-06-14T06:53:56.843"/>
    <p1510:client id="{F53B42B6-DAC5-4FD8-896A-87F65B140C7B}" v="86" dt="2021-06-09T10:20:56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nur, Akash" userId="S::akkonnur@deloitte.com::4d6d34dd-24af-4ddb-8759-1aedf64c2006" providerId="AD" clId="Web-{72B64533-80BA-44DB-8FD2-50E91EAF123F}"/>
    <pc:docChg chg="addSld modSld sldOrd">
      <pc:chgData name="Konnur, Akash" userId="S::akkonnur@deloitte.com::4d6d34dd-24af-4ddb-8759-1aedf64c2006" providerId="AD" clId="Web-{72B64533-80BA-44DB-8FD2-50E91EAF123F}" dt="2021-06-13T17:41:25.369" v="223" actId="20577"/>
      <pc:docMkLst>
        <pc:docMk/>
      </pc:docMkLst>
      <pc:sldChg chg="modSp">
        <pc:chgData name="Konnur, Akash" userId="S::akkonnur@deloitte.com::4d6d34dd-24af-4ddb-8759-1aedf64c2006" providerId="AD" clId="Web-{72B64533-80BA-44DB-8FD2-50E91EAF123F}" dt="2021-06-13T17:34:24.329" v="114" actId="20577"/>
        <pc:sldMkLst>
          <pc:docMk/>
          <pc:sldMk cId="2591169083" sldId="279"/>
        </pc:sldMkLst>
        <pc:spChg chg="mod">
          <ac:chgData name="Konnur, Akash" userId="S::akkonnur@deloitte.com::4d6d34dd-24af-4ddb-8759-1aedf64c2006" providerId="AD" clId="Web-{72B64533-80BA-44DB-8FD2-50E91EAF123F}" dt="2021-06-13T17:33:35.515" v="91" actId="20577"/>
          <ac:spMkLst>
            <pc:docMk/>
            <pc:sldMk cId="2591169083" sldId="279"/>
            <ac:spMk id="2" creationId="{05D66A06-CF1D-4B82-AF74-382DE0C6D45E}"/>
          </ac:spMkLst>
        </pc:spChg>
        <pc:spChg chg="mod">
          <ac:chgData name="Konnur, Akash" userId="S::akkonnur@deloitte.com::4d6d34dd-24af-4ddb-8759-1aedf64c2006" providerId="AD" clId="Web-{72B64533-80BA-44DB-8FD2-50E91EAF123F}" dt="2021-06-13T17:34:24.329" v="114" actId="20577"/>
          <ac:spMkLst>
            <pc:docMk/>
            <pc:sldMk cId="2591169083" sldId="279"/>
            <ac:spMk id="3" creationId="{2A0DCB93-AC52-4108-AFF4-D8A51DCD9A44}"/>
          </ac:spMkLst>
        </pc:spChg>
      </pc:sldChg>
      <pc:sldChg chg="delSp modSp new ord">
        <pc:chgData name="Konnur, Akash" userId="S::akkonnur@deloitte.com::4d6d34dd-24af-4ddb-8759-1aedf64c2006" providerId="AD" clId="Web-{72B64533-80BA-44DB-8FD2-50E91EAF123F}" dt="2021-06-13T17:41:25.369" v="223" actId="20577"/>
        <pc:sldMkLst>
          <pc:docMk/>
          <pc:sldMk cId="4017477941" sldId="282"/>
        </pc:sldMkLst>
        <pc:spChg chg="mod">
          <ac:chgData name="Konnur, Akash" userId="S::akkonnur@deloitte.com::4d6d34dd-24af-4ddb-8759-1aedf64c2006" providerId="AD" clId="Web-{72B64533-80BA-44DB-8FD2-50E91EAF123F}" dt="2021-06-13T17:31:41.856" v="4" actId="20577"/>
          <ac:spMkLst>
            <pc:docMk/>
            <pc:sldMk cId="4017477941" sldId="282"/>
            <ac:spMk id="2" creationId="{3E693391-955D-4FE4-8C41-33F76DBD762E}"/>
          </ac:spMkLst>
        </pc:spChg>
        <pc:spChg chg="mod">
          <ac:chgData name="Konnur, Akash" userId="S::akkonnur@deloitte.com::4d6d34dd-24af-4ddb-8759-1aedf64c2006" providerId="AD" clId="Web-{72B64533-80BA-44DB-8FD2-50E91EAF123F}" dt="2021-06-13T17:41:25.369" v="223" actId="20577"/>
          <ac:spMkLst>
            <pc:docMk/>
            <pc:sldMk cId="4017477941" sldId="282"/>
            <ac:spMk id="3" creationId="{EBE638CE-092D-44A6-80E5-766C91ADDF67}"/>
          </ac:spMkLst>
        </pc:spChg>
        <pc:spChg chg="del">
          <ac:chgData name="Konnur, Akash" userId="S::akkonnur@deloitte.com::4d6d34dd-24af-4ddb-8759-1aedf64c2006" providerId="AD" clId="Web-{72B64533-80BA-44DB-8FD2-50E91EAF123F}" dt="2021-06-13T17:32:11.357" v="35"/>
          <ac:spMkLst>
            <pc:docMk/>
            <pc:sldMk cId="4017477941" sldId="282"/>
            <ac:spMk id="4" creationId="{7844F46C-02CB-42CE-841F-A22FF5D83129}"/>
          </ac:spMkLst>
        </pc:spChg>
      </pc:sldChg>
    </pc:docChg>
  </pc:docChgLst>
  <pc:docChgLst>
    <pc:chgData name="Nagpal, Sarthak" userId="S::sartnagpal@deloitte.com::298302b4-0caa-48f1-b921-04145b64b056" providerId="AD" clId="Web-{2CA1B7F8-2C86-45F6-9DC8-A176DD0F0B1F}"/>
    <pc:docChg chg="modSld">
      <pc:chgData name="Nagpal, Sarthak" userId="S::sartnagpal@deloitte.com::298302b4-0caa-48f1-b921-04145b64b056" providerId="AD" clId="Web-{2CA1B7F8-2C86-45F6-9DC8-A176DD0F0B1F}" dt="2021-06-14T12:40:22.537" v="2" actId="20577"/>
      <pc:docMkLst>
        <pc:docMk/>
      </pc:docMkLst>
      <pc:sldChg chg="modSp">
        <pc:chgData name="Nagpal, Sarthak" userId="S::sartnagpal@deloitte.com::298302b4-0caa-48f1-b921-04145b64b056" providerId="AD" clId="Web-{2CA1B7F8-2C86-45F6-9DC8-A176DD0F0B1F}" dt="2021-06-14T12:39:28.098" v="0" actId="20577"/>
        <pc:sldMkLst>
          <pc:docMk/>
          <pc:sldMk cId="0" sldId="257"/>
        </pc:sldMkLst>
        <pc:spChg chg="mod">
          <ac:chgData name="Nagpal, Sarthak" userId="S::sartnagpal@deloitte.com::298302b4-0caa-48f1-b921-04145b64b056" providerId="AD" clId="Web-{2CA1B7F8-2C86-45F6-9DC8-A176DD0F0B1F}" dt="2021-06-14T12:39:28.098" v="0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Nagpal, Sarthak" userId="S::sartnagpal@deloitte.com::298302b4-0caa-48f1-b921-04145b64b056" providerId="AD" clId="Web-{2CA1B7F8-2C86-45F6-9DC8-A176DD0F0B1F}" dt="2021-06-14T12:40:22.537" v="2" actId="20577"/>
        <pc:sldMkLst>
          <pc:docMk/>
          <pc:sldMk cId="2763081363" sldId="270"/>
        </pc:sldMkLst>
        <pc:spChg chg="mod">
          <ac:chgData name="Nagpal, Sarthak" userId="S::sartnagpal@deloitte.com::298302b4-0caa-48f1-b921-04145b64b056" providerId="AD" clId="Web-{2CA1B7F8-2C86-45F6-9DC8-A176DD0F0B1F}" dt="2021-06-14T12:40:22.537" v="2" actId="20577"/>
          <ac:spMkLst>
            <pc:docMk/>
            <pc:sldMk cId="2763081363" sldId="270"/>
            <ac:spMk id="64" creationId="{00000000-0000-0000-0000-000000000000}"/>
          </ac:spMkLst>
        </pc:spChg>
      </pc:sldChg>
    </pc:docChg>
  </pc:docChgLst>
  <pc:docChgLst>
    <pc:chgData name="Konnur, Akash" userId="S::akkonnur@deloitte.com::4d6d34dd-24af-4ddb-8759-1aedf64c2006" providerId="AD" clId="Web-{92C96EE6-C6A7-4089-9683-0C66157708E6}"/>
    <pc:docChg chg="addSld modSld">
      <pc:chgData name="Konnur, Akash" userId="S::akkonnur@deloitte.com::4d6d34dd-24af-4ddb-8759-1aedf64c2006" providerId="AD" clId="Web-{92C96EE6-C6A7-4089-9683-0C66157708E6}" dt="2021-06-14T06:53:56.843" v="251" actId="14100"/>
      <pc:docMkLst>
        <pc:docMk/>
      </pc:docMkLst>
      <pc:sldChg chg="addSp delSp modSp">
        <pc:chgData name="Konnur, Akash" userId="S::akkonnur@deloitte.com::4d6d34dd-24af-4ddb-8759-1aedf64c2006" providerId="AD" clId="Web-{92C96EE6-C6A7-4089-9683-0C66157708E6}" dt="2021-06-14T06:53:56.843" v="251" actId="14100"/>
        <pc:sldMkLst>
          <pc:docMk/>
          <pc:sldMk cId="0" sldId="257"/>
        </pc:sldMkLst>
        <pc:spChg chg="add mod">
          <ac:chgData name="Konnur, Akash" userId="S::akkonnur@deloitte.com::4d6d34dd-24af-4ddb-8759-1aedf64c2006" providerId="AD" clId="Web-{92C96EE6-C6A7-4089-9683-0C66157708E6}" dt="2021-06-14T06:46:53.227" v="54" actId="20577"/>
          <ac:spMkLst>
            <pc:docMk/>
            <pc:sldMk cId="0" sldId="257"/>
            <ac:spMk id="2" creationId="{51AFB675-21B4-4FB5-81E4-4BCBE701268E}"/>
          </ac:spMkLst>
        </pc:spChg>
        <pc:spChg chg="add mod">
          <ac:chgData name="Konnur, Akash" userId="S::akkonnur@deloitte.com::4d6d34dd-24af-4ddb-8759-1aedf64c2006" providerId="AD" clId="Web-{92C96EE6-C6A7-4089-9683-0C66157708E6}" dt="2021-06-14T06:47:22.931" v="79" actId="20577"/>
          <ac:spMkLst>
            <pc:docMk/>
            <pc:sldMk cId="0" sldId="257"/>
            <ac:spMk id="6" creationId="{ACE514C4-81F5-4C45-BFF6-95FA4E4A8C6E}"/>
          </ac:spMkLst>
        </pc:spChg>
        <pc:spChg chg="add mod">
          <ac:chgData name="Konnur, Akash" userId="S::akkonnur@deloitte.com::4d6d34dd-24af-4ddb-8759-1aedf64c2006" providerId="AD" clId="Web-{92C96EE6-C6A7-4089-9683-0C66157708E6}" dt="2021-06-14T06:47:18.696" v="71" actId="20577"/>
          <ac:spMkLst>
            <pc:docMk/>
            <pc:sldMk cId="0" sldId="257"/>
            <ac:spMk id="7" creationId="{9B5273E2-EDCC-409C-AF6C-704CD4BA590F}"/>
          </ac:spMkLst>
        </pc:spChg>
        <pc:spChg chg="add mod">
          <ac:chgData name="Konnur, Akash" userId="S::akkonnur@deloitte.com::4d6d34dd-24af-4ddb-8759-1aedf64c2006" providerId="AD" clId="Web-{92C96EE6-C6A7-4089-9683-0C66157708E6}" dt="2021-06-14T06:49:34.526" v="208" actId="20577"/>
          <ac:spMkLst>
            <pc:docMk/>
            <pc:sldMk cId="0" sldId="257"/>
            <ac:spMk id="8" creationId="{79A83910-07FD-4044-8A26-78AE43BED7DD}"/>
          </ac:spMkLst>
        </pc:spChg>
        <pc:spChg chg="add mod">
          <ac:chgData name="Konnur, Akash" userId="S::akkonnur@deloitte.com::4d6d34dd-24af-4ddb-8759-1aedf64c2006" providerId="AD" clId="Web-{92C96EE6-C6A7-4089-9683-0C66157708E6}" dt="2021-06-14T06:49:07.245" v="153" actId="20577"/>
          <ac:spMkLst>
            <pc:docMk/>
            <pc:sldMk cId="0" sldId="257"/>
            <ac:spMk id="10" creationId="{DBA3A79D-1EEF-4B62-A8E8-727C38D5B01E}"/>
          </ac:spMkLst>
        </pc:spChg>
        <pc:spChg chg="mod">
          <ac:chgData name="Konnur, Akash" userId="S::akkonnur@deloitte.com::4d6d34dd-24af-4ddb-8759-1aedf64c2006" providerId="AD" clId="Web-{92C96EE6-C6A7-4089-9683-0C66157708E6}" dt="2021-06-14T06:53:56.843" v="251" actId="14100"/>
          <ac:spMkLst>
            <pc:docMk/>
            <pc:sldMk cId="0" sldId="257"/>
            <ac:spMk id="64" creationId="{00000000-0000-0000-0000-000000000000}"/>
          </ac:spMkLst>
        </pc:spChg>
        <pc:cxnChg chg="add del">
          <ac:chgData name="Konnur, Akash" userId="S::akkonnur@deloitte.com::4d6d34dd-24af-4ddb-8759-1aedf64c2006" providerId="AD" clId="Web-{92C96EE6-C6A7-4089-9683-0C66157708E6}" dt="2021-06-14T06:50:13.808" v="212"/>
          <ac:cxnSpMkLst>
            <pc:docMk/>
            <pc:sldMk cId="0" sldId="257"/>
            <ac:cxnSpMk id="3" creationId="{38ADEEA7-E7AD-4911-8A49-CAA1F6A05D3D}"/>
          </ac:cxnSpMkLst>
        </pc:cxnChg>
        <pc:cxnChg chg="add mod">
          <ac:chgData name="Konnur, Akash" userId="S::akkonnur@deloitte.com::4d6d34dd-24af-4ddb-8759-1aedf64c2006" providerId="AD" clId="Web-{92C96EE6-C6A7-4089-9683-0C66157708E6}" dt="2021-06-14T06:51:30.966" v="224" actId="14100"/>
          <ac:cxnSpMkLst>
            <pc:docMk/>
            <pc:sldMk cId="0" sldId="257"/>
            <ac:cxnSpMk id="4" creationId="{D33DFB04-1314-43B7-A808-6D3C3C549E83}"/>
          </ac:cxnSpMkLst>
        </pc:cxnChg>
        <pc:cxnChg chg="add mod">
          <ac:chgData name="Konnur, Akash" userId="S::akkonnur@deloitte.com::4d6d34dd-24af-4ddb-8759-1aedf64c2006" providerId="AD" clId="Web-{92C96EE6-C6A7-4089-9683-0C66157708E6}" dt="2021-06-14T06:51:20.028" v="221"/>
          <ac:cxnSpMkLst>
            <pc:docMk/>
            <pc:sldMk cId="0" sldId="257"/>
            <ac:cxnSpMk id="5" creationId="{54663A07-7364-46C2-8EB0-D79F5770BE65}"/>
          </ac:cxnSpMkLst>
        </pc:cxnChg>
        <pc:cxnChg chg="add del mod">
          <ac:chgData name="Konnur, Akash" userId="S::akkonnur@deloitte.com::4d6d34dd-24af-4ddb-8759-1aedf64c2006" providerId="AD" clId="Web-{92C96EE6-C6A7-4089-9683-0C66157708E6}" dt="2021-06-14T06:52:35.654" v="235"/>
          <ac:cxnSpMkLst>
            <pc:docMk/>
            <pc:sldMk cId="0" sldId="257"/>
            <ac:cxnSpMk id="11" creationId="{93F4626F-3C7C-4999-8A5C-EE4A037BDD99}"/>
          </ac:cxnSpMkLst>
        </pc:cxnChg>
        <pc:cxnChg chg="add mod">
          <ac:chgData name="Konnur, Akash" userId="S::akkonnur@deloitte.com::4d6d34dd-24af-4ddb-8759-1aedf64c2006" providerId="AD" clId="Web-{92C96EE6-C6A7-4089-9683-0C66157708E6}" dt="2021-06-14T06:53:21.280" v="244"/>
          <ac:cxnSpMkLst>
            <pc:docMk/>
            <pc:sldMk cId="0" sldId="257"/>
            <ac:cxnSpMk id="12" creationId="{02BCCD62-A277-47C3-8CD2-24ADFE162F9D}"/>
          </ac:cxnSpMkLst>
        </pc:cxnChg>
        <pc:cxnChg chg="add mod">
          <ac:chgData name="Konnur, Akash" userId="S::akkonnur@deloitte.com::4d6d34dd-24af-4ddb-8759-1aedf64c2006" providerId="AD" clId="Web-{92C96EE6-C6A7-4089-9683-0C66157708E6}" dt="2021-06-14T06:51:42.528" v="226" actId="1076"/>
          <ac:cxnSpMkLst>
            <pc:docMk/>
            <pc:sldMk cId="0" sldId="257"/>
            <ac:cxnSpMk id="13" creationId="{110B47FF-6426-41DE-95B3-A02B8AADD864}"/>
          </ac:cxnSpMkLst>
        </pc:cxnChg>
        <pc:cxnChg chg="add mod">
          <ac:chgData name="Konnur, Akash" userId="S::akkonnur@deloitte.com::4d6d34dd-24af-4ddb-8759-1aedf64c2006" providerId="AD" clId="Web-{92C96EE6-C6A7-4089-9683-0C66157708E6}" dt="2021-06-14T06:53:44.295" v="249" actId="1076"/>
          <ac:cxnSpMkLst>
            <pc:docMk/>
            <pc:sldMk cId="0" sldId="257"/>
            <ac:cxnSpMk id="14" creationId="{84680A85-11CC-476D-A795-19986BF43769}"/>
          </ac:cxnSpMkLst>
        </pc:cxnChg>
      </pc:sldChg>
      <pc:sldChg chg="modSp">
        <pc:chgData name="Konnur, Akash" userId="S::akkonnur@deloitte.com::4d6d34dd-24af-4ddb-8759-1aedf64c2006" providerId="AD" clId="Web-{92C96EE6-C6A7-4089-9683-0C66157708E6}" dt="2021-06-14T06:44:47.522" v="32" actId="20577"/>
        <pc:sldMkLst>
          <pc:docMk/>
          <pc:sldMk cId="4017477941" sldId="282"/>
        </pc:sldMkLst>
        <pc:spChg chg="mod">
          <ac:chgData name="Konnur, Akash" userId="S::akkonnur@deloitte.com::4d6d34dd-24af-4ddb-8759-1aedf64c2006" providerId="AD" clId="Web-{92C96EE6-C6A7-4089-9683-0C66157708E6}" dt="2021-06-14T06:43:57.959" v="26" actId="20577"/>
          <ac:spMkLst>
            <pc:docMk/>
            <pc:sldMk cId="4017477941" sldId="282"/>
            <ac:spMk id="2" creationId="{3E693391-955D-4FE4-8C41-33F76DBD762E}"/>
          </ac:spMkLst>
        </pc:spChg>
        <pc:spChg chg="mod">
          <ac:chgData name="Konnur, Akash" userId="S::akkonnur@deloitte.com::4d6d34dd-24af-4ddb-8759-1aedf64c2006" providerId="AD" clId="Web-{92C96EE6-C6A7-4089-9683-0C66157708E6}" dt="2021-06-14T06:44:47.522" v="32" actId="20577"/>
          <ac:spMkLst>
            <pc:docMk/>
            <pc:sldMk cId="4017477941" sldId="282"/>
            <ac:spMk id="3" creationId="{EBE638CE-092D-44A6-80E5-766C91ADDF67}"/>
          </ac:spMkLst>
        </pc:spChg>
      </pc:sldChg>
      <pc:sldChg chg="add replId">
        <pc:chgData name="Konnur, Akash" userId="S::akkonnur@deloitte.com::4d6d34dd-24af-4ddb-8759-1aedf64c2006" providerId="AD" clId="Web-{92C96EE6-C6A7-4089-9683-0C66157708E6}" dt="2021-06-14T06:44:53.726" v="33"/>
        <pc:sldMkLst>
          <pc:docMk/>
          <pc:sldMk cId="1921126883" sldId="283"/>
        </pc:sldMkLst>
      </pc:sldChg>
    </pc:docChg>
  </pc:docChgLst>
  <pc:docChgLst>
    <pc:chgData name="Konnur, Akash" userId="S::akkonnur@deloitte.com::4d6d34dd-24af-4ddb-8759-1aedf64c2006" providerId="AD" clId="Web-{857AA032-D7CB-458F-A7C1-286DAC893458}"/>
    <pc:docChg chg="modSld">
      <pc:chgData name="Konnur, Akash" userId="S::akkonnur@deloitte.com::4d6d34dd-24af-4ddb-8759-1aedf64c2006" providerId="AD" clId="Web-{857AA032-D7CB-458F-A7C1-286DAC893458}" dt="2021-06-11T15:21:06.458" v="48" actId="20577"/>
      <pc:docMkLst>
        <pc:docMk/>
      </pc:docMkLst>
      <pc:sldChg chg="modSp">
        <pc:chgData name="Konnur, Akash" userId="S::akkonnur@deloitte.com::4d6d34dd-24af-4ddb-8759-1aedf64c2006" providerId="AD" clId="Web-{857AA032-D7CB-458F-A7C1-286DAC893458}" dt="2021-06-11T15:21:06.458" v="48" actId="20577"/>
        <pc:sldMkLst>
          <pc:docMk/>
          <pc:sldMk cId="3269602470" sldId="275"/>
        </pc:sldMkLst>
        <pc:spChg chg="mod">
          <ac:chgData name="Konnur, Akash" userId="S::akkonnur@deloitte.com::4d6d34dd-24af-4ddb-8759-1aedf64c2006" providerId="AD" clId="Web-{857AA032-D7CB-458F-A7C1-286DAC893458}" dt="2021-06-11T15:21:06.458" v="48" actId="20577"/>
          <ac:spMkLst>
            <pc:docMk/>
            <pc:sldMk cId="3269602470" sldId="275"/>
            <ac:spMk id="2" creationId="{8D4227CC-111D-4E87-8159-53DC9DC3C217}"/>
          </ac:spMkLst>
        </pc:spChg>
      </pc:sldChg>
      <pc:sldChg chg="modSp">
        <pc:chgData name="Konnur, Akash" userId="S::akkonnur@deloitte.com::4d6d34dd-24af-4ddb-8759-1aedf64c2006" providerId="AD" clId="Web-{857AA032-D7CB-458F-A7C1-286DAC893458}" dt="2021-06-11T15:19:59.441" v="4" actId="20577"/>
        <pc:sldMkLst>
          <pc:docMk/>
          <pc:sldMk cId="2591169083" sldId="279"/>
        </pc:sldMkLst>
        <pc:spChg chg="mod">
          <ac:chgData name="Konnur, Akash" userId="S::akkonnur@deloitte.com::4d6d34dd-24af-4ddb-8759-1aedf64c2006" providerId="AD" clId="Web-{857AA032-D7CB-458F-A7C1-286DAC893458}" dt="2021-06-11T15:19:59.441" v="4" actId="20577"/>
          <ac:spMkLst>
            <pc:docMk/>
            <pc:sldMk cId="2591169083" sldId="279"/>
            <ac:spMk id="3" creationId="{2A0DCB93-AC52-4108-AFF4-D8A51DCD9A44}"/>
          </ac:spMkLst>
        </pc:spChg>
      </pc:sldChg>
    </pc:docChg>
  </pc:docChgLst>
  <pc:docChgLst>
    <pc:chgData name="Konnur, Akash" userId="S::akkonnur@deloitte.com::4d6d34dd-24af-4ddb-8759-1aedf64c2006" providerId="AD" clId="Web-{251D1A02-80ED-4BEE-8A89-BF3CAF1D5A2E}"/>
    <pc:docChg chg="modSld">
      <pc:chgData name="Konnur, Akash" userId="S::akkonnur@deloitte.com::4d6d34dd-24af-4ddb-8759-1aedf64c2006" providerId="AD" clId="Web-{251D1A02-80ED-4BEE-8A89-BF3CAF1D5A2E}" dt="2021-06-14T10:27:55.135" v="101" actId="20577"/>
      <pc:docMkLst>
        <pc:docMk/>
      </pc:docMkLst>
      <pc:sldChg chg="addSp delSp modSp">
        <pc:chgData name="Konnur, Akash" userId="S::akkonnur@deloitte.com::4d6d34dd-24af-4ddb-8759-1aedf64c2006" providerId="AD" clId="Web-{251D1A02-80ED-4BEE-8A89-BF3CAF1D5A2E}" dt="2021-06-14T10:26:39.039" v="91" actId="1076"/>
        <pc:sldMkLst>
          <pc:docMk/>
          <pc:sldMk cId="0" sldId="256"/>
        </pc:sldMkLst>
        <pc:spChg chg="add del">
          <ac:chgData name="Konnur, Akash" userId="S::akkonnur@deloitte.com::4d6d34dd-24af-4ddb-8759-1aedf64c2006" providerId="AD" clId="Web-{251D1A02-80ED-4BEE-8A89-BF3CAF1D5A2E}" dt="2021-06-14T10:25:49.538" v="79"/>
          <ac:spMkLst>
            <pc:docMk/>
            <pc:sldMk cId="0" sldId="256"/>
            <ac:spMk id="2" creationId="{A8E07DD9-438B-48B6-A762-CB7BE1FDAD07}"/>
          </ac:spMkLst>
        </pc:spChg>
        <pc:spChg chg="add mod">
          <ac:chgData name="Konnur, Akash" userId="S::akkonnur@deloitte.com::4d6d34dd-24af-4ddb-8759-1aedf64c2006" providerId="AD" clId="Web-{251D1A02-80ED-4BEE-8A89-BF3CAF1D5A2E}" dt="2021-06-14T10:25:30.382" v="75" actId="20577"/>
          <ac:spMkLst>
            <pc:docMk/>
            <pc:sldMk cId="0" sldId="256"/>
            <ac:spMk id="3" creationId="{9BCAE7B1-0D0B-4182-8333-876D4EB7A947}"/>
          </ac:spMkLst>
        </pc:spChg>
        <pc:picChg chg="add del mod">
          <ac:chgData name="Konnur, Akash" userId="S::akkonnur@deloitte.com::4d6d34dd-24af-4ddb-8759-1aedf64c2006" providerId="AD" clId="Web-{251D1A02-80ED-4BEE-8A89-BF3CAF1D5A2E}" dt="2021-06-14T10:26:00.179" v="81"/>
          <ac:picMkLst>
            <pc:docMk/>
            <pc:sldMk cId="0" sldId="256"/>
            <ac:picMk id="5" creationId="{0EE73A20-C17A-4F1A-8B47-FEEFC182D5A5}"/>
          </ac:picMkLst>
        </pc:picChg>
        <pc:picChg chg="add del mod">
          <ac:chgData name="Konnur, Akash" userId="S::akkonnur@deloitte.com::4d6d34dd-24af-4ddb-8759-1aedf64c2006" providerId="AD" clId="Web-{251D1A02-80ED-4BEE-8A89-BF3CAF1D5A2E}" dt="2021-06-14T10:26:19.976" v="87"/>
          <ac:picMkLst>
            <pc:docMk/>
            <pc:sldMk cId="0" sldId="256"/>
            <ac:picMk id="6" creationId="{497C04AB-C2F0-4088-A204-BF8A55AEF866}"/>
          </ac:picMkLst>
        </pc:picChg>
        <pc:picChg chg="add del mod">
          <ac:chgData name="Konnur, Akash" userId="S::akkonnur@deloitte.com::4d6d34dd-24af-4ddb-8759-1aedf64c2006" providerId="AD" clId="Web-{251D1A02-80ED-4BEE-8A89-BF3CAF1D5A2E}" dt="2021-06-14T10:26:33.696" v="89"/>
          <ac:picMkLst>
            <pc:docMk/>
            <pc:sldMk cId="0" sldId="256"/>
            <ac:picMk id="7" creationId="{9A42ECCC-4639-4671-BE45-2EEF84216309}"/>
          </ac:picMkLst>
        </pc:picChg>
        <pc:picChg chg="add mod">
          <ac:chgData name="Konnur, Akash" userId="S::akkonnur@deloitte.com::4d6d34dd-24af-4ddb-8759-1aedf64c2006" providerId="AD" clId="Web-{251D1A02-80ED-4BEE-8A89-BF3CAF1D5A2E}" dt="2021-06-14T10:26:39.039" v="91" actId="1076"/>
          <ac:picMkLst>
            <pc:docMk/>
            <pc:sldMk cId="0" sldId="256"/>
            <ac:picMk id="8" creationId="{FFC61BE5-197A-45DF-A5F1-A49220D9B120}"/>
          </ac:picMkLst>
        </pc:picChg>
      </pc:sldChg>
      <pc:sldChg chg="addSp delSp modSp">
        <pc:chgData name="Konnur, Akash" userId="S::akkonnur@deloitte.com::4d6d34dd-24af-4ddb-8759-1aedf64c2006" providerId="AD" clId="Web-{251D1A02-80ED-4BEE-8A89-BF3CAF1D5A2E}" dt="2021-06-14T10:27:55.135" v="101" actId="20577"/>
        <pc:sldMkLst>
          <pc:docMk/>
          <pc:sldMk cId="0" sldId="257"/>
        </pc:sldMkLst>
        <pc:spChg chg="del">
          <ac:chgData name="Konnur, Akash" userId="S::akkonnur@deloitte.com::4d6d34dd-24af-4ddb-8759-1aedf64c2006" providerId="AD" clId="Web-{251D1A02-80ED-4BEE-8A89-BF3CAF1D5A2E}" dt="2021-06-14T10:09:27.875" v="15"/>
          <ac:spMkLst>
            <pc:docMk/>
            <pc:sldMk cId="0" sldId="257"/>
            <ac:spMk id="11" creationId="{BADD580D-4D89-4412-8A63-8626F73C0724}"/>
          </ac:spMkLst>
        </pc:spChg>
        <pc:spChg chg="add del">
          <ac:chgData name="Konnur, Akash" userId="S::akkonnur@deloitte.com::4d6d34dd-24af-4ddb-8759-1aedf64c2006" providerId="AD" clId="Web-{251D1A02-80ED-4BEE-8A89-BF3CAF1D5A2E}" dt="2021-06-14T10:09:24.828" v="14"/>
          <ac:spMkLst>
            <pc:docMk/>
            <pc:sldMk cId="0" sldId="257"/>
            <ac:spMk id="14" creationId="{8E975BEB-478A-49C0-88B5-6C4138F3C647}"/>
          </ac:spMkLst>
        </pc:spChg>
        <pc:spChg chg="add del">
          <ac:chgData name="Konnur, Akash" userId="S::akkonnur@deloitte.com::4d6d34dd-24af-4ddb-8759-1aedf64c2006" providerId="AD" clId="Web-{251D1A02-80ED-4BEE-8A89-BF3CAF1D5A2E}" dt="2021-06-14T10:12:38.660" v="42"/>
          <ac:spMkLst>
            <pc:docMk/>
            <pc:sldMk cId="0" sldId="257"/>
            <ac:spMk id="17" creationId="{40BA19E5-1B42-4441-9EA3-D79334C64D94}"/>
          </ac:spMkLst>
        </pc:spChg>
        <pc:spChg chg="mod">
          <ac:chgData name="Konnur, Akash" userId="S::akkonnur@deloitte.com::4d6d34dd-24af-4ddb-8759-1aedf64c2006" providerId="AD" clId="Web-{251D1A02-80ED-4BEE-8A89-BF3CAF1D5A2E}" dt="2021-06-14T10:27:51.447" v="100" actId="20577"/>
          <ac:spMkLst>
            <pc:docMk/>
            <pc:sldMk cId="0" sldId="257"/>
            <ac:spMk id="63" creationId="{00000000-0000-0000-0000-000000000000}"/>
          </ac:spMkLst>
        </pc:spChg>
        <pc:spChg chg="mod">
          <ac:chgData name="Konnur, Akash" userId="S::akkonnur@deloitte.com::4d6d34dd-24af-4ddb-8759-1aedf64c2006" providerId="AD" clId="Web-{251D1A02-80ED-4BEE-8A89-BF3CAF1D5A2E}" dt="2021-06-14T10:27:55.135" v="101" actId="20577"/>
          <ac:spMkLst>
            <pc:docMk/>
            <pc:sldMk cId="0" sldId="257"/>
            <ac:spMk id="64" creationId="{00000000-0000-0000-0000-000000000000}"/>
          </ac:spMkLst>
        </pc:spChg>
        <pc:grpChg chg="add mod">
          <ac:chgData name="Konnur, Akash" userId="S::akkonnur@deloitte.com::4d6d34dd-24af-4ddb-8759-1aedf64c2006" providerId="AD" clId="Web-{251D1A02-80ED-4BEE-8A89-BF3CAF1D5A2E}" dt="2021-06-14T10:18:18.825" v="70" actId="1076"/>
          <ac:grpSpMkLst>
            <pc:docMk/>
            <pc:sldMk cId="0" sldId="257"/>
            <ac:grpSpMk id="22" creationId="{226FBC84-EB47-4DA6-934B-2AA465775F1D}"/>
          </ac:grpSpMkLst>
        </pc:grpChg>
        <pc:cxnChg chg="del mod">
          <ac:chgData name="Konnur, Akash" userId="S::akkonnur@deloitte.com::4d6d34dd-24af-4ddb-8759-1aedf64c2006" providerId="AD" clId="Web-{251D1A02-80ED-4BEE-8A89-BF3CAF1D5A2E}" dt="2021-06-14T10:08:38.467" v="4"/>
          <ac:cxnSpMkLst>
            <pc:docMk/>
            <pc:sldMk cId="0" sldId="257"/>
            <ac:cxnSpMk id="3" creationId="{266FEBEF-A481-47E4-B3C2-4E53B6E59A8D}"/>
          </ac:cxnSpMkLst>
        </pc:cxnChg>
        <pc:cxnChg chg="del">
          <ac:chgData name="Konnur, Akash" userId="S::akkonnur@deloitte.com::4d6d34dd-24af-4ddb-8759-1aedf64c2006" providerId="AD" clId="Web-{251D1A02-80ED-4BEE-8A89-BF3CAF1D5A2E}" dt="2021-06-14T10:16:46.541" v="68"/>
          <ac:cxnSpMkLst>
            <pc:docMk/>
            <pc:sldMk cId="0" sldId="257"/>
            <ac:cxnSpMk id="4" creationId="{D33DFB04-1314-43B7-A808-6D3C3C549E83}"/>
          </ac:cxnSpMkLst>
        </pc:cxnChg>
        <pc:cxnChg chg="mod">
          <ac:chgData name="Konnur, Akash" userId="S::akkonnur@deloitte.com::4d6d34dd-24af-4ddb-8759-1aedf64c2006" providerId="AD" clId="Web-{251D1A02-80ED-4BEE-8A89-BF3CAF1D5A2E}" dt="2021-06-14T10:13:58.553" v="45" actId="1076"/>
          <ac:cxnSpMkLst>
            <pc:docMk/>
            <pc:sldMk cId="0" sldId="257"/>
            <ac:cxnSpMk id="5" creationId="{54663A07-7364-46C2-8EB0-D79F5770BE65}"/>
          </ac:cxnSpMkLst>
        </pc:cxnChg>
        <pc:cxnChg chg="mod">
          <ac:chgData name="Konnur, Akash" userId="S::akkonnur@deloitte.com::4d6d34dd-24af-4ddb-8759-1aedf64c2006" providerId="AD" clId="Web-{251D1A02-80ED-4BEE-8A89-BF3CAF1D5A2E}" dt="2021-06-14T10:12:33.191" v="41" actId="14100"/>
          <ac:cxnSpMkLst>
            <pc:docMk/>
            <pc:sldMk cId="0" sldId="257"/>
            <ac:cxnSpMk id="12" creationId="{02BCCD62-A277-47C3-8CD2-24ADFE162F9D}"/>
          </ac:cxnSpMkLst>
        </pc:cxnChg>
        <pc:cxnChg chg="add del">
          <ac:chgData name="Konnur, Akash" userId="S::akkonnur@deloitte.com::4d6d34dd-24af-4ddb-8759-1aedf64c2006" providerId="AD" clId="Web-{251D1A02-80ED-4BEE-8A89-BF3CAF1D5A2E}" dt="2021-06-14T10:09:52.891" v="17"/>
          <ac:cxnSpMkLst>
            <pc:docMk/>
            <pc:sldMk cId="0" sldId="257"/>
            <ac:cxnSpMk id="15" creationId="{C371EE19-40D4-4C6F-86D8-503A34C1D89A}"/>
          </ac:cxnSpMkLst>
        </pc:cxnChg>
        <pc:cxnChg chg="add mod">
          <ac:chgData name="Konnur, Akash" userId="S::akkonnur@deloitte.com::4d6d34dd-24af-4ddb-8759-1aedf64c2006" providerId="AD" clId="Web-{251D1A02-80ED-4BEE-8A89-BF3CAF1D5A2E}" dt="2021-06-14T10:10:36.204" v="23" actId="14100"/>
          <ac:cxnSpMkLst>
            <pc:docMk/>
            <pc:sldMk cId="0" sldId="257"/>
            <ac:cxnSpMk id="16" creationId="{16FB75EF-AFBC-4823-9DD9-4510B26BD2E6}"/>
          </ac:cxnSpMkLst>
        </pc:cxnChg>
        <pc:cxnChg chg="add del">
          <ac:chgData name="Konnur, Akash" userId="S::akkonnur@deloitte.com::4d6d34dd-24af-4ddb-8759-1aedf64c2006" providerId="AD" clId="Web-{251D1A02-80ED-4BEE-8A89-BF3CAF1D5A2E}" dt="2021-06-14T10:13:54.365" v="44"/>
          <ac:cxnSpMkLst>
            <pc:docMk/>
            <pc:sldMk cId="0" sldId="257"/>
            <ac:cxnSpMk id="18" creationId="{5D0483CB-0552-420E-8A56-0E83CBA56479}"/>
          </ac:cxnSpMkLst>
        </pc:cxnChg>
        <pc:cxnChg chg="add mod">
          <ac:chgData name="Konnur, Akash" userId="S::akkonnur@deloitte.com::4d6d34dd-24af-4ddb-8759-1aedf64c2006" providerId="AD" clId="Web-{251D1A02-80ED-4BEE-8A89-BF3CAF1D5A2E}" dt="2021-06-14T10:12:16.488" v="39" actId="1076"/>
          <ac:cxnSpMkLst>
            <pc:docMk/>
            <pc:sldMk cId="0" sldId="257"/>
            <ac:cxnSpMk id="19" creationId="{4F51BFC0-DFF9-428F-A73D-3085562CC3DF}"/>
          </ac:cxnSpMkLst>
        </pc:cxnChg>
        <pc:cxnChg chg="add mod">
          <ac:chgData name="Konnur, Akash" userId="S::akkonnur@deloitte.com::4d6d34dd-24af-4ddb-8759-1aedf64c2006" providerId="AD" clId="Web-{251D1A02-80ED-4BEE-8A89-BF3CAF1D5A2E}" dt="2021-06-14T10:12:24.488" v="40" actId="1076"/>
          <ac:cxnSpMkLst>
            <pc:docMk/>
            <pc:sldMk cId="0" sldId="257"/>
            <ac:cxnSpMk id="20" creationId="{BA70007F-C921-46E8-95E5-5D044CCEC666}"/>
          </ac:cxnSpMkLst>
        </pc:cxnChg>
        <pc:cxnChg chg="add mod">
          <ac:chgData name="Konnur, Akash" userId="S::akkonnur@deloitte.com::4d6d34dd-24af-4ddb-8759-1aedf64c2006" providerId="AD" clId="Web-{251D1A02-80ED-4BEE-8A89-BF3CAF1D5A2E}" dt="2021-06-14T10:15:23.086" v="58" actId="1076"/>
          <ac:cxnSpMkLst>
            <pc:docMk/>
            <pc:sldMk cId="0" sldId="257"/>
            <ac:cxnSpMk id="21" creationId="{388D1475-32AF-4ECA-8044-A83537A0A545}"/>
          </ac:cxnSpMkLst>
        </pc:cxnChg>
        <pc:cxnChg chg="add mod">
          <ac:chgData name="Konnur, Akash" userId="S::akkonnur@deloitte.com::4d6d34dd-24af-4ddb-8759-1aedf64c2006" providerId="AD" clId="Web-{251D1A02-80ED-4BEE-8A89-BF3CAF1D5A2E}" dt="2021-06-14T10:16:42.041" v="67" actId="14100"/>
          <ac:cxnSpMkLst>
            <pc:docMk/>
            <pc:sldMk cId="0" sldId="257"/>
            <ac:cxnSpMk id="23" creationId="{61B60738-8E74-4FC7-83D1-0CCB23FF9085}"/>
          </ac:cxnSpMkLst>
        </pc:cxnChg>
        <pc:cxnChg chg="add mod">
          <ac:chgData name="Konnur, Akash" userId="S::akkonnur@deloitte.com::4d6d34dd-24af-4ddb-8759-1aedf64c2006" providerId="AD" clId="Web-{251D1A02-80ED-4BEE-8A89-BF3CAF1D5A2E}" dt="2021-06-14T10:14:41.241" v="50" actId="1076"/>
          <ac:cxnSpMkLst>
            <pc:docMk/>
            <pc:sldMk cId="0" sldId="257"/>
            <ac:cxnSpMk id="24" creationId="{01C7B33A-803F-4F0B-9E2D-231F02807073}"/>
          </ac:cxnSpMkLst>
        </pc:cxnChg>
        <pc:cxnChg chg="add del mod">
          <ac:chgData name="Konnur, Akash" userId="S::akkonnur@deloitte.com::4d6d34dd-24af-4ddb-8759-1aedf64c2006" providerId="AD" clId="Web-{251D1A02-80ED-4BEE-8A89-BF3CAF1D5A2E}" dt="2021-06-14T10:15:34.961" v="59"/>
          <ac:cxnSpMkLst>
            <pc:docMk/>
            <pc:sldMk cId="0" sldId="257"/>
            <ac:cxnSpMk id="26" creationId="{6AADB53D-7628-4AD9-8843-3C3DF6988051}"/>
          </ac:cxnSpMkLst>
        </pc:cxnChg>
        <pc:cxnChg chg="add mod">
          <ac:chgData name="Konnur, Akash" userId="S::akkonnur@deloitte.com::4d6d34dd-24af-4ddb-8759-1aedf64c2006" providerId="AD" clId="Web-{251D1A02-80ED-4BEE-8A89-BF3CAF1D5A2E}" dt="2021-06-14T10:16:04.368" v="63" actId="14100"/>
          <ac:cxnSpMkLst>
            <pc:docMk/>
            <pc:sldMk cId="0" sldId="257"/>
            <ac:cxnSpMk id="27" creationId="{1C8D69A5-DD63-4E1E-8481-AF35E6C26E72}"/>
          </ac:cxnSpMkLst>
        </pc:cxnChg>
      </pc:sldChg>
    </pc:docChg>
  </pc:docChgLst>
  <pc:docChgLst>
    <pc:chgData name="Kumar, Akash" userId="S::akashkumar3@deloitte.com::294621fa-f1b2-4a9d-bc4e-d645b4d6d732" providerId="AD" clId="Web-{43784AAC-4767-4CAD-89DA-301626938B71}"/>
    <pc:docChg chg="modSld">
      <pc:chgData name="Kumar, Akash" userId="S::akashkumar3@deloitte.com::294621fa-f1b2-4a9d-bc4e-d645b4d6d732" providerId="AD" clId="Web-{43784AAC-4767-4CAD-89DA-301626938B71}" dt="2021-06-14T06:30:42.746" v="31" actId="20577"/>
      <pc:docMkLst>
        <pc:docMk/>
      </pc:docMkLst>
      <pc:sldChg chg="modSp">
        <pc:chgData name="Kumar, Akash" userId="S::akashkumar3@deloitte.com::294621fa-f1b2-4a9d-bc4e-d645b4d6d732" providerId="AD" clId="Web-{43784AAC-4767-4CAD-89DA-301626938B71}" dt="2021-06-14T06:30:42.746" v="31" actId="20577"/>
        <pc:sldMkLst>
          <pc:docMk/>
          <pc:sldMk cId="1573674240" sldId="277"/>
        </pc:sldMkLst>
        <pc:spChg chg="mod">
          <ac:chgData name="Kumar, Akash" userId="S::akashkumar3@deloitte.com::294621fa-f1b2-4a9d-bc4e-d645b4d6d732" providerId="AD" clId="Web-{43784AAC-4767-4CAD-89DA-301626938B71}" dt="2021-06-14T06:30:42.746" v="31" actId="20577"/>
          <ac:spMkLst>
            <pc:docMk/>
            <pc:sldMk cId="1573674240" sldId="277"/>
            <ac:spMk id="4" creationId="{C4112C94-A18F-49F5-B8EF-CA5C7D70C6D3}"/>
          </ac:spMkLst>
        </pc:spChg>
      </pc:sldChg>
    </pc:docChg>
  </pc:docChgLst>
  <pc:docChgLst>
    <pc:chgData name="Konnur, Akash" userId="S::akkonnur@deloitte.com::4d6d34dd-24af-4ddb-8759-1aedf64c2006" providerId="AD" clId="Web-{79809DD9-7D48-4D52-B283-3A2BD1543525}"/>
    <pc:docChg chg="modSld">
      <pc:chgData name="Konnur, Akash" userId="S::akkonnur@deloitte.com::4d6d34dd-24af-4ddb-8759-1aedf64c2006" providerId="AD" clId="Web-{79809DD9-7D48-4D52-B283-3A2BD1543525}" dt="2021-06-14T10:07:39.313" v="14" actId="1076"/>
      <pc:docMkLst>
        <pc:docMk/>
      </pc:docMkLst>
      <pc:sldChg chg="addSp delSp modSp">
        <pc:chgData name="Konnur, Akash" userId="S::akkonnur@deloitte.com::4d6d34dd-24af-4ddb-8759-1aedf64c2006" providerId="AD" clId="Web-{79809DD9-7D48-4D52-B283-3A2BD1543525}" dt="2021-06-14T10:07:39.313" v="14" actId="1076"/>
        <pc:sldMkLst>
          <pc:docMk/>
          <pc:sldMk cId="0" sldId="257"/>
        </pc:sldMkLst>
        <pc:spChg chg="add">
          <ac:chgData name="Konnur, Akash" userId="S::akkonnur@deloitte.com::4d6d34dd-24af-4ddb-8759-1aedf64c2006" providerId="AD" clId="Web-{79809DD9-7D48-4D52-B283-3A2BD1543525}" dt="2021-06-14T10:07:33.016" v="13"/>
          <ac:spMkLst>
            <pc:docMk/>
            <pc:sldMk cId="0" sldId="257"/>
            <ac:spMk id="11" creationId="{BADD580D-4D89-4412-8A63-8626F73C0724}"/>
          </ac:spMkLst>
        </pc:spChg>
        <pc:spChg chg="mod">
          <ac:chgData name="Konnur, Akash" userId="S::akkonnur@deloitte.com::4d6d34dd-24af-4ddb-8759-1aedf64c2006" providerId="AD" clId="Web-{79809DD9-7D48-4D52-B283-3A2BD1543525}" dt="2021-06-14T10:06:57.531" v="10" actId="1076"/>
          <ac:spMkLst>
            <pc:docMk/>
            <pc:sldMk cId="0" sldId="257"/>
            <ac:spMk id="64" creationId="{00000000-0000-0000-0000-000000000000}"/>
          </ac:spMkLst>
        </pc:spChg>
        <pc:cxnChg chg="add mod">
          <ac:chgData name="Konnur, Akash" userId="S::akkonnur@deloitte.com::4d6d34dd-24af-4ddb-8759-1aedf64c2006" providerId="AD" clId="Web-{79809DD9-7D48-4D52-B283-3A2BD1543525}" dt="2021-06-14T10:07:39.313" v="14" actId="1076"/>
          <ac:cxnSpMkLst>
            <pc:docMk/>
            <pc:sldMk cId="0" sldId="257"/>
            <ac:cxnSpMk id="3" creationId="{266FEBEF-A481-47E4-B3C2-4E53B6E59A8D}"/>
          </ac:cxnSpMkLst>
        </pc:cxnChg>
        <pc:cxnChg chg="mod">
          <ac:chgData name="Konnur, Akash" userId="S::akkonnur@deloitte.com::4d6d34dd-24af-4ddb-8759-1aedf64c2006" providerId="AD" clId="Web-{79809DD9-7D48-4D52-B283-3A2BD1543525}" dt="2021-06-14T10:06:32.140" v="6" actId="14100"/>
          <ac:cxnSpMkLst>
            <pc:docMk/>
            <pc:sldMk cId="0" sldId="257"/>
            <ac:cxnSpMk id="12" creationId="{02BCCD62-A277-47C3-8CD2-24ADFE162F9D}"/>
          </ac:cxnSpMkLst>
        </pc:cxnChg>
        <pc:cxnChg chg="del">
          <ac:chgData name="Konnur, Akash" userId="S::akkonnur@deloitte.com::4d6d34dd-24af-4ddb-8759-1aedf64c2006" providerId="AD" clId="Web-{79809DD9-7D48-4D52-B283-3A2BD1543525}" dt="2021-06-14T10:05:30.279" v="2"/>
          <ac:cxnSpMkLst>
            <pc:docMk/>
            <pc:sldMk cId="0" sldId="257"/>
            <ac:cxnSpMk id="14" creationId="{84680A85-11CC-476D-A795-19986BF4376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05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0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3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63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25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45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a256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a256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39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fy-front-end-dot-hu18-groupa-java.et.r.appspot.com/" TargetMode="External"/><Relationship Id="rId2" Type="http://schemas.openxmlformats.org/officeDocument/2006/relationships/hyperlink" Target="https://cheffy-back-end-dot-hu18-groupa-java.et.r.appspot.com/swagger-ui.html#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.microsoft.com/l/file/B1C2C584-C893-4AF4-95E4-09EBD4938D13?tenantId=36da45f1-dd2c-4d1f-af13-5abe46b99921&amp;fileType=xlsx&amp;objectUrl=https%3A%2F%2Famedeloitte.sharepoint.com%2Fsites%2FProductIdeaDiscussion%2FShared%20Documents%2FGeneral%2FProduct%20Idea.xlsx&amp;baseUrl=https%3A%2F%2Famedeloitte.sharepoint.com%2Fsites%2FProductIdeaDiscussion&amp;serviceName=teams&amp;threadId=19:LLFW6lpRVA1TzSHZpKaXc-OehZfXUbLkNC_xoQuO8Wo1@thread.tacv2&amp;groupId=b1dab5f8-95c2-4682-a3e0-0d8deb0714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46213"/>
            <a:ext cx="8520600" cy="1088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Chef Booking</a:t>
            </a:r>
            <a:endParaRPr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97DDE8-84DF-4E5B-BF32-AE6141618C7D}"/>
              </a:ext>
            </a:extLst>
          </p:cNvPr>
          <p:cNvSpPr txBox="1">
            <a:spLocks/>
          </p:cNvSpPr>
          <p:nvPr/>
        </p:nvSpPr>
        <p:spPr>
          <a:xfrm>
            <a:off x="5494492" y="1519786"/>
            <a:ext cx="3180171" cy="210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/>
              <a:t>- </a:t>
            </a:r>
            <a:r>
              <a:rPr lang="en-US" sz="1600"/>
              <a:t>by</a:t>
            </a:r>
            <a:endParaRPr lang="en-US"/>
          </a:p>
          <a:p>
            <a:pPr marL="0" indent="0" algn="l"/>
            <a:r>
              <a:rPr lang="en-US"/>
              <a:t>Ankita Shrivastava</a:t>
            </a:r>
          </a:p>
          <a:p>
            <a:pPr marL="0" indent="0" algn="l"/>
            <a:r>
              <a:rPr lang="en-US"/>
              <a:t>Akash Kumar</a:t>
            </a:r>
          </a:p>
          <a:p>
            <a:pPr marL="0" indent="0" algn="l"/>
            <a:r>
              <a:rPr lang="en-US"/>
              <a:t>Vikash Deep</a:t>
            </a:r>
          </a:p>
          <a:p>
            <a:pPr marL="0" indent="0" algn="l"/>
            <a:r>
              <a:rPr lang="en-US"/>
              <a:t>Sarthak Nagpal</a:t>
            </a:r>
          </a:p>
          <a:p>
            <a:pPr marL="0" indent="0" algn="l"/>
            <a:r>
              <a:rPr lang="en-US"/>
              <a:t>Akash Konnur</a:t>
            </a:r>
          </a:p>
          <a:p>
            <a:pPr marL="0" indent="0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AE7B1-0D0B-4182-8333-876D4EB7A947}"/>
              </a:ext>
            </a:extLst>
          </p:cNvPr>
          <p:cNvSpPr txBox="1"/>
          <p:nvPr/>
        </p:nvSpPr>
        <p:spPr>
          <a:xfrm>
            <a:off x="1346308" y="200649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FC61BE5-197A-45DF-A5F1-A49220D9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204446"/>
            <a:ext cx="2743200" cy="9185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6015" y="546212"/>
            <a:ext cx="7335000" cy="57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Entity relation diagram</a:t>
            </a:r>
            <a:endParaRPr sz="24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525982" y="1124250"/>
            <a:ext cx="8165818" cy="381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b="1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9D1DDE8D-B77A-4348-A0A9-025337EB1F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6E5F75-3DB6-413A-958F-FD76011F3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90" y="1012185"/>
            <a:ext cx="6344156" cy="39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8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6015" y="26835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Practices with core values</a:t>
            </a:r>
            <a:endParaRPr sz="24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525982" y="1124250"/>
            <a:ext cx="8165818" cy="381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b="1"/>
              <a:t>Test driven approach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b="1"/>
              <a:t>Best git practices for version control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1"/>
              <a:t>P</a:t>
            </a:r>
            <a:r>
              <a:rPr lang="en" sz="1800" b="1"/>
              <a:t>eer review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b="1"/>
              <a:t>Learn and share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1"/>
              <a:t>W</a:t>
            </a:r>
            <a:r>
              <a:rPr lang="en" sz="1800" b="1"/>
              <a:t>ork fun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b="1"/>
              <a:t>Customer delight</a:t>
            </a:r>
            <a:br>
              <a:rPr lang="en" sz="1800" b="1"/>
            </a:br>
            <a:endParaRPr sz="1800" b="1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9D1DDE8D-B77A-4348-A0A9-025337EB1F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480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C3C5-6360-4D88-A345-3A6F73B2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678E7-05BD-4A03-967E-BA25FB72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39700" indent="0">
              <a:buNone/>
            </a:pPr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53759B-A962-48FA-934C-47C9BC8CA5C6}"/>
              </a:ext>
            </a:extLst>
          </p:cNvPr>
          <p:cNvGrpSpPr/>
          <p:nvPr/>
        </p:nvGrpSpPr>
        <p:grpSpPr>
          <a:xfrm>
            <a:off x="1061401" y="2450669"/>
            <a:ext cx="7419048" cy="1984945"/>
            <a:chOff x="671639" y="1853076"/>
            <a:chExt cx="7419048" cy="19849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EFB281-4CEE-4074-8E82-2F84019A78CE}"/>
                </a:ext>
              </a:extLst>
            </p:cNvPr>
            <p:cNvSpPr/>
            <p:nvPr/>
          </p:nvSpPr>
          <p:spPr>
            <a:xfrm>
              <a:off x="671639" y="1853076"/>
              <a:ext cx="1780248" cy="572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Master</a:t>
              </a: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A0DB79-7BF0-4984-9F1D-1E326BF4238A}"/>
                </a:ext>
              </a:extLst>
            </p:cNvPr>
            <p:cNvSpPr/>
            <p:nvPr/>
          </p:nvSpPr>
          <p:spPr>
            <a:xfrm>
              <a:off x="6310439" y="1853076"/>
              <a:ext cx="1780248" cy="572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Master</a:t>
              </a: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622679-123E-4173-A406-C3D94EED13E7}"/>
                </a:ext>
              </a:extLst>
            </p:cNvPr>
            <p:cNvSpPr/>
            <p:nvPr/>
          </p:nvSpPr>
          <p:spPr>
            <a:xfrm>
              <a:off x="1068148" y="3265321"/>
              <a:ext cx="1780247" cy="572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development</a:t>
              </a: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7D60DA-A0F1-4004-A6A9-1C985EF164AD}"/>
                </a:ext>
              </a:extLst>
            </p:cNvPr>
            <p:cNvSpPr/>
            <p:nvPr/>
          </p:nvSpPr>
          <p:spPr>
            <a:xfrm>
              <a:off x="3308292" y="3265321"/>
              <a:ext cx="1780247" cy="572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development</a:t>
              </a: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989B96-3998-4018-BC58-8C9655692232}"/>
                </a:ext>
              </a:extLst>
            </p:cNvPr>
            <p:cNvSpPr/>
            <p:nvPr/>
          </p:nvSpPr>
          <p:spPr>
            <a:xfrm>
              <a:off x="5656332" y="3210975"/>
              <a:ext cx="1780247" cy="572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development</a:t>
              </a:r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4CF8AA-9755-460E-997F-09912562E660}"/>
                </a:ext>
              </a:extLst>
            </p:cNvPr>
            <p:cNvCxnSpPr>
              <a:cxnSpLocks/>
            </p:cNvCxnSpPr>
            <p:nvPr/>
          </p:nvCxnSpPr>
          <p:spPr>
            <a:xfrm>
              <a:off x="1561763" y="2459061"/>
              <a:ext cx="396508" cy="806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A936AA5-FF80-4FF2-BE06-93501DA5B615}"/>
                </a:ext>
              </a:extLst>
            </p:cNvPr>
            <p:cNvCxnSpPr/>
            <p:nvPr/>
          </p:nvCxnSpPr>
          <p:spPr>
            <a:xfrm>
              <a:off x="2880089" y="3551671"/>
              <a:ext cx="4282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093C34-4EBE-4929-B2E2-E4E985DDC470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5088539" y="3551671"/>
              <a:ext cx="567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3C2B96C-6E53-48BE-8C8B-027FE90772BF}"/>
                </a:ext>
              </a:extLst>
            </p:cNvPr>
            <p:cNvCxnSpPr/>
            <p:nvPr/>
          </p:nvCxnSpPr>
          <p:spPr>
            <a:xfrm flipV="1">
              <a:off x="6724481" y="2459061"/>
              <a:ext cx="388418" cy="751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ADD08-041E-44B8-ACB6-F5381FE0E4FC}"/>
              </a:ext>
            </a:extLst>
          </p:cNvPr>
          <p:cNvSpPr/>
          <p:nvPr/>
        </p:nvSpPr>
        <p:spPr>
          <a:xfrm>
            <a:off x="801111" y="1869124"/>
            <a:ext cx="7663157" cy="34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CI/CD pipeline and Deployment on Staging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A79247-FB99-4995-9244-E707C862E1BD}"/>
              </a:ext>
            </a:extLst>
          </p:cNvPr>
          <p:cNvSpPr/>
          <p:nvPr/>
        </p:nvSpPr>
        <p:spPr>
          <a:xfrm>
            <a:off x="801111" y="1252530"/>
            <a:ext cx="7663157" cy="34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25982" y="546212"/>
            <a:ext cx="7495033" cy="57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Additional functional requirements added</a:t>
            </a:r>
            <a:endParaRPr sz="24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525982" y="1286634"/>
            <a:ext cx="8165818" cy="3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ct val="133000"/>
              <a:buFont typeface="Arial" panose="020B0604020202020204" pitchFamily="34" charset="0"/>
              <a:buChar char="•"/>
            </a:pPr>
            <a:r>
              <a:rPr lang="en" sz="1800" b="1" dirty="0"/>
              <a:t>Email integration to share notifications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ct val="133000"/>
              <a:buFont typeface="Arial" panose="020B0604020202020204" pitchFamily="34" charset="0"/>
              <a:buChar char="•"/>
            </a:pPr>
            <a:r>
              <a:rPr lang="en-US" sz="1800" b="1" dirty="0"/>
              <a:t>O</a:t>
            </a:r>
            <a:r>
              <a:rPr lang="en" sz="1800" b="1" dirty="0" err="1"/>
              <a:t>ption</a:t>
            </a:r>
            <a:r>
              <a:rPr lang="en" sz="1800" b="1" dirty="0"/>
              <a:t> to view previous orders for customer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ct val="133000"/>
              <a:buFont typeface="Arial" panose="020B0604020202020204" pitchFamily="34" charset="0"/>
              <a:buChar char="•"/>
            </a:pPr>
            <a:r>
              <a:rPr lang="en" sz="1800" b="1" dirty="0"/>
              <a:t>Option to view previous orders for chef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ct val="133000"/>
              <a:buFont typeface="Arial" panose="020B0604020202020204" pitchFamily="34" charset="0"/>
              <a:buChar char="•"/>
            </a:pPr>
            <a:r>
              <a:rPr lang="en-US" sz="1800" b="1" dirty="0"/>
              <a:t>O</a:t>
            </a:r>
            <a:r>
              <a:rPr lang="en" sz="1800" b="1" dirty="0" err="1"/>
              <a:t>ption</a:t>
            </a:r>
            <a:r>
              <a:rPr lang="en" sz="1800" b="1" dirty="0"/>
              <a:t> to recover password using registered email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ct val="133000"/>
              <a:buFont typeface="Arial" panose="020B0604020202020204" pitchFamily="34" charset="0"/>
              <a:buChar char="•"/>
            </a:pPr>
            <a:r>
              <a:rPr lang="en-US" sz="1800" b="1" dirty="0"/>
              <a:t>O</a:t>
            </a:r>
            <a:r>
              <a:rPr lang="en" sz="1800" b="1" dirty="0" err="1"/>
              <a:t>ption</a:t>
            </a:r>
            <a:r>
              <a:rPr lang="en" sz="1800" b="1" dirty="0"/>
              <a:t> to change password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ct val="133000"/>
              <a:buFont typeface="Arial" panose="020B0604020202020204" pitchFamily="34" charset="0"/>
              <a:buChar char="•"/>
            </a:pPr>
            <a:r>
              <a:rPr lang="en" sz="1800" b="1" dirty="0"/>
              <a:t>Auditor aware recording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ct val="133000"/>
              <a:buFont typeface="Arial" panose="020B0604020202020204" pitchFamily="34" charset="0"/>
              <a:buChar char="•"/>
            </a:pPr>
            <a:r>
              <a:rPr lang="en-US" sz="1800" b="1" dirty="0"/>
              <a:t>S</a:t>
            </a:r>
            <a:r>
              <a:rPr lang="en" sz="1800" b="1" dirty="0" err="1"/>
              <a:t>wagger</a:t>
            </a:r>
            <a:r>
              <a:rPr lang="en" sz="1800" b="1" dirty="0"/>
              <a:t> integration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ct val="133000"/>
              <a:buFont typeface="Arial" panose="020B0604020202020204" pitchFamily="34" charset="0"/>
              <a:buChar char="•"/>
            </a:pPr>
            <a:r>
              <a:rPr lang="en" sz="1800" b="1" dirty="0"/>
              <a:t>Payment gateway Integration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ct val="133000"/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1">
                    <a:lumMod val="50000"/>
                  </a:schemeClr>
                </a:solidFill>
              </a:rPr>
              <a:t>Backend for handling booking cooks *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ct val="133000"/>
            </a:pPr>
            <a:endParaRPr lang="en" sz="1800" b="1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ct val="133000"/>
            </a:pPr>
            <a:br>
              <a:rPr lang="en" sz="1800" b="1" dirty="0"/>
            </a:br>
            <a:endParaRPr sz="1800" b="1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B972EFB-0FC5-413C-A10C-DAF094E014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08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6A06-CF1D-4B82-AF74-382DE0C6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 on customer delight and possible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DCB93-AC52-4108-AFF4-D8A51DCD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892" y="1418289"/>
            <a:ext cx="7456654" cy="3416400"/>
          </a:xfrm>
        </p:spPr>
        <p:txBody>
          <a:bodyPr/>
          <a:lstStyle/>
          <a:p>
            <a:r>
              <a:rPr lang="en-US" sz="1800" b="1"/>
              <a:t>User interface for change password</a:t>
            </a:r>
          </a:p>
          <a:p>
            <a:r>
              <a:rPr lang="en-US" sz="1800" b="1"/>
              <a:t>User Interface for forgot password</a:t>
            </a:r>
          </a:p>
          <a:p>
            <a:pPr>
              <a:lnSpc>
                <a:spcPct val="114999"/>
              </a:lnSpc>
            </a:pPr>
            <a:r>
              <a:rPr lang="en-US" sz="1800" b="1"/>
              <a:t>Options to Update profile</a:t>
            </a:r>
          </a:p>
          <a:p>
            <a:r>
              <a:rPr lang="en-US" sz="1800" b="1"/>
              <a:t>Caching for performance enhancement</a:t>
            </a:r>
          </a:p>
          <a:p>
            <a:pPr>
              <a:lnSpc>
                <a:spcPct val="114999"/>
              </a:lnSpc>
            </a:pPr>
            <a:r>
              <a:rPr lang="en-US" sz="1800" b="1"/>
              <a:t>Reinitiating failed transactions</a:t>
            </a:r>
          </a:p>
          <a:p>
            <a:r>
              <a:rPr lang="en-US" sz="1800" b="1"/>
              <a:t>Running discount offers</a:t>
            </a:r>
          </a:p>
          <a:p>
            <a:r>
              <a:rPr lang="en-US" sz="1800" b="1"/>
              <a:t>OTP based login</a:t>
            </a:r>
          </a:p>
          <a:p>
            <a:r>
              <a:rPr lang="en-US" sz="1800" b="1"/>
              <a:t>Chef accepting or rejecting order (Mock implemented)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5287-D57D-4971-8FC6-FADC149F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Available Slots created by Scheduler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9B00C2-37D0-4052-B4AB-14789FBAF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47783"/>
              </p:ext>
            </p:extLst>
          </p:nvPr>
        </p:nvGraphicFramePr>
        <p:xfrm>
          <a:off x="1456567" y="1454150"/>
          <a:ext cx="61148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881">
                  <a:extLst>
                    <a:ext uri="{9D8B030D-6E8A-4147-A177-3AD203B41FA5}">
                      <a16:colId xmlns:a16="http://schemas.microsoft.com/office/drawing/2014/main" val="9494782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24322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82554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4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01-06-2021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01-06-2021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4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01-06-2021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11:00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02-06-2021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4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02-06-2021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02-06-2021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1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90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5287-D57D-4971-8FC6-FADC149F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3911"/>
            <a:ext cx="8520600" cy="1035817"/>
          </a:xfrm>
        </p:spPr>
        <p:txBody>
          <a:bodyPr/>
          <a:lstStyle/>
          <a:p>
            <a:r>
              <a:rPr lang="en-US" b="1"/>
              <a:t>Cooks Allocation </a:t>
            </a:r>
            <a:br>
              <a:rPr lang="en-US"/>
            </a:br>
            <a:r>
              <a:rPr lang="en-US"/>
              <a:t>(I have only two chefs who meet criteria) so another allocation won’t be possible on 01-06-2021 at 9:00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8F81946-B3EA-498D-B387-B8A5AB38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89810"/>
              </p:ext>
            </p:extLst>
          </p:nvPr>
        </p:nvGraphicFramePr>
        <p:xfrm>
          <a:off x="1402620" y="1643414"/>
          <a:ext cx="6096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268015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64836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81193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65313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8504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Slot_Id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5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01-06-2021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3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01-06-2021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61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01-06-2021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5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01-06-02021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1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40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29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73E832-8147-4151-98B2-D393C18FCE53}"/>
              </a:ext>
            </a:extLst>
          </p:cNvPr>
          <p:cNvSpPr txBox="1"/>
          <p:nvPr/>
        </p:nvSpPr>
        <p:spPr>
          <a:xfrm>
            <a:off x="436970" y="4271061"/>
            <a:ext cx="83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While booking for monthly or weekly basis customer needs be given a questionnaire asking “</a:t>
            </a:r>
            <a:r>
              <a:rPr lang="en-US" b="1"/>
              <a:t>Do you want same chef on all the days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7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7CC-111D-4E87-8159-53DC9DC3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99" y="1932460"/>
            <a:ext cx="8791310" cy="1639526"/>
          </a:xfrm>
        </p:spPr>
        <p:txBody>
          <a:bodyPr/>
          <a:lstStyle/>
          <a:p>
            <a:pPr algn="ctr"/>
            <a:r>
              <a:rPr lang="en-US" sz="4800"/>
              <a:t>Thank You</a:t>
            </a:r>
            <a:br>
              <a:rPr lang="en-US" sz="4800"/>
            </a:br>
            <a:r>
              <a:rPr lang="en-US" sz="480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B920-CDFE-4744-99CC-2FFB3ABC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739875" cy="3416400"/>
          </a:xfrm>
        </p:spPr>
        <p:txBody>
          <a:bodyPr/>
          <a:lstStyle/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960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4870-C35B-49F7-811E-CDC4F358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CBF6-B2DB-4AF3-83EB-5B24CDBCD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2C94-A18F-49F5-B8EF-CA5C7D70C6D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>
                <a:hlinkClick r:id="rId2"/>
              </a:rPr>
              <a:t>Swagger UI (cheffy-back-end-dot-hu18-groupa-java.et.r.appspot.com)</a:t>
            </a:r>
            <a:endParaRPr lang="en-US"/>
          </a:p>
          <a:p>
            <a:r>
              <a:rPr lang="en-US">
                <a:hlinkClick r:id="rId3"/>
              </a:rPr>
              <a:t>https://cheffy-front-end-dot-hu18-groupa-java.et.r.appspot.com/</a:t>
            </a:r>
          </a:p>
          <a:p>
            <a:pPr>
              <a:lnSpc>
                <a:spcPct val="114999"/>
              </a:lnSpc>
            </a:pPr>
            <a:r>
              <a:rPr lang="en-US" dirty="0"/>
              <a:t>For Product Idea </a:t>
            </a:r>
            <a:r>
              <a:rPr lang="en-US" dirty="0">
                <a:hlinkClick r:id="rId4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7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830343" y="647363"/>
            <a:ext cx="7335000" cy="78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Use case</a:t>
            </a:r>
          </a:p>
          <a:p>
            <a:endParaRPr lang="en-US" sz="2400" b="1" dirty="0"/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841F0DC-40E1-46D5-B75A-CCE54C9143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51BFC0-DFF9-428F-A73D-3085562CC3DF}"/>
              </a:ext>
            </a:extLst>
          </p:cNvPr>
          <p:cNvCxnSpPr>
            <a:cxnSpLocks/>
          </p:cNvCxnSpPr>
          <p:nvPr/>
        </p:nvCxnSpPr>
        <p:spPr>
          <a:xfrm flipH="1" flipV="1">
            <a:off x="1127586" y="4353404"/>
            <a:ext cx="13139" cy="37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6FBC84-EB47-4DA6-934B-2AA465775F1D}"/>
              </a:ext>
            </a:extLst>
          </p:cNvPr>
          <p:cNvGrpSpPr/>
          <p:nvPr/>
        </p:nvGrpSpPr>
        <p:grpSpPr>
          <a:xfrm>
            <a:off x="-29430" y="949176"/>
            <a:ext cx="8684564" cy="3824983"/>
            <a:chOff x="-35999" y="936038"/>
            <a:chExt cx="8684564" cy="3824983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-35999" y="936038"/>
              <a:ext cx="8684564" cy="3184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14300" lvl="0" algn="l" rtl="0">
                <a:spcBef>
                  <a:spcPts val="0"/>
                </a:spcBef>
                <a:spcAft>
                  <a:spcPts val="0"/>
                </a:spcAft>
                <a:buSzPts val="1800"/>
              </a:pPr>
              <a:endParaRPr lang="en" sz="1800"/>
            </a:p>
            <a:p>
              <a:pPr marL="114300" lvl="0" algn="l" rtl="0">
                <a:spcBef>
                  <a:spcPts val="0"/>
                </a:spcBef>
                <a:spcAft>
                  <a:spcPts val="0"/>
                </a:spcAft>
                <a:buSzPts val="1800"/>
              </a:pPr>
              <a:endParaRPr sz="1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 b="1" dirty="0"/>
              </a:br>
              <a:endParaRPr sz="1800" b="1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1AFB675-21B4-4FB5-81E4-4BCBE701268E}"/>
                </a:ext>
              </a:extLst>
            </p:cNvPr>
            <p:cNvSpPr/>
            <p:nvPr/>
          </p:nvSpPr>
          <p:spPr>
            <a:xfrm>
              <a:off x="3086101" y="1208942"/>
              <a:ext cx="2576145" cy="633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cs typeface="Arial"/>
                </a:rPr>
                <a:t>Application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E514C4-81F5-4C45-BFF6-95FA4E4A8C6E}"/>
                </a:ext>
              </a:extLst>
            </p:cNvPr>
            <p:cNvSpPr/>
            <p:nvPr/>
          </p:nvSpPr>
          <p:spPr>
            <a:xfrm>
              <a:off x="5591908" y="2378318"/>
              <a:ext cx="2576145" cy="633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cs typeface="Arial"/>
                </a:rPr>
                <a:t>Customer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5273E2-EDCC-409C-AF6C-704CD4BA590F}"/>
                </a:ext>
              </a:extLst>
            </p:cNvPr>
            <p:cNvSpPr/>
            <p:nvPr/>
          </p:nvSpPr>
          <p:spPr>
            <a:xfrm>
              <a:off x="720969" y="2378318"/>
              <a:ext cx="2576145" cy="633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cs typeface="Arial"/>
                </a:rPr>
                <a:t>Cook and Chef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9A83910-07FD-4044-8A26-78AE43BED7DD}"/>
                </a:ext>
              </a:extLst>
            </p:cNvPr>
            <p:cNvSpPr/>
            <p:nvPr/>
          </p:nvSpPr>
          <p:spPr>
            <a:xfrm>
              <a:off x="2417883" y="3547694"/>
              <a:ext cx="1758460" cy="800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cs typeface="Arial"/>
                </a:rPr>
                <a:t>Chef is booked only for one day and serves whole day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BA3A79D-1EEF-4B62-A8E8-727C38D5B01E}"/>
                </a:ext>
              </a:extLst>
            </p:cNvPr>
            <p:cNvSpPr/>
            <p:nvPr/>
          </p:nvSpPr>
          <p:spPr>
            <a:xfrm>
              <a:off x="325315" y="3547694"/>
              <a:ext cx="1617784" cy="791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cs typeface="Arial"/>
                </a:rPr>
                <a:t>Cook is Booked for slots for one multiple days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4663A07-7364-46C2-8EB0-D79F5770BE65}"/>
                </a:ext>
              </a:extLst>
            </p:cNvPr>
            <p:cNvCxnSpPr/>
            <p:nvPr/>
          </p:nvCxnSpPr>
          <p:spPr>
            <a:xfrm>
              <a:off x="1140726" y="3002522"/>
              <a:ext cx="0" cy="536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0B47FF-6426-41DE-95B3-A02B8AADD864}"/>
                </a:ext>
              </a:extLst>
            </p:cNvPr>
            <p:cNvCxnSpPr>
              <a:cxnSpLocks/>
            </p:cNvCxnSpPr>
            <p:nvPr/>
          </p:nvCxnSpPr>
          <p:spPr>
            <a:xfrm>
              <a:off x="2844310" y="3015760"/>
              <a:ext cx="0" cy="536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BCCD62-A277-47C3-8CD2-24ADFE162F9D}"/>
                </a:ext>
              </a:extLst>
            </p:cNvPr>
            <p:cNvCxnSpPr/>
            <p:nvPr/>
          </p:nvCxnSpPr>
          <p:spPr>
            <a:xfrm>
              <a:off x="6773174" y="3006294"/>
              <a:ext cx="10902" cy="1754727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FB75EF-AFBC-4823-9DD9-4510B26B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4999" y="4211211"/>
              <a:ext cx="2555329" cy="4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70007F-C921-46E8-95E5-5D044CCEC666}"/>
                </a:ext>
              </a:extLst>
            </p:cNvPr>
            <p:cNvCxnSpPr>
              <a:cxnSpLocks/>
            </p:cNvCxnSpPr>
            <p:nvPr/>
          </p:nvCxnSpPr>
          <p:spPr>
            <a:xfrm>
              <a:off x="1130432" y="4714225"/>
              <a:ext cx="5673350" cy="20519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B60738-8E74-4FC7-83D1-0CCB23FF9085}"/>
                </a:ext>
              </a:extLst>
            </p:cNvPr>
            <p:cNvCxnSpPr>
              <a:cxnSpLocks/>
            </p:cNvCxnSpPr>
            <p:nvPr/>
          </p:nvCxnSpPr>
          <p:spPr>
            <a:xfrm>
              <a:off x="6868864" y="1590195"/>
              <a:ext cx="6569" cy="785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C7B33A-803F-4F0B-9E2D-231F0280707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139" y="1609902"/>
              <a:ext cx="0" cy="766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D1475-32AF-4ECA-8044-A83537A0A545}"/>
                </a:ext>
              </a:extLst>
            </p:cNvPr>
            <p:cNvCxnSpPr/>
            <p:nvPr/>
          </p:nvCxnSpPr>
          <p:spPr>
            <a:xfrm>
              <a:off x="1940473" y="1589033"/>
              <a:ext cx="1123291" cy="2"/>
            </a:xfrm>
            <a:prstGeom prst="straightConnector1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C8D69A5-DD63-4E1E-8481-AF35E6C26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8507" y="1582467"/>
              <a:ext cx="1221825" cy="13134"/>
            </a:xfrm>
            <a:prstGeom prst="straightConnector1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830343" y="647363"/>
            <a:ext cx="7335000" cy="78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Overview</a:t>
            </a:r>
            <a:endParaRPr sz="24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525982" y="1533442"/>
            <a:ext cx="8165818" cy="317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web application brings together Chef and Customer by acting as bridge between both the stakeholders.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helps Chef and Customer find one another.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application is designed to handle booking of cooks who can visit on daily basis for specified time.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application provides seamless and elegant experience right from onboarding.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/>
            </a:br>
            <a:endParaRPr sz="1800" b="1"/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841F0DC-40E1-46D5-B75A-CCE54C9143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1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3391-955D-4FE4-8C41-33F76DBD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84" y="445025"/>
            <a:ext cx="8045816" cy="572700"/>
          </a:xfrm>
        </p:spPr>
        <p:txBody>
          <a:bodyPr/>
          <a:lstStyle/>
          <a:p>
            <a:r>
              <a:rPr lang="en-US" b="1"/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38CE-092D-44A6-80E5-766C91AD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681423" cy="3416400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Chef and Cook are not one and the same.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A person will either be Chef or Customer but not both.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A customer will have only one Address.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Chef is booked for a whole day irrespective of timings.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Time required for cook to move from one customer to another is not taken into consideration.</a:t>
            </a:r>
          </a:p>
          <a:p>
            <a:pPr marL="139700" indent="0">
              <a:lnSpc>
                <a:spcPct val="114999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6015" y="632492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Major modules</a:t>
            </a:r>
            <a:endParaRPr sz="24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550258" y="1213262"/>
            <a:ext cx="7776446" cy="367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b="1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49009F1B-CFE0-4754-94DA-2A42075FD8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0B82CC-375A-4B5A-8803-558FF07F9ED1}"/>
              </a:ext>
            </a:extLst>
          </p:cNvPr>
          <p:cNvSpPr/>
          <p:nvPr/>
        </p:nvSpPr>
        <p:spPr>
          <a:xfrm>
            <a:off x="817296" y="1327235"/>
            <a:ext cx="5340744" cy="40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42900">
              <a:buSzPts val="1800"/>
              <a:buChar char="●"/>
            </a:pPr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 and Authorization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F450F-E8A7-42AA-B377-E003C8317765}"/>
              </a:ext>
            </a:extLst>
          </p:cNvPr>
          <p:cNvSpPr/>
          <p:nvPr/>
        </p:nvSpPr>
        <p:spPr>
          <a:xfrm>
            <a:off x="817296" y="1922022"/>
            <a:ext cx="5340744" cy="40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42900">
              <a:buSzPts val="1800"/>
              <a:buChar char="●"/>
            </a:pPr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Chef Registration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70A860-5569-48B1-9E99-1B370F465A2A}"/>
              </a:ext>
            </a:extLst>
          </p:cNvPr>
          <p:cNvSpPr/>
          <p:nvPr/>
        </p:nvSpPr>
        <p:spPr>
          <a:xfrm>
            <a:off x="817296" y="2531476"/>
            <a:ext cx="5340744" cy="40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42900">
              <a:buSzPts val="1800"/>
              <a:buChar char="●"/>
            </a:pPr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Registration Module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7F160D-A4DD-4792-B41F-1531243C1C1E}"/>
              </a:ext>
            </a:extLst>
          </p:cNvPr>
          <p:cNvSpPr/>
          <p:nvPr/>
        </p:nvSpPr>
        <p:spPr>
          <a:xfrm>
            <a:off x="817296" y="3727937"/>
            <a:ext cx="5340744" cy="40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42900">
              <a:buSzPts val="1800"/>
              <a:buChar char="●"/>
            </a:pPr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Payments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35BF55-41FE-4D9F-9EB2-C2610588EA0A}"/>
              </a:ext>
            </a:extLst>
          </p:cNvPr>
          <p:cNvSpPr/>
          <p:nvPr/>
        </p:nvSpPr>
        <p:spPr>
          <a:xfrm>
            <a:off x="817296" y="3112246"/>
            <a:ext cx="5340744" cy="40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42900">
              <a:buSzPts val="1800"/>
              <a:buChar char="●"/>
            </a:pPr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Processing Module</a:t>
            </a:r>
          </a:p>
        </p:txBody>
      </p:sp>
    </p:spTree>
    <p:extLst>
      <p:ext uri="{BB962C8B-B14F-4D97-AF65-F5344CB8AC3E}">
        <p14:creationId xmlns:p14="http://schemas.microsoft.com/office/powerpoint/2010/main" val="358237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6015" y="26835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Technologies Used</a:t>
            </a:r>
            <a:endParaRPr sz="24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525982" y="1124250"/>
            <a:ext cx="8165818" cy="381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Java-11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Spring boot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Rest </a:t>
            </a:r>
            <a:r>
              <a:rPr lang="en-US" sz="1800" b="1" err="1"/>
              <a:t>api</a:t>
            </a:r>
            <a:endParaRPr lang="en-US"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Stripe </a:t>
            </a:r>
            <a:r>
              <a:rPr lang="en-US" sz="1800" b="1" err="1"/>
              <a:t>api</a:t>
            </a:r>
            <a:r>
              <a:rPr lang="en-US" sz="1800" b="1"/>
              <a:t> payment gateway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React with material and bootstrap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Junit -5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RDBMS with </a:t>
            </a:r>
            <a:r>
              <a:rPr lang="en-US" sz="1800" b="1" err="1"/>
              <a:t>MySql</a:t>
            </a:r>
            <a:endParaRPr lang="en-US"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Hibernate ORM tool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Monolith Architecture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br>
              <a:rPr lang="en" sz="1800" b="1"/>
            </a:br>
            <a:endParaRPr sz="1800" b="1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EAA1EE7-0354-477D-8521-E7697CE770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952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15718" y="489569"/>
            <a:ext cx="7786345" cy="57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Use case for customer</a:t>
            </a:r>
            <a:endParaRPr sz="24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0" y="602315"/>
            <a:ext cx="9144000" cy="39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ct val="133000"/>
            </a:pPr>
            <a:br>
              <a:rPr lang="en" sz="1800" b="1"/>
            </a:br>
            <a:endParaRPr sz="1800" b="1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B972EFB-0FC5-413C-A10C-DAF094E014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6007B3-6676-49B8-B2B3-6B6827CE075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153531" y="3287390"/>
            <a:ext cx="0" cy="24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A9D2A6-C12C-48DA-8D0C-15CD344FA2F4}"/>
              </a:ext>
            </a:extLst>
          </p:cNvPr>
          <p:cNvSpPr/>
          <p:nvPr/>
        </p:nvSpPr>
        <p:spPr>
          <a:xfrm>
            <a:off x="7498314" y="2571750"/>
            <a:ext cx="1513210" cy="7378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Receives Details Of Chef</a:t>
            </a: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5A6C89-2CDC-41A6-8E9F-BCC5BCEB262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830520" y="2911378"/>
            <a:ext cx="286862" cy="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BCC5D5-EF3A-4053-BC80-ABAC8E1A3888}"/>
              </a:ext>
            </a:extLst>
          </p:cNvPr>
          <p:cNvCxnSpPr>
            <a:cxnSpLocks/>
          </p:cNvCxnSpPr>
          <p:nvPr/>
        </p:nvCxnSpPr>
        <p:spPr>
          <a:xfrm>
            <a:off x="5799489" y="2889999"/>
            <a:ext cx="17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2932E7-AC9A-4C17-BD0C-114B727EBE44}"/>
              </a:ext>
            </a:extLst>
          </p:cNvPr>
          <p:cNvCxnSpPr>
            <a:cxnSpLocks/>
          </p:cNvCxnSpPr>
          <p:nvPr/>
        </p:nvCxnSpPr>
        <p:spPr>
          <a:xfrm>
            <a:off x="7304238" y="2914903"/>
            <a:ext cx="178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7A39991-90A1-472F-A354-7E55B9CE02AC}"/>
              </a:ext>
            </a:extLst>
          </p:cNvPr>
          <p:cNvGrpSpPr/>
          <p:nvPr/>
        </p:nvGrpSpPr>
        <p:grpSpPr>
          <a:xfrm>
            <a:off x="138645" y="1509433"/>
            <a:ext cx="8385695" cy="2762680"/>
            <a:chOff x="198258" y="1505892"/>
            <a:chExt cx="8385695" cy="276268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CD6B5D-337F-4954-A33D-53D0B0581C5F}"/>
                </a:ext>
              </a:extLst>
            </p:cNvPr>
            <p:cNvSpPr/>
            <p:nvPr/>
          </p:nvSpPr>
          <p:spPr>
            <a:xfrm>
              <a:off x="198258" y="2536835"/>
              <a:ext cx="1399922" cy="737892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Customer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1FA4D5A-D9E4-4920-AD1A-95E79FB402A5}"/>
                </a:ext>
              </a:extLst>
            </p:cNvPr>
            <p:cNvCxnSpPr>
              <a:cxnSpLocks/>
            </p:cNvCxnSpPr>
            <p:nvPr/>
          </p:nvCxnSpPr>
          <p:spPr>
            <a:xfrm>
              <a:off x="1598180" y="2874745"/>
              <a:ext cx="781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40F78E-5D7E-4D16-BDE3-B303B6F67148}"/>
                </a:ext>
              </a:extLst>
            </p:cNvPr>
            <p:cNvSpPr/>
            <p:nvPr/>
          </p:nvSpPr>
          <p:spPr>
            <a:xfrm>
              <a:off x="2379905" y="2530771"/>
              <a:ext cx="1510228" cy="737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Authentication</a:t>
              </a:r>
            </a:p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69426D-087F-4260-B6D6-A34179CF6DC7}"/>
                </a:ext>
              </a:extLst>
            </p:cNvPr>
            <p:cNvSpPr/>
            <p:nvPr/>
          </p:nvSpPr>
          <p:spPr>
            <a:xfrm>
              <a:off x="1352779" y="1505892"/>
              <a:ext cx="1513209" cy="7378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Email and password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E044516-AB8E-490B-9EA2-F66E5E497BAB}"/>
                </a:ext>
              </a:extLst>
            </p:cNvPr>
            <p:cNvCxnSpPr>
              <a:cxnSpLocks/>
            </p:cNvCxnSpPr>
            <p:nvPr/>
          </p:nvCxnSpPr>
          <p:spPr>
            <a:xfrm>
              <a:off x="2093044" y="2268755"/>
              <a:ext cx="0" cy="60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05E37D-5707-4727-AD8F-21D2A04AC23F}"/>
                </a:ext>
              </a:extLst>
            </p:cNvPr>
            <p:cNvSpPr/>
            <p:nvPr/>
          </p:nvSpPr>
          <p:spPr>
            <a:xfrm>
              <a:off x="2456539" y="3530680"/>
              <a:ext cx="1513209" cy="73789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Login fails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B122E82-2682-42A5-9AF4-0406B2F26953}"/>
                </a:ext>
              </a:extLst>
            </p:cNvPr>
            <p:cNvSpPr/>
            <p:nvPr/>
          </p:nvSpPr>
          <p:spPr>
            <a:xfrm>
              <a:off x="4176995" y="2545957"/>
              <a:ext cx="1622493" cy="737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and Allocation</a:t>
              </a:r>
            </a:p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D8499DE-84FE-4818-AF0D-4D86D8AB43B2}"/>
                </a:ext>
              </a:extLst>
            </p:cNvPr>
            <p:cNvSpPr/>
            <p:nvPr/>
          </p:nvSpPr>
          <p:spPr>
            <a:xfrm>
              <a:off x="6037302" y="2545957"/>
              <a:ext cx="1266935" cy="737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Payments</a:t>
              </a:r>
            </a:p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48FE9F-3FCE-4149-A687-FDBCF0DB586C}"/>
                </a:ext>
              </a:extLst>
            </p:cNvPr>
            <p:cNvSpPr/>
            <p:nvPr/>
          </p:nvSpPr>
          <p:spPr>
            <a:xfrm>
              <a:off x="5152030" y="1546281"/>
              <a:ext cx="1513209" cy="7378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Food and Chef Preference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FB2D0D-0A04-4DCC-916F-6E77E2DA96A1}"/>
                </a:ext>
              </a:extLst>
            </p:cNvPr>
            <p:cNvSpPr/>
            <p:nvPr/>
          </p:nvSpPr>
          <p:spPr>
            <a:xfrm>
              <a:off x="7070744" y="1528780"/>
              <a:ext cx="1513209" cy="7378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Authorizes payment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D6A4D5-97D1-499F-937F-928DB3EBE282}"/>
                </a:ext>
              </a:extLst>
            </p:cNvPr>
            <p:cNvCxnSpPr>
              <a:cxnSpLocks/>
            </p:cNvCxnSpPr>
            <p:nvPr/>
          </p:nvCxnSpPr>
          <p:spPr>
            <a:xfrm>
              <a:off x="5888588" y="2281241"/>
              <a:ext cx="0" cy="62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F90B54-6C6D-4117-AB30-C8C2422ABEEA}"/>
                </a:ext>
              </a:extLst>
            </p:cNvPr>
            <p:cNvCxnSpPr>
              <a:cxnSpLocks/>
            </p:cNvCxnSpPr>
            <p:nvPr/>
          </p:nvCxnSpPr>
          <p:spPr>
            <a:xfrm>
              <a:off x="7393338" y="2266672"/>
              <a:ext cx="0" cy="60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B721361-BB24-4715-9BA2-0F78DE70ADE1}"/>
              </a:ext>
            </a:extLst>
          </p:cNvPr>
          <p:cNvSpPr/>
          <p:nvPr/>
        </p:nvSpPr>
        <p:spPr>
          <a:xfrm>
            <a:off x="5116517" y="3530680"/>
            <a:ext cx="3235366" cy="7378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 fails</a:t>
            </a: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ED30C2-69A3-464A-99FE-D469A1A24EC8}"/>
              </a:ext>
            </a:extLst>
          </p:cNvPr>
          <p:cNvCxnSpPr/>
          <p:nvPr/>
        </p:nvCxnSpPr>
        <p:spPr>
          <a:xfrm>
            <a:off x="5332651" y="3309642"/>
            <a:ext cx="0" cy="22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8F8859-D965-41C8-B338-C9B3200C37C5}"/>
              </a:ext>
            </a:extLst>
          </p:cNvPr>
          <p:cNvCxnSpPr/>
          <p:nvPr/>
        </p:nvCxnSpPr>
        <p:spPr>
          <a:xfrm>
            <a:off x="6655798" y="3283849"/>
            <a:ext cx="0" cy="22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980998-9404-4CDD-9C6B-772C7A673ED1}"/>
              </a:ext>
            </a:extLst>
          </p:cNvPr>
          <p:cNvCxnSpPr/>
          <p:nvPr/>
        </p:nvCxnSpPr>
        <p:spPr>
          <a:xfrm>
            <a:off x="8170258" y="3296745"/>
            <a:ext cx="0" cy="22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6015" y="546212"/>
            <a:ext cx="7335000" cy="57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Use Case for Chef</a:t>
            </a:r>
            <a:endParaRPr sz="24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338911" y="1074180"/>
            <a:ext cx="8521868" cy="381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b="1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EAA1EE7-0354-477D-8521-E7697CE770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3D392C-046B-441E-8F48-0F2A89739470}"/>
              </a:ext>
            </a:extLst>
          </p:cNvPr>
          <p:cNvSpPr/>
          <p:nvPr/>
        </p:nvSpPr>
        <p:spPr>
          <a:xfrm>
            <a:off x="2320292" y="2534312"/>
            <a:ext cx="1510228" cy="737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</a:t>
            </a:r>
          </a:p>
          <a:p>
            <a:pPr algn="ctr"/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277069-D75E-4C3C-8FB2-3C17A980524F}"/>
              </a:ext>
            </a:extLst>
          </p:cNvPr>
          <p:cNvGrpSpPr/>
          <p:nvPr/>
        </p:nvGrpSpPr>
        <p:grpSpPr>
          <a:xfrm>
            <a:off x="468117" y="1563989"/>
            <a:ext cx="8392662" cy="2672653"/>
            <a:chOff x="468117" y="1563989"/>
            <a:chExt cx="8392662" cy="267265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AD54049-35E5-49C1-8456-7D707DF6B924}"/>
                </a:ext>
              </a:extLst>
            </p:cNvPr>
            <p:cNvSpPr/>
            <p:nvPr/>
          </p:nvSpPr>
          <p:spPr>
            <a:xfrm>
              <a:off x="468117" y="2531181"/>
              <a:ext cx="1345086" cy="737892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Chef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2A073D-9ECF-4258-B619-7F5861781E43}"/>
                </a:ext>
              </a:extLst>
            </p:cNvPr>
            <p:cNvSpPr/>
            <p:nvPr/>
          </p:nvSpPr>
          <p:spPr>
            <a:xfrm>
              <a:off x="1885444" y="1569874"/>
              <a:ext cx="1885444" cy="7378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Email and password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1C5806-3B20-4E70-9BFB-92EEE4F54F7A}"/>
                </a:ext>
              </a:extLst>
            </p:cNvPr>
            <p:cNvSpPr/>
            <p:nvPr/>
          </p:nvSpPr>
          <p:spPr>
            <a:xfrm>
              <a:off x="2031101" y="3498750"/>
              <a:ext cx="1812615" cy="73789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Login Fails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19E22C7-D1E6-4C5F-85FC-29D8A0F2549E}"/>
                </a:ext>
              </a:extLst>
            </p:cNvPr>
            <p:cNvSpPr/>
            <p:nvPr/>
          </p:nvSpPr>
          <p:spPr>
            <a:xfrm>
              <a:off x="4588186" y="1563989"/>
              <a:ext cx="1713590" cy="737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View upcoming bookings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EF96655-A43C-403F-8B33-1500EC638D84}"/>
                </a:ext>
              </a:extLst>
            </p:cNvPr>
            <p:cNvSpPr/>
            <p:nvPr/>
          </p:nvSpPr>
          <p:spPr>
            <a:xfrm>
              <a:off x="4564492" y="2534312"/>
              <a:ext cx="1713590" cy="737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Respond to existing bookings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3F6A565-3A20-4D99-8A61-62E3A24AC122}"/>
                </a:ext>
              </a:extLst>
            </p:cNvPr>
            <p:cNvSpPr/>
            <p:nvPr/>
          </p:nvSpPr>
          <p:spPr>
            <a:xfrm>
              <a:off x="4564492" y="3502846"/>
              <a:ext cx="1713590" cy="705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unavailable on future dates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472B0C6-4EEA-4A03-A278-94CC264EF1EF}"/>
                </a:ext>
              </a:extLst>
            </p:cNvPr>
            <p:cNvCxnSpPr>
              <a:stCxn id="2" idx="3"/>
              <a:endCxn id="21" idx="1"/>
            </p:cNvCxnSpPr>
            <p:nvPr/>
          </p:nvCxnSpPr>
          <p:spPr>
            <a:xfrm>
              <a:off x="1813203" y="2900127"/>
              <a:ext cx="507089" cy="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FA9CC90-FBB8-4E84-B57C-8715FF064B18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843716" y="2900127"/>
              <a:ext cx="720776" cy="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1109800-12DD-4FFE-8D1A-B64DEC5FDDB1}"/>
                </a:ext>
              </a:extLst>
            </p:cNvPr>
            <p:cNvCxnSpPr>
              <a:cxnSpLocks/>
            </p:cNvCxnSpPr>
            <p:nvPr/>
          </p:nvCxnSpPr>
          <p:spPr>
            <a:xfrm>
              <a:off x="2175696" y="2303670"/>
              <a:ext cx="0" cy="596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EE5411-A73E-4DAA-9A7C-1BD9122423E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408" y="3272204"/>
              <a:ext cx="0" cy="224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F6E0EC9-3C73-4286-9609-0B459CE5BE21}"/>
                </a:ext>
              </a:extLst>
            </p:cNvPr>
            <p:cNvCxnSpPr>
              <a:cxnSpLocks/>
            </p:cNvCxnSpPr>
            <p:nvPr/>
          </p:nvCxnSpPr>
          <p:spPr>
            <a:xfrm>
              <a:off x="3830520" y="3068555"/>
              <a:ext cx="717204" cy="5259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35BA8FCD-761B-4B52-A253-55C6DAFF56AE}"/>
                </a:ext>
              </a:extLst>
            </p:cNvPr>
            <p:cNvCxnSpPr/>
            <p:nvPr/>
          </p:nvCxnSpPr>
          <p:spPr>
            <a:xfrm flipV="1">
              <a:off x="3830520" y="2128205"/>
              <a:ext cx="717204" cy="5583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CA25F61-5911-4E5D-B298-85862B8C87E1}"/>
                </a:ext>
              </a:extLst>
            </p:cNvPr>
            <p:cNvSpPr/>
            <p:nvPr/>
          </p:nvSpPr>
          <p:spPr>
            <a:xfrm>
              <a:off x="6813494" y="2534312"/>
              <a:ext cx="2047285" cy="73789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Serves customer and collects payment</a:t>
              </a:r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1982B9-E445-47B6-B146-E9DECDD40DA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278082" y="2901692"/>
            <a:ext cx="535412" cy="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1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86015" y="546212"/>
            <a:ext cx="7335000" cy="57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Architectural diagram</a:t>
            </a:r>
            <a:endParaRPr sz="24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525982" y="1124250"/>
            <a:ext cx="8165818" cy="381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b="1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9D1DDE8D-B77A-4348-A0A9-025337EB1F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5871" y="4047"/>
            <a:ext cx="3528129" cy="542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Hashed</a:t>
            </a:r>
            <a:r>
              <a:rPr lang="en-US" err="1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/>
              <a:t> by Deloitte</a:t>
            </a: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63A1333-93DC-40E5-93FA-34B8812C0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249"/>
            <a:ext cx="8822792" cy="38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72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C8E9452BBF554C8A4291A49E434390" ma:contentTypeVersion="2" ma:contentTypeDescription="Create a new document." ma:contentTypeScope="" ma:versionID="4935e95e2b745aa59c6657efad0a0786">
  <xsd:schema xmlns:xsd="http://www.w3.org/2001/XMLSchema" xmlns:xs="http://www.w3.org/2001/XMLSchema" xmlns:p="http://schemas.microsoft.com/office/2006/metadata/properties" xmlns:ns2="3378c7b6-6dfb-4992-b56d-ab5776a4573b" targetNamespace="http://schemas.microsoft.com/office/2006/metadata/properties" ma:root="true" ma:fieldsID="ceb4b3be2989402757088b561abdae2b" ns2:_="">
    <xsd:import namespace="3378c7b6-6dfb-4992-b56d-ab5776a457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8c7b6-6dfb-4992-b56d-ab5776a457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1F9FF1-68D6-43B4-A806-B9F2BB209584}">
  <ds:schemaRefs>
    <ds:schemaRef ds:uri="0346bfed-317a-44d6-8b17-378bf0ed670c"/>
    <ds:schemaRef ds:uri="be4a2105-ab7e-49da-927b-692f57a534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01BE1A-AD5A-486F-A860-1FEA1E5A599C}">
  <ds:schemaRefs>
    <ds:schemaRef ds:uri="3378c7b6-6dfb-4992-b56d-ab5776a457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E140DE-83ED-4839-B1A0-29D5EC146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Online Chef Booking</vt:lpstr>
      <vt:lpstr>PowerPoint Presentation</vt:lpstr>
      <vt:lpstr>PowerPoint Presentation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control flow</vt:lpstr>
      <vt:lpstr>PowerPoint Presentation</vt:lpstr>
      <vt:lpstr>Product backlog on customer delight and possible Enhancements</vt:lpstr>
      <vt:lpstr>Available Slots created by Scheduler</vt:lpstr>
      <vt:lpstr>Cooks Allocation  (I have only two chefs who meet criteria) so another allocation won’t be possible on 01-06-2021 at 9:00</vt:lpstr>
      <vt:lpstr>Thank You Any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Konnur, Akash</dc:creator>
  <cp:revision>81</cp:revision>
  <dcterms:modified xsi:type="dcterms:W3CDTF">2021-06-14T12:40:31Z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0x0101005CC8E9452BBF554C8A4291A49E434390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2021-06-09T07:10:43Z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7214cb06-a8b6-4834-b7da-86a080d5a5c7</vt:lpwstr>
  </property>
  <property fmtid="{D5CDD505-2E9C-101B-9397-08002B2CF9AE}" pid="9" name="MSIP_Label_ea60d57e-af5b-4752-ac57-3e4f28ca11dc_ContentBits">
    <vt:lpwstr>0</vt:lpwstr>
  </property>
</Properties>
</file>