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GB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GB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GB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Noto Sans Regular"/>
              </a:rPr>
              <a:t>&lt;date/time&gt;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Noto Sans Regular"/>
              </a:rPr>
              <a:t>&lt;footer&gt;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99897D0-8055-412A-9570-93826B18295A}" type="slidenum">
              <a:rPr b="0" lang="en-GB" sz="1400" spc="-1" strike="noStrike">
                <a:latin typeface="Noto Sans Regular"/>
              </a:rPr>
              <a:t>&lt;number&gt;</a:t>
            </a:fld>
            <a:r>
              <a:rPr b="0" lang="en-GB" sz="1400" spc="-1" strike="noStrike">
                <a:latin typeface="Noto Sans Regular"/>
              </a:rPr>
              <a:t> / </a:t>
            </a:r>
            <a:fld id="{98FDBB19-27A7-4774-B07D-3283069D8FA1}" type="slidecount">
              <a:rPr b="0" lang="en-GB" sz="1400" spc="-1" strike="noStrike">
                <a:latin typeface="Noto Sans Regular"/>
              </a:rPr>
              <a:t>10</a:t>
            </a:fld>
            <a:endParaRPr b="0" lang="en-GB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Noto Sans Regular"/>
              </a:rPr>
              <a:t>&lt;date/time&gt;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Noto Sans Regular"/>
              </a:rPr>
              <a:t>&lt;footer&gt;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FF67E71-A865-404B-A214-E2B78F842C27}" type="slidenum">
              <a:rPr b="0" lang="en-GB" sz="1400" spc="-1" strike="noStrike">
                <a:latin typeface="Noto Sans Regular"/>
              </a:rPr>
              <a:t>&lt;number&gt;</a:t>
            </a:fld>
            <a:r>
              <a:rPr b="0" lang="en-GB" sz="1400" spc="-1" strike="noStrike">
                <a:latin typeface="Noto Sans Regular"/>
              </a:rPr>
              <a:t> / </a:t>
            </a:r>
            <a:fld id="{5B250B03-9232-4DBA-BA51-BEE806D38F81}" type="slidecount">
              <a:rPr b="0" lang="en-GB" sz="1400" spc="-1" strike="noStrike">
                <a:latin typeface="Noto Sans Regular"/>
              </a:rPr>
              <a:t>10</a:t>
            </a:fld>
            <a:endParaRPr b="0" lang="en-GB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GB" sz="4800" spc="-1" strike="noStrike">
                <a:solidFill>
                  <a:srgbClr val="333333"/>
                </a:solidFill>
                <a:latin typeface="Noto Sans Regular"/>
              </a:rPr>
              <a:t>Online Judge</a:t>
            </a:r>
            <a:endParaRPr b="1" lang="en-GB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MCQ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Each MCQ will have a statement, 4 options.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MCQ will also have positive and negative marks. 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800000" y="864000"/>
            <a:ext cx="4767840" cy="367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solidFill>
                  <a:srgbClr val="fff200"/>
                </a:solidFill>
                <a:latin typeface="Abyssinica SIL"/>
              </a:rPr>
              <a:t>Sarthak Rawat</a:t>
            </a:r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r>
              <a:rPr b="0" lang="en-GB" sz="4000" spc="-1" strike="noStrike">
                <a:solidFill>
                  <a:srgbClr val="fff200"/>
                </a:solidFill>
                <a:latin typeface="Abyssinica SIL"/>
              </a:rPr>
              <a:t>Btech CSE-BDA</a:t>
            </a:r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r>
              <a:rPr b="0" lang="en-GB" sz="4000" spc="-1" strike="noStrike">
                <a:solidFill>
                  <a:srgbClr val="fff200"/>
                </a:solidFill>
                <a:latin typeface="Abyssinica SIL"/>
              </a:rPr>
              <a:t>8</a:t>
            </a:r>
            <a:r>
              <a:rPr b="0" lang="en-GB" sz="4000" spc="-1" strike="noStrike" baseline="101000">
                <a:solidFill>
                  <a:srgbClr val="fff200"/>
                </a:solidFill>
                <a:latin typeface="Abyssinica SIL"/>
              </a:rPr>
              <a:t>th</a:t>
            </a:r>
            <a:r>
              <a:rPr b="0" lang="en-GB" sz="4000" spc="-1" strike="noStrike">
                <a:solidFill>
                  <a:srgbClr val="fff200"/>
                </a:solidFill>
                <a:latin typeface="Abyssinica SIL"/>
              </a:rPr>
              <a:t> Semester Project</a:t>
            </a:r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  <a:p>
            <a:r>
              <a:rPr b="0" lang="en-GB" sz="4000" spc="-1" strike="noStrike">
                <a:solidFill>
                  <a:srgbClr val="fff200"/>
                </a:solidFill>
                <a:latin typeface="Abyssinica SIL"/>
              </a:rPr>
              <a:t>2011640</a:t>
            </a:r>
            <a:endParaRPr b="0" lang="en-GB" sz="4000" spc="-1" strike="noStrike">
              <a:solidFill>
                <a:srgbClr val="fff200"/>
              </a:solidFill>
              <a:latin typeface="Abyssinica SI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Overview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Our aim is to create a platform to provide easy interaction between teachers and students(by creating tools like online examination).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In future we are hoping to integrate more features like</a:t>
            </a: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 whiteboard, chat room, code compiler, discussion forums, etc.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Architecture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building the app using microservice architecture.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Different services will be interacting with one another using RESTful APIs.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using Node-JS to create the APIs.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using MongoDB for the Database.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00000" y="2592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Users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72000" y="216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Admin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12000" y="2592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Test-Series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84000" y="216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MCQs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280000" y="288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Tests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224000" y="302400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1296000" y="57600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4536000" y="295164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7704000" y="72000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4608000" y="64800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2232000" y="5544000"/>
            <a:ext cx="5688000" cy="144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Client(web browser, mobile app, desktop app)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Can use the APIs to interact with the services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280000" y="2592000"/>
            <a:ext cx="1440000" cy="1944000"/>
          </a:xfrm>
          <a:custGeom>
            <a:avLst/>
            <a:gdLst/>
            <a:ahLst/>
            <a:rect l="0" t="0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Authentication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704000" y="2951640"/>
            <a:ext cx="57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Admin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Admin will be able to manage different resources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The resources include Database, images, notices, etc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Users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be able to subscribe to Test series.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User will have a dashboard, that will show the results of tests taken by user.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also be able to create his own Test series. Other users will be able to subscribe to this test series.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Test Series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test series contains different tests.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have to subscribe to the test series.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Report will be generated for the test series. 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Tests</a:t>
            </a:r>
            <a:endParaRPr b="1" lang="en-GB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Test wil contain many MCQs.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Test will have a start time, end time.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Report will be generated after the test</a:t>
            </a:r>
            <a:endParaRPr b="0" lang="en-GB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2020-03-30T20:27:31Z</dcterms:created>
  <dc:creator/>
  <dc:description/>
  <dc:language>en-GB</dc:language>
  <cp:lastModifiedBy/>
  <dcterms:modified xsi:type="dcterms:W3CDTF">2020-03-30T21:57:15Z</dcterms:modified>
  <cp:revision>2</cp:revision>
  <dc:subject/>
  <dc:title>Impress</dc:title>
</cp:coreProperties>
</file>