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57" r:id="rId3"/>
    <p:sldId id="262" r:id="rId4"/>
    <p:sldId id="263" r:id="rId5"/>
    <p:sldId id="264" r:id="rId6"/>
    <p:sldId id="266" r:id="rId7"/>
    <p:sldId id="265" r:id="rId8"/>
    <p:sldId id="275" r:id="rId9"/>
    <p:sldId id="271" r:id="rId10"/>
    <p:sldId id="267" r:id="rId11"/>
    <p:sldId id="277" r:id="rId12"/>
    <p:sldId id="278" r:id="rId13"/>
    <p:sldId id="268" r:id="rId14"/>
    <p:sldId id="269" r:id="rId15"/>
    <p:sldId id="270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1DD004-BFDF-470E-812E-54F7CD4F8629}">
          <p14:sldIdLst>
            <p14:sldId id="261"/>
            <p14:sldId id="257"/>
            <p14:sldId id="262"/>
            <p14:sldId id="263"/>
            <p14:sldId id="264"/>
            <p14:sldId id="266"/>
            <p14:sldId id="265"/>
            <p14:sldId id="275"/>
            <p14:sldId id="271"/>
            <p14:sldId id="267"/>
            <p14:sldId id="277"/>
            <p14:sldId id="278"/>
            <p14:sldId id="268"/>
            <p14:sldId id="269"/>
            <p14:sldId id="270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FA875-45B9-4C2B-AEA4-E05382B6A64B}" v="28" dt="2021-12-06T04:00:33.98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d Rafsun" userId="2928ebfd9c407079" providerId="LiveId" clId="{C20FA875-45B9-4C2B-AEA4-E05382B6A64B}"/>
    <pc:docChg chg="undo custSel addSld delSld modSld sldOrd addSection delSection modSection">
      <pc:chgData name="Sadid Rafsun" userId="2928ebfd9c407079" providerId="LiveId" clId="{C20FA875-45B9-4C2B-AEA4-E05382B6A64B}" dt="2021-12-06T04:05:54.432" v="1893"/>
      <pc:docMkLst>
        <pc:docMk/>
      </pc:docMkLst>
      <pc:sldChg chg="modSp mod">
        <pc:chgData name="Sadid Rafsun" userId="2928ebfd9c407079" providerId="LiveId" clId="{C20FA875-45B9-4C2B-AEA4-E05382B6A64B}" dt="2021-12-06T04:05:54.432" v="1893"/>
        <pc:sldMkLst>
          <pc:docMk/>
          <pc:sldMk cId="3984617762" sldId="257"/>
        </pc:sldMkLst>
        <pc:spChg chg="mod">
          <ac:chgData name="Sadid Rafsun" userId="2928ebfd9c407079" providerId="LiveId" clId="{C20FA875-45B9-4C2B-AEA4-E05382B6A64B}" dt="2021-11-28T02:23:14.259" v="0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Sadid Rafsun" userId="2928ebfd9c407079" providerId="LiveId" clId="{C20FA875-45B9-4C2B-AEA4-E05382B6A64B}" dt="2021-12-06T04:05:54.432" v="1893"/>
          <ac:spMkLst>
            <pc:docMk/>
            <pc:sldMk cId="3984617762" sldId="257"/>
            <ac:spMk id="3" creationId="{00000000-0000-0000-0000-000000000000}"/>
          </ac:spMkLst>
        </pc:spChg>
      </pc:sldChg>
      <pc:sldChg chg="modSp mod">
        <pc:chgData name="Sadid Rafsun" userId="2928ebfd9c407079" providerId="LiveId" clId="{C20FA875-45B9-4C2B-AEA4-E05382B6A64B}" dt="2021-12-01T15:09:46.557" v="705" actId="14100"/>
        <pc:sldMkLst>
          <pc:docMk/>
          <pc:sldMk cId="106904919" sldId="261"/>
        </pc:sldMkLst>
        <pc:spChg chg="mod">
          <ac:chgData name="Sadid Rafsun" userId="2928ebfd9c407079" providerId="LiveId" clId="{C20FA875-45B9-4C2B-AEA4-E05382B6A64B}" dt="2021-12-01T15:09:46.557" v="705" actId="14100"/>
          <ac:spMkLst>
            <pc:docMk/>
            <pc:sldMk cId="106904919" sldId="261"/>
            <ac:spMk id="2" creationId="{00000000-0000-0000-0000-000000000000}"/>
          </ac:spMkLst>
        </pc:spChg>
      </pc:sldChg>
      <pc:sldChg chg="addSp delSp modSp new mod ord">
        <pc:chgData name="Sadid Rafsun" userId="2928ebfd9c407079" providerId="LiveId" clId="{C20FA875-45B9-4C2B-AEA4-E05382B6A64B}" dt="2021-12-06T02:19:59.292" v="1050"/>
        <pc:sldMkLst>
          <pc:docMk/>
          <pc:sldMk cId="521797031" sldId="262"/>
        </pc:sldMkLst>
        <pc:spChg chg="mod">
          <ac:chgData name="Sadid Rafsun" userId="2928ebfd9c407079" providerId="LiveId" clId="{C20FA875-45B9-4C2B-AEA4-E05382B6A64B}" dt="2021-12-06T01:25:03.211" v="817" actId="20577"/>
          <ac:spMkLst>
            <pc:docMk/>
            <pc:sldMk cId="521797031" sldId="262"/>
            <ac:spMk id="2" creationId="{58385F9C-0CAE-49DC-AF85-39FB3DA89669}"/>
          </ac:spMkLst>
        </pc:spChg>
        <pc:spChg chg="del">
          <ac:chgData name="Sadid Rafsun" userId="2928ebfd9c407079" providerId="LiveId" clId="{C20FA875-45B9-4C2B-AEA4-E05382B6A64B}" dt="2021-11-28T02:38:16.113" v="7" actId="22"/>
          <ac:spMkLst>
            <pc:docMk/>
            <pc:sldMk cId="521797031" sldId="262"/>
            <ac:spMk id="3" creationId="{497E7C07-6893-42B0-923D-54B953FD42FD}"/>
          </ac:spMkLst>
        </pc:spChg>
        <pc:spChg chg="add del mod">
          <ac:chgData name="Sadid Rafsun" userId="2928ebfd9c407079" providerId="LiveId" clId="{C20FA875-45B9-4C2B-AEA4-E05382B6A64B}" dt="2021-11-28T23:18:23.819" v="129" actId="931"/>
          <ac:spMkLst>
            <pc:docMk/>
            <pc:sldMk cId="521797031" sldId="262"/>
            <ac:spMk id="4" creationId="{F4A02B4D-509C-41E8-8FFC-C61E6D5AFD20}"/>
          </ac:spMkLst>
        </pc:spChg>
        <pc:spChg chg="add mod">
          <ac:chgData name="Sadid Rafsun" userId="2928ebfd9c407079" providerId="LiveId" clId="{C20FA875-45B9-4C2B-AEA4-E05382B6A64B}" dt="2021-12-06T01:32:41.293" v="958" actId="20577"/>
          <ac:spMkLst>
            <pc:docMk/>
            <pc:sldMk cId="521797031" sldId="262"/>
            <ac:spMk id="5" creationId="{CC338FE9-8690-487A-9454-A918E1712632}"/>
          </ac:spMkLst>
        </pc:spChg>
        <pc:spChg chg="add del mod">
          <ac:chgData name="Sadid Rafsun" userId="2928ebfd9c407079" providerId="LiveId" clId="{C20FA875-45B9-4C2B-AEA4-E05382B6A64B}" dt="2021-11-28T02:39:04.432" v="14"/>
          <ac:spMkLst>
            <pc:docMk/>
            <pc:sldMk cId="521797031" sldId="262"/>
            <ac:spMk id="6" creationId="{FB363D5D-F2A5-42EC-B18F-66C00271BCF0}"/>
          </ac:spMkLst>
        </pc:spChg>
        <pc:spChg chg="add del mod">
          <ac:chgData name="Sadid Rafsun" userId="2928ebfd9c407079" providerId="LiveId" clId="{C20FA875-45B9-4C2B-AEA4-E05382B6A64B}" dt="2021-11-29T03:09:33.817" v="644" actId="478"/>
          <ac:spMkLst>
            <pc:docMk/>
            <pc:sldMk cId="521797031" sldId="262"/>
            <ac:spMk id="7" creationId="{F7E7042D-1FDE-453D-90AD-B1EEE62CD89A}"/>
          </ac:spMkLst>
        </pc:spChg>
        <pc:picChg chg="add del mod ord">
          <ac:chgData name="Sadid Rafsun" userId="2928ebfd9c407079" providerId="LiveId" clId="{C20FA875-45B9-4C2B-AEA4-E05382B6A64B}" dt="2021-11-28T23:18:10.328" v="128" actId="478"/>
          <ac:picMkLst>
            <pc:docMk/>
            <pc:sldMk cId="521797031" sldId="262"/>
            <ac:picMk id="5" creationId="{74833C9D-C8D3-4B94-90D9-BE1B0A98AD4C}"/>
          </ac:picMkLst>
        </pc:picChg>
        <pc:picChg chg="add mod">
          <ac:chgData name="Sadid Rafsun" userId="2928ebfd9c407079" providerId="LiveId" clId="{C20FA875-45B9-4C2B-AEA4-E05382B6A64B}" dt="2021-12-06T01:29:45.686" v="887" actId="1076"/>
          <ac:picMkLst>
            <pc:docMk/>
            <pc:sldMk cId="521797031" sldId="262"/>
            <ac:picMk id="8" creationId="{6B2343BB-1AFF-4603-8F85-7C9360B553A3}"/>
          </ac:picMkLst>
        </pc:pic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1476019738" sldId="262"/>
        </pc:sldMkLst>
      </pc:sldChg>
      <pc:sldChg chg="addSp delSp modSp new mod modClrScheme chgLayout">
        <pc:chgData name="Sadid Rafsun" userId="2928ebfd9c407079" providerId="LiveId" clId="{C20FA875-45B9-4C2B-AEA4-E05382B6A64B}" dt="2021-11-29T00:11:00.808" v="408" actId="478"/>
        <pc:sldMkLst>
          <pc:docMk/>
          <pc:sldMk cId="1833887509" sldId="263"/>
        </pc:sldMkLst>
        <pc:spChg chg="add del mod ord">
          <ac:chgData name="Sadid Rafsun" userId="2928ebfd9c407079" providerId="LiveId" clId="{C20FA875-45B9-4C2B-AEA4-E05382B6A64B}" dt="2021-11-28T02:40:24.118" v="33" actId="700"/>
          <ac:spMkLst>
            <pc:docMk/>
            <pc:sldMk cId="1833887509" sldId="263"/>
            <ac:spMk id="2" creationId="{3A1521C7-DFE9-419F-872F-1CB0E2E4B8B9}"/>
          </ac:spMkLst>
        </pc:spChg>
        <pc:spChg chg="add del mod ord">
          <ac:chgData name="Sadid Rafsun" userId="2928ebfd9c407079" providerId="LiveId" clId="{C20FA875-45B9-4C2B-AEA4-E05382B6A64B}" dt="2021-11-28T02:40:24.118" v="33" actId="700"/>
          <ac:spMkLst>
            <pc:docMk/>
            <pc:sldMk cId="1833887509" sldId="263"/>
            <ac:spMk id="3" creationId="{755FF6A1-2D04-48AC-9191-CB24C1578B81}"/>
          </ac:spMkLst>
        </pc:spChg>
        <pc:spChg chg="add del mod ord">
          <ac:chgData name="Sadid Rafsun" userId="2928ebfd9c407079" providerId="LiveId" clId="{C20FA875-45B9-4C2B-AEA4-E05382B6A64B}" dt="2021-11-28T02:40:13.479" v="32" actId="700"/>
          <ac:spMkLst>
            <pc:docMk/>
            <pc:sldMk cId="1833887509" sldId="263"/>
            <ac:spMk id="4" creationId="{57F4CD54-1C93-4443-9AF7-6EB581B4CBBE}"/>
          </ac:spMkLst>
        </pc:spChg>
        <pc:spChg chg="add del mod ord">
          <ac:chgData name="Sadid Rafsun" userId="2928ebfd9c407079" providerId="LiveId" clId="{C20FA875-45B9-4C2B-AEA4-E05382B6A64B}" dt="2021-11-28T02:40:13.479" v="32" actId="700"/>
          <ac:spMkLst>
            <pc:docMk/>
            <pc:sldMk cId="1833887509" sldId="263"/>
            <ac:spMk id="5" creationId="{AEA54C61-F241-473B-B748-50E8059321FC}"/>
          </ac:spMkLst>
        </pc:spChg>
        <pc:spChg chg="add mod ord">
          <ac:chgData name="Sadid Rafsun" userId="2928ebfd9c407079" providerId="LiveId" clId="{C20FA875-45B9-4C2B-AEA4-E05382B6A64B}" dt="2021-11-28T03:35:50.974" v="91" actId="313"/>
          <ac:spMkLst>
            <pc:docMk/>
            <pc:sldMk cId="1833887509" sldId="263"/>
            <ac:spMk id="6" creationId="{2D3723D3-76C6-4F5D-9692-C55A027BA4B7}"/>
          </ac:spMkLst>
        </pc:spChg>
        <pc:spChg chg="add del mod ord">
          <ac:chgData name="Sadid Rafsun" userId="2928ebfd9c407079" providerId="LiveId" clId="{C20FA875-45B9-4C2B-AEA4-E05382B6A64B}" dt="2021-11-29T00:11:00.808" v="408" actId="478"/>
          <ac:spMkLst>
            <pc:docMk/>
            <pc:sldMk cId="1833887509" sldId="263"/>
            <ac:spMk id="7" creationId="{1599390D-CCC9-4792-A08B-8C3D75091FA8}"/>
          </ac:spMkLst>
        </pc:sp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2475092730" sldId="263"/>
        </pc:sldMkLst>
      </pc:sldChg>
      <pc:sldChg chg="addSp modSp new mod modClrScheme chgLayout">
        <pc:chgData name="Sadid Rafsun" userId="2928ebfd9c407079" providerId="LiveId" clId="{C20FA875-45B9-4C2B-AEA4-E05382B6A64B}" dt="2021-12-06T02:45:00.514" v="1076" actId="20577"/>
        <pc:sldMkLst>
          <pc:docMk/>
          <pc:sldMk cId="1075524671" sldId="264"/>
        </pc:sldMkLst>
        <pc:spChg chg="mod ord">
          <ac:chgData name="Sadid Rafsun" userId="2928ebfd9c407079" providerId="LiveId" clId="{C20FA875-45B9-4C2B-AEA4-E05382B6A64B}" dt="2021-11-28T03:36:02.649" v="92" actId="313"/>
          <ac:spMkLst>
            <pc:docMk/>
            <pc:sldMk cId="1075524671" sldId="264"/>
            <ac:spMk id="2" creationId="{2C5C2849-490F-4D40-9032-097EE4D338D0}"/>
          </ac:spMkLst>
        </pc:spChg>
        <pc:spChg chg="add mod ord">
          <ac:chgData name="Sadid Rafsun" userId="2928ebfd9c407079" providerId="LiveId" clId="{C20FA875-45B9-4C2B-AEA4-E05382B6A64B}" dt="2021-12-06T02:45:00.514" v="1076" actId="20577"/>
          <ac:spMkLst>
            <pc:docMk/>
            <pc:sldMk cId="1075524671" sldId="264"/>
            <ac:spMk id="3" creationId="{72A75CF3-3046-423B-8A7D-F07B0A143023}"/>
          </ac:spMkLst>
        </pc:sp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2761515851" sldId="264"/>
        </pc:sldMkLst>
      </pc:sldChg>
      <pc:sldChg chg="addSp delSp modSp new mod">
        <pc:chgData name="Sadid Rafsun" userId="2928ebfd9c407079" providerId="LiveId" clId="{C20FA875-45B9-4C2B-AEA4-E05382B6A64B}" dt="2021-12-06T01:06:15.927" v="732" actId="20577"/>
        <pc:sldMkLst>
          <pc:docMk/>
          <pc:sldMk cId="146642339" sldId="265"/>
        </pc:sldMkLst>
        <pc:spChg chg="mod">
          <ac:chgData name="Sadid Rafsun" userId="2928ebfd9c407079" providerId="LiveId" clId="{C20FA875-45B9-4C2B-AEA4-E05382B6A64B}" dt="2021-11-29T00:08:27.128" v="344" actId="20577"/>
          <ac:spMkLst>
            <pc:docMk/>
            <pc:sldMk cId="146642339" sldId="265"/>
            <ac:spMk id="2" creationId="{EA8ADF41-A295-42CB-8671-167EF1F740C7}"/>
          </ac:spMkLst>
        </pc:spChg>
        <pc:spChg chg="del">
          <ac:chgData name="Sadid Rafsun" userId="2928ebfd9c407079" providerId="LiveId" clId="{C20FA875-45B9-4C2B-AEA4-E05382B6A64B}" dt="2021-11-29T00:00:04.089" v="227" actId="931"/>
          <ac:spMkLst>
            <pc:docMk/>
            <pc:sldMk cId="146642339" sldId="265"/>
            <ac:spMk id="3" creationId="{E24E117D-1A0F-4883-AA94-5D1F679EA8CF}"/>
          </ac:spMkLst>
        </pc:spChg>
        <pc:spChg chg="add del mod">
          <ac:chgData name="Sadid Rafsun" userId="2928ebfd9c407079" providerId="LiveId" clId="{C20FA875-45B9-4C2B-AEA4-E05382B6A64B}" dt="2021-11-29T00:07:47.440" v="325"/>
          <ac:spMkLst>
            <pc:docMk/>
            <pc:sldMk cId="146642339" sldId="265"/>
            <ac:spMk id="6" creationId="{6E2FD0CA-00D2-49E4-9D41-0917FE977DCA}"/>
          </ac:spMkLst>
        </pc:spChg>
        <pc:spChg chg="add mod">
          <ac:chgData name="Sadid Rafsun" userId="2928ebfd9c407079" providerId="LiveId" clId="{C20FA875-45B9-4C2B-AEA4-E05382B6A64B}" dt="2021-12-06T01:06:15.927" v="732" actId="20577"/>
          <ac:spMkLst>
            <pc:docMk/>
            <pc:sldMk cId="146642339" sldId="265"/>
            <ac:spMk id="7" creationId="{15EF84B6-3DCC-4379-9D3E-54E3568D20D7}"/>
          </ac:spMkLst>
        </pc:spChg>
        <pc:picChg chg="add mod">
          <ac:chgData name="Sadid Rafsun" userId="2928ebfd9c407079" providerId="LiveId" clId="{C20FA875-45B9-4C2B-AEA4-E05382B6A64B}" dt="2021-11-29T00:08:10.772" v="331" actId="1076"/>
          <ac:picMkLst>
            <pc:docMk/>
            <pc:sldMk cId="146642339" sldId="265"/>
            <ac:picMk id="5" creationId="{D06A692C-2CC9-4C25-8A05-3A14A3F65EB8}"/>
          </ac:picMkLst>
        </pc:pic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2362296366" sldId="265"/>
        </pc:sldMkLst>
      </pc:sldChg>
      <pc:sldChg chg="addSp delSp modSp new mod">
        <pc:chgData name="Sadid Rafsun" userId="2928ebfd9c407079" providerId="LiveId" clId="{C20FA875-45B9-4C2B-AEA4-E05382B6A64B}" dt="2021-12-06T01:09:37.320" v="752" actId="27614"/>
        <pc:sldMkLst>
          <pc:docMk/>
          <pc:sldMk cId="1286761415" sldId="266"/>
        </pc:sldMkLst>
        <pc:spChg chg="mod">
          <ac:chgData name="Sadid Rafsun" userId="2928ebfd9c407079" providerId="LiveId" clId="{C20FA875-45B9-4C2B-AEA4-E05382B6A64B}" dt="2021-11-28T23:33:38.635" v="144" actId="20577"/>
          <ac:spMkLst>
            <pc:docMk/>
            <pc:sldMk cId="1286761415" sldId="266"/>
            <ac:spMk id="2" creationId="{0DCD488D-3EBD-4B0B-BEA8-60F8251D73D9}"/>
          </ac:spMkLst>
        </pc:spChg>
        <pc:spChg chg="add del">
          <ac:chgData name="Sadid Rafsun" userId="2928ebfd9c407079" providerId="LiveId" clId="{C20FA875-45B9-4C2B-AEA4-E05382B6A64B}" dt="2021-12-06T01:08:08.973" v="748"/>
          <ac:spMkLst>
            <pc:docMk/>
            <pc:sldMk cId="1286761415" sldId="266"/>
            <ac:spMk id="3" creationId="{EED3EA96-38C9-49E9-AE9B-0B3FDF86B79B}"/>
          </ac:spMkLst>
        </pc:spChg>
        <pc:spChg chg="add del mod">
          <ac:chgData name="Sadid Rafsun" userId="2928ebfd9c407079" providerId="LiveId" clId="{C20FA875-45B9-4C2B-AEA4-E05382B6A64B}" dt="2021-12-06T01:09:35.409" v="751"/>
          <ac:spMkLst>
            <pc:docMk/>
            <pc:sldMk cId="1286761415" sldId="266"/>
            <ac:spMk id="9" creationId="{46B08958-2255-445E-9115-1D8088F7BF0F}"/>
          </ac:spMkLst>
        </pc:spChg>
        <pc:picChg chg="add del mod ord">
          <ac:chgData name="Sadid Rafsun" userId="2928ebfd9c407079" providerId="LiveId" clId="{C20FA875-45B9-4C2B-AEA4-E05382B6A64B}" dt="2021-12-06T01:07:24.902" v="747" actId="22"/>
          <ac:picMkLst>
            <pc:docMk/>
            <pc:sldMk cId="1286761415" sldId="266"/>
            <ac:picMk id="5" creationId="{C109B696-6DA1-432E-8824-B2BAA7E95B3F}"/>
          </ac:picMkLst>
        </pc:picChg>
        <pc:picChg chg="add del mod">
          <ac:chgData name="Sadid Rafsun" userId="2928ebfd9c407079" providerId="LiveId" clId="{C20FA875-45B9-4C2B-AEA4-E05382B6A64B}" dt="2021-12-06T01:09:34.904" v="750" actId="478"/>
          <ac:picMkLst>
            <pc:docMk/>
            <pc:sldMk cId="1286761415" sldId="266"/>
            <ac:picMk id="7" creationId="{CB5A6145-61A6-452E-AD1C-502022E63134}"/>
          </ac:picMkLst>
        </pc:picChg>
        <pc:picChg chg="add mod">
          <ac:chgData name="Sadid Rafsun" userId="2928ebfd9c407079" providerId="LiveId" clId="{C20FA875-45B9-4C2B-AEA4-E05382B6A64B}" dt="2021-12-06T01:09:37.320" v="752" actId="27614"/>
          <ac:picMkLst>
            <pc:docMk/>
            <pc:sldMk cId="1286761415" sldId="266"/>
            <ac:picMk id="11" creationId="{A7B4EE5D-E37B-4A4A-B62A-A568B1F90944}"/>
          </ac:picMkLst>
        </pc:pic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3229171051" sldId="266"/>
        </pc:sldMkLst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452733939" sldId="267"/>
        </pc:sldMkLst>
      </pc:sldChg>
      <pc:sldChg chg="addSp delSp modSp new mod modClrScheme chgLayout">
        <pc:chgData name="Sadid Rafsun" userId="2928ebfd9c407079" providerId="LiveId" clId="{C20FA875-45B9-4C2B-AEA4-E05382B6A64B}" dt="2021-12-06T04:02:16.177" v="1834" actId="20577"/>
        <pc:sldMkLst>
          <pc:docMk/>
          <pc:sldMk cId="1213387284" sldId="267"/>
        </pc:sldMkLst>
        <pc:spChg chg="mod">
          <ac:chgData name="Sadid Rafsun" userId="2928ebfd9c407079" providerId="LiveId" clId="{C20FA875-45B9-4C2B-AEA4-E05382B6A64B}" dt="2021-12-06T04:02:06.577" v="1813" actId="20577"/>
          <ac:spMkLst>
            <pc:docMk/>
            <pc:sldMk cId="1213387284" sldId="267"/>
            <ac:spMk id="2" creationId="{DE2F349D-276F-4DB8-ACD6-10CE583716BE}"/>
          </ac:spMkLst>
        </pc:spChg>
        <pc:spChg chg="del mod">
          <ac:chgData name="Sadid Rafsun" userId="2928ebfd9c407079" providerId="LiveId" clId="{C20FA875-45B9-4C2B-AEA4-E05382B6A64B}" dt="2021-12-06T01:10:08.057" v="754" actId="931"/>
          <ac:spMkLst>
            <pc:docMk/>
            <pc:sldMk cId="1213387284" sldId="267"/>
            <ac:spMk id="3" creationId="{C25FB210-0F82-4211-B617-5B4E1033EE04}"/>
          </ac:spMkLst>
        </pc:spChg>
        <pc:spChg chg="add del mod">
          <ac:chgData name="Sadid Rafsun" userId="2928ebfd9c407079" providerId="LiveId" clId="{C20FA875-45B9-4C2B-AEA4-E05382B6A64B}" dt="2021-12-06T03:46:38.222" v="1613" actId="22"/>
          <ac:spMkLst>
            <pc:docMk/>
            <pc:sldMk cId="1213387284" sldId="267"/>
            <ac:spMk id="9" creationId="{85F493B9-3CED-4929-B75F-385D4223E969}"/>
          </ac:spMkLst>
        </pc:spChg>
        <pc:spChg chg="add del mod">
          <ac:chgData name="Sadid Rafsun" userId="2928ebfd9c407079" providerId="LiveId" clId="{C20FA875-45B9-4C2B-AEA4-E05382B6A64B}" dt="2021-12-06T03:47:00.800" v="1615" actId="26606"/>
          <ac:spMkLst>
            <pc:docMk/>
            <pc:sldMk cId="1213387284" sldId="267"/>
            <ac:spMk id="16" creationId="{013A0A50-0C96-46EC-A64C-F61971C5FBB7}"/>
          </ac:spMkLst>
        </pc:spChg>
        <pc:spChg chg="add mod">
          <ac:chgData name="Sadid Rafsun" userId="2928ebfd9c407079" providerId="LiveId" clId="{C20FA875-45B9-4C2B-AEA4-E05382B6A64B}" dt="2021-12-06T04:02:16.177" v="1834" actId="20577"/>
          <ac:spMkLst>
            <pc:docMk/>
            <pc:sldMk cId="1213387284" sldId="267"/>
            <ac:spMk id="18" creationId="{50C8FC07-C03C-4D2B-B678-24B286FA2CE9}"/>
          </ac:spMkLst>
        </pc:spChg>
        <pc:picChg chg="add del mod">
          <ac:chgData name="Sadid Rafsun" userId="2928ebfd9c407079" providerId="LiveId" clId="{C20FA875-45B9-4C2B-AEA4-E05382B6A64B}" dt="2021-12-06T01:10:30.396" v="767" actId="478"/>
          <ac:picMkLst>
            <pc:docMk/>
            <pc:sldMk cId="1213387284" sldId="267"/>
            <ac:picMk id="5" creationId="{4280FC53-067B-45CB-A52D-8947E4DD757A}"/>
          </ac:picMkLst>
        </pc:picChg>
        <pc:picChg chg="add del mod">
          <ac:chgData name="Sadid Rafsun" userId="2928ebfd9c407079" providerId="LiveId" clId="{C20FA875-45B9-4C2B-AEA4-E05382B6A64B}" dt="2021-12-06T01:10:23.440" v="764" actId="931"/>
          <ac:picMkLst>
            <pc:docMk/>
            <pc:sldMk cId="1213387284" sldId="267"/>
            <ac:picMk id="7" creationId="{0887B4CE-7CA5-403E-864D-E8719512C024}"/>
          </ac:picMkLst>
        </pc:picChg>
        <pc:picChg chg="add mod ord">
          <ac:chgData name="Sadid Rafsun" userId="2928ebfd9c407079" providerId="LiveId" clId="{C20FA875-45B9-4C2B-AEA4-E05382B6A64B}" dt="2021-12-06T03:47:26.591" v="1623" actId="1076"/>
          <ac:picMkLst>
            <pc:docMk/>
            <pc:sldMk cId="1213387284" sldId="267"/>
            <ac:picMk id="11" creationId="{51A9DCE4-193B-495F-8F01-626D4695EF23}"/>
          </ac:picMkLst>
        </pc:pic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1544302913" sldId="268"/>
        </pc:sldMkLst>
      </pc:sldChg>
      <pc:sldChg chg="addSp delSp modSp new mod modClrScheme chgLayout">
        <pc:chgData name="Sadid Rafsun" userId="2928ebfd9c407079" providerId="LiveId" clId="{C20FA875-45B9-4C2B-AEA4-E05382B6A64B}" dt="2021-11-28T02:43:07.964" v="63" actId="700"/>
        <pc:sldMkLst>
          <pc:docMk/>
          <pc:sldMk cId="1720635310" sldId="268"/>
        </pc:sldMkLst>
        <pc:spChg chg="mod ord">
          <ac:chgData name="Sadid Rafsun" userId="2928ebfd9c407079" providerId="LiveId" clId="{C20FA875-45B9-4C2B-AEA4-E05382B6A64B}" dt="2021-11-28T02:43:07.964" v="63" actId="700"/>
          <ac:spMkLst>
            <pc:docMk/>
            <pc:sldMk cId="1720635310" sldId="268"/>
            <ac:spMk id="2" creationId="{F0DE0493-F556-4853-AA36-5A86768327AF}"/>
          </ac:spMkLst>
        </pc:spChg>
        <pc:spChg chg="del mod ord">
          <ac:chgData name="Sadid Rafsun" userId="2928ebfd9c407079" providerId="LiveId" clId="{C20FA875-45B9-4C2B-AEA4-E05382B6A64B}" dt="2021-11-28T02:43:07.964" v="63" actId="700"/>
          <ac:spMkLst>
            <pc:docMk/>
            <pc:sldMk cId="1720635310" sldId="268"/>
            <ac:spMk id="3" creationId="{5769C3DD-45F9-4812-9381-EA32723CCA00}"/>
          </ac:spMkLst>
        </pc:spChg>
        <pc:spChg chg="add mod ord">
          <ac:chgData name="Sadid Rafsun" userId="2928ebfd9c407079" providerId="LiveId" clId="{C20FA875-45B9-4C2B-AEA4-E05382B6A64B}" dt="2021-11-28T02:43:07.964" v="63" actId="700"/>
          <ac:spMkLst>
            <pc:docMk/>
            <pc:sldMk cId="1720635310" sldId="268"/>
            <ac:spMk id="4" creationId="{AEE94876-BE4B-4660-B061-4F7305805DB3}"/>
          </ac:spMkLst>
        </pc:spChg>
      </pc:sldChg>
      <pc:sldChg chg="modSp new mod">
        <pc:chgData name="Sadid Rafsun" userId="2928ebfd9c407079" providerId="LiveId" clId="{C20FA875-45B9-4C2B-AEA4-E05382B6A64B}" dt="2021-12-06T03:07:25.866" v="1329" actId="20577"/>
        <pc:sldMkLst>
          <pc:docMk/>
          <pc:sldMk cId="1247268651" sldId="269"/>
        </pc:sldMkLst>
        <pc:spChg chg="mod">
          <ac:chgData name="Sadid Rafsun" userId="2928ebfd9c407079" providerId="LiveId" clId="{C20FA875-45B9-4C2B-AEA4-E05382B6A64B}" dt="2021-11-28T02:43:21.808" v="65"/>
          <ac:spMkLst>
            <pc:docMk/>
            <pc:sldMk cId="1247268651" sldId="269"/>
            <ac:spMk id="2" creationId="{ACE9546E-315D-45C4-B260-7DD61E6CAB32}"/>
          </ac:spMkLst>
        </pc:spChg>
        <pc:spChg chg="mod">
          <ac:chgData name="Sadid Rafsun" userId="2928ebfd9c407079" providerId="LiveId" clId="{C20FA875-45B9-4C2B-AEA4-E05382B6A64B}" dt="2021-12-06T03:07:25.866" v="1329" actId="20577"/>
          <ac:spMkLst>
            <pc:docMk/>
            <pc:sldMk cId="1247268651" sldId="269"/>
            <ac:spMk id="3" creationId="{A34C8D43-3547-460F-8E1E-641AFDA81AFD}"/>
          </ac:spMkLst>
        </pc:sp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4101607575" sldId="269"/>
        </pc:sldMkLst>
      </pc:sldChg>
      <pc:sldChg chg="modSp new mod ord">
        <pc:chgData name="Sadid Rafsun" userId="2928ebfd9c407079" providerId="LiveId" clId="{C20FA875-45B9-4C2B-AEA4-E05382B6A64B}" dt="2021-12-06T03:12:44.468" v="1415" actId="20577"/>
        <pc:sldMkLst>
          <pc:docMk/>
          <pc:sldMk cId="448951182" sldId="270"/>
        </pc:sldMkLst>
        <pc:spChg chg="mod">
          <ac:chgData name="Sadid Rafsun" userId="2928ebfd9c407079" providerId="LiveId" clId="{C20FA875-45B9-4C2B-AEA4-E05382B6A64B}" dt="2021-11-28T02:43:28.706" v="67"/>
          <ac:spMkLst>
            <pc:docMk/>
            <pc:sldMk cId="448951182" sldId="270"/>
            <ac:spMk id="2" creationId="{D135C0AB-DEE1-4A3F-9E8B-0375590E4066}"/>
          </ac:spMkLst>
        </pc:spChg>
        <pc:spChg chg="mod">
          <ac:chgData name="Sadid Rafsun" userId="2928ebfd9c407079" providerId="LiveId" clId="{C20FA875-45B9-4C2B-AEA4-E05382B6A64B}" dt="2021-12-06T03:12:44.468" v="1415" actId="20577"/>
          <ac:spMkLst>
            <pc:docMk/>
            <pc:sldMk cId="448951182" sldId="270"/>
            <ac:spMk id="3" creationId="{9340BC6E-7776-4208-B69D-B3F9BCEB7770}"/>
          </ac:spMkLst>
        </pc:spChg>
      </pc:sldChg>
      <pc:sldChg chg="del">
        <pc:chgData name="Sadid Rafsun" userId="2928ebfd9c407079" providerId="LiveId" clId="{C20FA875-45B9-4C2B-AEA4-E05382B6A64B}" dt="2021-11-28T02:36:43.181" v="1" actId="47"/>
        <pc:sldMkLst>
          <pc:docMk/>
          <pc:sldMk cId="2794409471" sldId="270"/>
        </pc:sldMkLst>
      </pc:sldChg>
      <pc:sldChg chg="addSp delSp modSp new mod ord">
        <pc:chgData name="Sadid Rafsun" userId="2928ebfd9c407079" providerId="LiveId" clId="{C20FA875-45B9-4C2B-AEA4-E05382B6A64B}" dt="2021-12-06T04:01:48.503" v="1799" actId="20577"/>
        <pc:sldMkLst>
          <pc:docMk/>
          <pc:sldMk cId="2388428539" sldId="271"/>
        </pc:sldMkLst>
        <pc:spChg chg="mod">
          <ac:chgData name="Sadid Rafsun" userId="2928ebfd9c407079" providerId="LiveId" clId="{C20FA875-45B9-4C2B-AEA4-E05382B6A64B}" dt="2021-12-06T04:01:11.085" v="1785" actId="20577"/>
          <ac:spMkLst>
            <pc:docMk/>
            <pc:sldMk cId="2388428539" sldId="271"/>
            <ac:spMk id="2" creationId="{8631E3E2-D783-4CD2-87F7-D172C63FABC0}"/>
          </ac:spMkLst>
        </pc:spChg>
        <pc:spChg chg="del">
          <ac:chgData name="Sadid Rafsun" userId="2928ebfd9c407079" providerId="LiveId" clId="{C20FA875-45B9-4C2B-AEA4-E05382B6A64B}" dt="2021-11-29T01:04:31.444" v="410" actId="931"/>
          <ac:spMkLst>
            <pc:docMk/>
            <pc:sldMk cId="2388428539" sldId="271"/>
            <ac:spMk id="3" creationId="{7A825287-4691-41B3-B108-F1719416A4AF}"/>
          </ac:spMkLst>
        </pc:spChg>
        <pc:spChg chg="add mod">
          <ac:chgData name="Sadid Rafsun" userId="2928ebfd9c407079" providerId="LiveId" clId="{C20FA875-45B9-4C2B-AEA4-E05382B6A64B}" dt="2021-12-06T04:01:48.503" v="1799" actId="20577"/>
          <ac:spMkLst>
            <pc:docMk/>
            <pc:sldMk cId="2388428539" sldId="271"/>
            <ac:spMk id="6" creationId="{3281B19E-2B6A-4B64-A4C2-CEA4C992A818}"/>
          </ac:spMkLst>
        </pc:spChg>
        <pc:picChg chg="add mod">
          <ac:chgData name="Sadid Rafsun" userId="2928ebfd9c407079" providerId="LiveId" clId="{C20FA875-45B9-4C2B-AEA4-E05382B6A64B}" dt="2021-11-29T01:13:45.168" v="600" actId="1076"/>
          <ac:picMkLst>
            <pc:docMk/>
            <pc:sldMk cId="2388428539" sldId="271"/>
            <ac:picMk id="5" creationId="{6AB04694-D720-4B92-BBC9-B8F0B4D0BF7C}"/>
          </ac:picMkLst>
        </pc:picChg>
      </pc:sldChg>
      <pc:sldChg chg="modSp new del mod">
        <pc:chgData name="Sadid Rafsun" userId="2928ebfd9c407079" providerId="LiveId" clId="{C20FA875-45B9-4C2B-AEA4-E05382B6A64B}" dt="2021-12-06T03:15:55.382" v="1430" actId="2696"/>
        <pc:sldMkLst>
          <pc:docMk/>
          <pc:sldMk cId="2991804320" sldId="272"/>
        </pc:sldMkLst>
        <pc:spChg chg="mod">
          <ac:chgData name="Sadid Rafsun" userId="2928ebfd9c407079" providerId="LiveId" clId="{C20FA875-45B9-4C2B-AEA4-E05382B6A64B}" dt="2021-11-28T02:43:46.784" v="71"/>
          <ac:spMkLst>
            <pc:docMk/>
            <pc:sldMk cId="2991804320" sldId="272"/>
            <ac:spMk id="2" creationId="{8ED3B9B2-180B-4AF4-8AF9-86D8010ADE51}"/>
          </ac:spMkLst>
        </pc:spChg>
        <pc:spChg chg="mod">
          <ac:chgData name="Sadid Rafsun" userId="2928ebfd9c407079" providerId="LiveId" clId="{C20FA875-45B9-4C2B-AEA4-E05382B6A64B}" dt="2021-12-06T03:12:53.721" v="1421" actId="20577"/>
          <ac:spMkLst>
            <pc:docMk/>
            <pc:sldMk cId="2991804320" sldId="272"/>
            <ac:spMk id="3" creationId="{865C0767-A159-40B5-A067-D57C27C530B6}"/>
          </ac:spMkLst>
        </pc:spChg>
      </pc:sldChg>
      <pc:sldChg chg="modSp new mod">
        <pc:chgData name="Sadid Rafsun" userId="2928ebfd9c407079" providerId="LiveId" clId="{C20FA875-45B9-4C2B-AEA4-E05382B6A64B}" dt="2021-12-06T03:25:10.734" v="1442" actId="20577"/>
        <pc:sldMkLst>
          <pc:docMk/>
          <pc:sldMk cId="2075145455" sldId="273"/>
        </pc:sldMkLst>
        <pc:spChg chg="mod">
          <ac:chgData name="Sadid Rafsun" userId="2928ebfd9c407079" providerId="LiveId" clId="{C20FA875-45B9-4C2B-AEA4-E05382B6A64B}" dt="2021-12-06T03:15:43.833" v="1427"/>
          <ac:spMkLst>
            <pc:docMk/>
            <pc:sldMk cId="2075145455" sldId="273"/>
            <ac:spMk id="2" creationId="{04C4BCF2-D3C4-4C56-A10E-DA01CEEDE7C9}"/>
          </ac:spMkLst>
        </pc:spChg>
        <pc:spChg chg="mod">
          <ac:chgData name="Sadid Rafsun" userId="2928ebfd9c407079" providerId="LiveId" clId="{C20FA875-45B9-4C2B-AEA4-E05382B6A64B}" dt="2021-12-06T03:25:10.734" v="1442" actId="20577"/>
          <ac:spMkLst>
            <pc:docMk/>
            <pc:sldMk cId="2075145455" sldId="273"/>
            <ac:spMk id="3" creationId="{BBE8D491-B5DA-4727-A8D2-26184C87A797}"/>
          </ac:spMkLst>
        </pc:spChg>
      </pc:sldChg>
      <pc:sldChg chg="modSp new mod">
        <pc:chgData name="Sadid Rafsun" userId="2928ebfd9c407079" providerId="LiveId" clId="{C20FA875-45B9-4C2B-AEA4-E05382B6A64B}" dt="2021-12-06T03:37:24.784" v="1612" actId="20577"/>
        <pc:sldMkLst>
          <pc:docMk/>
          <pc:sldMk cId="1351815319" sldId="274"/>
        </pc:sldMkLst>
        <pc:spChg chg="mod">
          <ac:chgData name="Sadid Rafsun" userId="2928ebfd9c407079" providerId="LiveId" clId="{C20FA875-45B9-4C2B-AEA4-E05382B6A64B}" dt="2021-12-06T01:42:52.686" v="961"/>
          <ac:spMkLst>
            <pc:docMk/>
            <pc:sldMk cId="1351815319" sldId="274"/>
            <ac:spMk id="2" creationId="{FFB8BFAD-73DB-471C-9913-750533FA6DC3}"/>
          </ac:spMkLst>
        </pc:spChg>
        <pc:spChg chg="mod">
          <ac:chgData name="Sadid Rafsun" userId="2928ebfd9c407079" providerId="LiveId" clId="{C20FA875-45B9-4C2B-AEA4-E05382B6A64B}" dt="2021-12-06T03:37:24.784" v="1612" actId="20577"/>
          <ac:spMkLst>
            <pc:docMk/>
            <pc:sldMk cId="1351815319" sldId="274"/>
            <ac:spMk id="3" creationId="{FA4CFC7E-7B17-45F6-8F89-4A65BFAD7CD8}"/>
          </ac:spMkLst>
        </pc:spChg>
      </pc:sldChg>
      <pc:sldChg chg="addSp delSp modSp new mod ord">
        <pc:chgData name="Sadid Rafsun" userId="2928ebfd9c407079" providerId="LiveId" clId="{C20FA875-45B9-4C2B-AEA4-E05382B6A64B}" dt="2021-12-06T01:13:59.104" v="802" actId="1076"/>
        <pc:sldMkLst>
          <pc:docMk/>
          <pc:sldMk cId="3706029052" sldId="275"/>
        </pc:sldMkLst>
        <pc:spChg chg="mod">
          <ac:chgData name="Sadid Rafsun" userId="2928ebfd9c407079" providerId="LiveId" clId="{C20FA875-45B9-4C2B-AEA4-E05382B6A64B}" dt="2021-12-06T01:12:55.870" v="794" actId="20577"/>
          <ac:spMkLst>
            <pc:docMk/>
            <pc:sldMk cId="3706029052" sldId="275"/>
            <ac:spMk id="2" creationId="{5173746C-BE41-462F-A5A5-C606B754ACDB}"/>
          </ac:spMkLst>
        </pc:spChg>
        <pc:spChg chg="del">
          <ac:chgData name="Sadid Rafsun" userId="2928ebfd9c407079" providerId="LiveId" clId="{C20FA875-45B9-4C2B-AEA4-E05382B6A64B}" dt="2021-11-29T01:05:15.628" v="427" actId="931"/>
          <ac:spMkLst>
            <pc:docMk/>
            <pc:sldMk cId="3706029052" sldId="275"/>
            <ac:spMk id="3" creationId="{7C359D4F-5FB9-48DE-AA57-B38E0BC98F01}"/>
          </ac:spMkLst>
        </pc:spChg>
        <pc:spChg chg="add del mod">
          <ac:chgData name="Sadid Rafsun" userId="2928ebfd9c407079" providerId="LiveId" clId="{C20FA875-45B9-4C2B-AEA4-E05382B6A64B}" dt="2021-12-06T01:13:46.683" v="797" actId="478"/>
          <ac:spMkLst>
            <pc:docMk/>
            <pc:sldMk cId="3706029052" sldId="275"/>
            <ac:spMk id="7" creationId="{1432C0AD-381B-4771-9C1C-1B163C6C1288}"/>
          </ac:spMkLst>
        </pc:spChg>
        <pc:spChg chg="add del mod">
          <ac:chgData name="Sadid Rafsun" userId="2928ebfd9c407079" providerId="LiveId" clId="{C20FA875-45B9-4C2B-AEA4-E05382B6A64B}" dt="2021-12-06T01:13:52.303" v="800" actId="22"/>
          <ac:spMkLst>
            <pc:docMk/>
            <pc:sldMk cId="3706029052" sldId="275"/>
            <ac:spMk id="9" creationId="{8E7C546A-E1CE-4F75-A821-5E6D7C538ED3}"/>
          </ac:spMkLst>
        </pc:spChg>
        <pc:picChg chg="add del">
          <ac:chgData name="Sadid Rafsun" userId="2928ebfd9c407079" providerId="LiveId" clId="{C20FA875-45B9-4C2B-AEA4-E05382B6A64B}" dt="2021-12-06T01:13:47.738" v="798" actId="22"/>
          <ac:picMkLst>
            <pc:docMk/>
            <pc:sldMk cId="3706029052" sldId="275"/>
            <ac:picMk id="4" creationId="{9AD2E5F8-64EA-465E-B891-145B3124BDBF}"/>
          </ac:picMkLst>
        </pc:picChg>
        <pc:picChg chg="add del mod">
          <ac:chgData name="Sadid Rafsun" userId="2928ebfd9c407079" providerId="LiveId" clId="{C20FA875-45B9-4C2B-AEA4-E05382B6A64B}" dt="2021-12-06T01:13:49.759" v="799" actId="478"/>
          <ac:picMkLst>
            <pc:docMk/>
            <pc:sldMk cId="3706029052" sldId="275"/>
            <ac:picMk id="5" creationId="{F3ED9C12-87F4-4756-B7D0-6F961D5F234E}"/>
          </ac:picMkLst>
        </pc:picChg>
        <pc:picChg chg="add mod ord">
          <ac:chgData name="Sadid Rafsun" userId="2928ebfd9c407079" providerId="LiveId" clId="{C20FA875-45B9-4C2B-AEA4-E05382B6A64B}" dt="2021-12-06T01:13:59.104" v="802" actId="1076"/>
          <ac:picMkLst>
            <pc:docMk/>
            <pc:sldMk cId="3706029052" sldId="275"/>
            <ac:picMk id="11" creationId="{58F9019F-3B84-4AEE-BA44-095B7F929612}"/>
          </ac:picMkLst>
        </pc:picChg>
      </pc:sldChg>
      <pc:sldChg chg="addSp delSp modSp new mod">
        <pc:chgData name="Sadid Rafsun" userId="2928ebfd9c407079" providerId="LiveId" clId="{C20FA875-45B9-4C2B-AEA4-E05382B6A64B}" dt="2021-12-06T03:34:58.859" v="1452" actId="14100"/>
        <pc:sldMkLst>
          <pc:docMk/>
          <pc:sldMk cId="2120091331" sldId="276"/>
        </pc:sldMkLst>
        <pc:spChg chg="mod">
          <ac:chgData name="Sadid Rafsun" userId="2928ebfd9c407079" providerId="LiveId" clId="{C20FA875-45B9-4C2B-AEA4-E05382B6A64B}" dt="2021-12-06T01:43:34.728" v="967" actId="122"/>
          <ac:spMkLst>
            <pc:docMk/>
            <pc:sldMk cId="2120091331" sldId="276"/>
            <ac:spMk id="2" creationId="{32B4448F-9E1C-47CC-841A-13D5F2C82B7B}"/>
          </ac:spMkLst>
        </pc:spChg>
        <pc:spChg chg="del">
          <ac:chgData name="Sadid Rafsun" userId="2928ebfd9c407079" providerId="LiveId" clId="{C20FA875-45B9-4C2B-AEA4-E05382B6A64B}" dt="2021-12-06T01:44:12.743" v="968"/>
          <ac:spMkLst>
            <pc:docMk/>
            <pc:sldMk cId="2120091331" sldId="276"/>
            <ac:spMk id="3" creationId="{17EA39C2-A639-4E40-AA43-D693EF0FE81B}"/>
          </ac:spMkLst>
        </pc:spChg>
        <pc:spChg chg="add del mod">
          <ac:chgData name="Sadid Rafsun" userId="2928ebfd9c407079" providerId="LiveId" clId="{C20FA875-45B9-4C2B-AEA4-E05382B6A64B}" dt="2021-12-06T03:34:43.589" v="1446"/>
          <ac:spMkLst>
            <pc:docMk/>
            <pc:sldMk cId="2120091331" sldId="276"/>
            <ac:spMk id="7" creationId="{39D9AAC7-C89C-497F-A549-CF39B8362570}"/>
          </ac:spMkLst>
        </pc:spChg>
        <pc:picChg chg="add del mod">
          <ac:chgData name="Sadid Rafsun" userId="2928ebfd9c407079" providerId="LiveId" clId="{C20FA875-45B9-4C2B-AEA4-E05382B6A64B}" dt="2021-12-06T03:34:41.796" v="1445" actId="478"/>
          <ac:picMkLst>
            <pc:docMk/>
            <pc:sldMk cId="2120091331" sldId="276"/>
            <ac:picMk id="5" creationId="{D52A4CAE-FA78-4F7E-AFE1-DFDB78453886}"/>
          </ac:picMkLst>
        </pc:picChg>
        <pc:picChg chg="add mod">
          <ac:chgData name="Sadid Rafsun" userId="2928ebfd9c407079" providerId="LiveId" clId="{C20FA875-45B9-4C2B-AEA4-E05382B6A64B}" dt="2021-12-06T03:34:58.859" v="1452" actId="14100"/>
          <ac:picMkLst>
            <pc:docMk/>
            <pc:sldMk cId="2120091331" sldId="276"/>
            <ac:picMk id="9" creationId="{132C847F-A494-461C-9F60-4B826A3DF500}"/>
          </ac:picMkLst>
        </pc:picChg>
      </pc:sldChg>
      <pc:sldChg chg="addSp delSp modSp new mod modTransition">
        <pc:chgData name="Sadid Rafsun" userId="2928ebfd9c407079" providerId="LiveId" clId="{C20FA875-45B9-4C2B-AEA4-E05382B6A64B}" dt="2021-12-06T04:02:48.343" v="1837" actId="1076"/>
        <pc:sldMkLst>
          <pc:docMk/>
          <pc:sldMk cId="3954144322" sldId="277"/>
        </pc:sldMkLst>
        <pc:spChg chg="mod">
          <ac:chgData name="Sadid Rafsun" userId="2928ebfd9c407079" providerId="LiveId" clId="{C20FA875-45B9-4C2B-AEA4-E05382B6A64B}" dt="2021-12-06T03:52:15.505" v="1640" actId="20577"/>
          <ac:spMkLst>
            <pc:docMk/>
            <pc:sldMk cId="3954144322" sldId="277"/>
            <ac:spMk id="2" creationId="{B6709AEA-8BA9-4318-8771-D78D329C9898}"/>
          </ac:spMkLst>
        </pc:spChg>
        <pc:spChg chg="del mod">
          <ac:chgData name="Sadid Rafsun" userId="2928ebfd9c407079" providerId="LiveId" clId="{C20FA875-45B9-4C2B-AEA4-E05382B6A64B}" dt="2021-12-06T03:52:41.912" v="1647"/>
          <ac:spMkLst>
            <pc:docMk/>
            <pc:sldMk cId="3954144322" sldId="277"/>
            <ac:spMk id="3" creationId="{BA181677-8AC0-4A1D-86EB-4A3B5A38A296}"/>
          </ac:spMkLst>
        </pc:spChg>
        <pc:spChg chg="add del mod">
          <ac:chgData name="Sadid Rafsun" userId="2928ebfd9c407079" providerId="LiveId" clId="{C20FA875-45B9-4C2B-AEA4-E05382B6A64B}" dt="2021-12-06T04:02:43.533" v="1836" actId="478"/>
          <ac:spMkLst>
            <pc:docMk/>
            <pc:sldMk cId="3954144322" sldId="277"/>
            <ac:spMk id="4" creationId="{82EDF624-11D8-4977-8E14-905D9CB8121C}"/>
          </ac:spMkLst>
        </pc:spChg>
        <pc:spChg chg="add del mod">
          <ac:chgData name="Sadid Rafsun" userId="2928ebfd9c407079" providerId="LiveId" clId="{C20FA875-45B9-4C2B-AEA4-E05382B6A64B}" dt="2021-12-06T03:53:30.371" v="1659" actId="478"/>
          <ac:spMkLst>
            <pc:docMk/>
            <pc:sldMk cId="3954144322" sldId="277"/>
            <ac:spMk id="6" creationId="{C71DBECD-C4B2-4F51-A21C-42FC39DF106C}"/>
          </ac:spMkLst>
        </pc:spChg>
        <pc:graphicFrameChg chg="add del mod">
          <ac:chgData name="Sadid Rafsun" userId="2928ebfd9c407079" providerId="LiveId" clId="{C20FA875-45B9-4C2B-AEA4-E05382B6A64B}" dt="2021-12-06T03:53:27.568" v="1658" actId="1957"/>
          <ac:graphicFrameMkLst>
            <pc:docMk/>
            <pc:sldMk cId="3954144322" sldId="277"/>
            <ac:graphicFrameMk id="13" creationId="{5DE9FA57-D65A-49C7-8DF7-77474ED2C792}"/>
          </ac:graphicFrameMkLst>
        </pc:graphicFrameChg>
        <pc:picChg chg="add mod">
          <ac:chgData name="Sadid Rafsun" userId="2928ebfd9c407079" providerId="LiveId" clId="{C20FA875-45B9-4C2B-AEA4-E05382B6A64B}" dt="2021-12-06T04:02:48.343" v="1837" actId="1076"/>
          <ac:picMkLst>
            <pc:docMk/>
            <pc:sldMk cId="3954144322" sldId="277"/>
            <ac:picMk id="8" creationId="{161E614D-A604-412A-BF84-D187610566F1}"/>
          </ac:picMkLst>
        </pc:picChg>
      </pc:sldChg>
      <pc:sldChg chg="addSp delSp modSp new mod modTransition">
        <pc:chgData name="Sadid Rafsun" userId="2928ebfd9c407079" providerId="LiveId" clId="{C20FA875-45B9-4C2B-AEA4-E05382B6A64B}" dt="2021-12-06T04:02:53.291" v="1838" actId="1076"/>
        <pc:sldMkLst>
          <pc:docMk/>
          <pc:sldMk cId="109364656" sldId="278"/>
        </pc:sldMkLst>
        <pc:spChg chg="mod">
          <ac:chgData name="Sadid Rafsun" userId="2928ebfd9c407079" providerId="LiveId" clId="{C20FA875-45B9-4C2B-AEA4-E05382B6A64B}" dt="2021-12-06T03:59:18.240" v="1775" actId="20577"/>
          <ac:spMkLst>
            <pc:docMk/>
            <pc:sldMk cId="109364656" sldId="278"/>
            <ac:spMk id="2" creationId="{CD2D9323-F134-4206-A835-CC4256722F76}"/>
          </ac:spMkLst>
        </pc:spChg>
        <pc:spChg chg="del">
          <ac:chgData name="Sadid Rafsun" userId="2928ebfd9c407079" providerId="LiveId" clId="{C20FA875-45B9-4C2B-AEA4-E05382B6A64B}" dt="2021-12-06T03:58:53.089" v="1756"/>
          <ac:spMkLst>
            <pc:docMk/>
            <pc:sldMk cId="109364656" sldId="278"/>
            <ac:spMk id="3" creationId="{ADF67314-A124-45C9-A75A-3D2AD65B8521}"/>
          </ac:spMkLst>
        </pc:spChg>
        <pc:spChg chg="mod">
          <ac:chgData name="Sadid Rafsun" userId="2928ebfd9c407079" providerId="LiveId" clId="{C20FA875-45B9-4C2B-AEA4-E05382B6A64B}" dt="2021-12-06T03:59:10.467" v="1762" actId="1076"/>
          <ac:spMkLst>
            <pc:docMk/>
            <pc:sldMk cId="109364656" sldId="278"/>
            <ac:spMk id="4" creationId="{4335FDB6-2629-4162-887D-00A66DFCA3AD}"/>
          </ac:spMkLst>
        </pc:spChg>
        <pc:picChg chg="add mod">
          <ac:chgData name="Sadid Rafsun" userId="2928ebfd9c407079" providerId="LiveId" clId="{C20FA875-45B9-4C2B-AEA4-E05382B6A64B}" dt="2021-12-06T04:02:53.291" v="1838" actId="1076"/>
          <ac:picMkLst>
            <pc:docMk/>
            <pc:sldMk cId="109364656" sldId="278"/>
            <ac:picMk id="8" creationId="{D0306F0F-F9F3-443D-A4D8-232BE075096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3870097"/>
            <a:ext cx="9604310" cy="1319012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Effective way to optimize performance and battery life of smart devices using multi-kernel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1319011"/>
          </a:xfrm>
        </p:spPr>
        <p:txBody>
          <a:bodyPr>
            <a:normAutofit/>
          </a:bodyPr>
          <a:lstStyle/>
          <a:p>
            <a:r>
              <a:rPr lang="en-US" dirty="0"/>
              <a:t>Sadid Rafsun Tulon</a:t>
            </a:r>
          </a:p>
          <a:p>
            <a:r>
              <a:rPr lang="en-US" dirty="0"/>
              <a:t>School of Computer Science University of Ottawa, Ottawa, Canada</a:t>
            </a:r>
          </a:p>
          <a:p>
            <a:r>
              <a:rPr lang="en-US" dirty="0"/>
              <a:t>Stulo080@uottawa.ca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349D-276F-4DB8-ACD6-10CE5837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Performance and power consumption comparison of </a:t>
            </a:r>
            <a:r>
              <a:rPr lang="en-US" dirty="0" err="1"/>
              <a:t>Unikraft</a:t>
            </a:r>
            <a:endParaRPr lang="en-CA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A9DCE4-193B-495F-8F01-626D4695EF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817" y="3429000"/>
            <a:ext cx="11758366" cy="3409923"/>
          </a:xfr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0C8FC07-C03C-4D2B-B678-24B286FA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839798"/>
            <a:ext cx="9960204" cy="158920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10%-15% faster than Native Linux while running in KVM</a:t>
            </a:r>
          </a:p>
          <a:p>
            <a:r>
              <a:rPr lang="en-US" dirty="0">
                <a:latin typeface="Arial" panose="020B0604020202020204" pitchFamily="34" charset="0"/>
              </a:rPr>
              <a:t>Requires less memory than competitors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Boots within 3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AEA-8BA9-4318-8771-D78D329C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Power consumption</a:t>
            </a:r>
            <a:endParaRPr lang="en-CA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61E614D-A604-412A-BF84-D187610566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5050" y="1571192"/>
            <a:ext cx="7191375" cy="5286808"/>
          </a:xfrm>
        </p:spPr>
      </p:pic>
    </p:spTree>
    <p:extLst>
      <p:ext uri="{BB962C8B-B14F-4D97-AF65-F5344CB8AC3E}">
        <p14:creationId xmlns:p14="http://schemas.microsoft.com/office/powerpoint/2010/main" val="39541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323-F134-4206-A835-CC425672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 (continued)</a:t>
            </a:r>
            <a:endParaRPr lang="en-CA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D0306F0F-F9F3-443D-A4D8-232BE07509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0812" y="1646238"/>
            <a:ext cx="7080863" cy="5205564"/>
          </a:xfrm>
        </p:spPr>
      </p:pic>
    </p:spTree>
    <p:extLst>
      <p:ext uri="{BB962C8B-B14F-4D97-AF65-F5344CB8AC3E}">
        <p14:creationId xmlns:p14="http://schemas.microsoft.com/office/powerpoint/2010/main" val="1093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0493-F556-4853-AA36-5A867683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Reality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E94876-BE4B-4660-B061-4F7305805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06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546E-315D-45C4-B260-7DD61E6C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8D43-3547-460F-8E1E-641AFDA8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only available for some specific server </a:t>
            </a:r>
            <a:r>
              <a:rPr lang="en-CA" dirty="0" err="1"/>
              <a:t>cpus</a:t>
            </a:r>
            <a:r>
              <a:rPr lang="en-CA" dirty="0"/>
              <a:t> like Intel Xeon and </a:t>
            </a:r>
            <a:r>
              <a:rPr lang="en-CA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Fujitsu A64FX</a:t>
            </a:r>
          </a:p>
          <a:p>
            <a:r>
              <a:rPr lang="en-CA" dirty="0"/>
              <a:t>Some available for generic x86_64 </a:t>
            </a:r>
            <a:r>
              <a:rPr lang="en-CA" dirty="0" err="1"/>
              <a:t>cpus</a:t>
            </a:r>
            <a:endParaRPr lang="en-CA" dirty="0"/>
          </a:p>
          <a:p>
            <a:r>
              <a:rPr lang="en-CA" dirty="0"/>
              <a:t>Very limited support for arm64 </a:t>
            </a:r>
            <a:r>
              <a:rPr lang="en-CA" dirty="0" err="1"/>
              <a:t>cpus</a:t>
            </a:r>
            <a:r>
              <a:rPr lang="en-CA" dirty="0"/>
              <a:t> which is main target for this project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2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C0AB-DEE1-4A3F-9E8B-0375590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BC6E-7776-4208-B69D-B3F9BCEB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Hard to implement.</a:t>
            </a:r>
          </a:p>
          <a:p>
            <a:r>
              <a:rPr lang="en-CA" dirty="0"/>
              <a:t>Very specific hardware requirement and limited community support (as for now). </a:t>
            </a:r>
          </a:p>
        </p:txBody>
      </p:sp>
    </p:spTree>
    <p:extLst>
      <p:ext uri="{BB962C8B-B14F-4D97-AF65-F5344CB8AC3E}">
        <p14:creationId xmlns:p14="http://schemas.microsoft.com/office/powerpoint/2010/main" val="4489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BCF2-D3C4-4C56-A10E-DA01CEED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D491-B5DA-4727-A8D2-26184C8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Promising start </a:t>
            </a:r>
          </a:p>
          <a:p>
            <a:r>
              <a:rPr lang="en-CA" dirty="0"/>
              <a:t>Needs more support</a:t>
            </a:r>
          </a:p>
          <a:p>
            <a:r>
              <a:rPr lang="en-CA" dirty="0"/>
              <a:t>Should be more available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51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BFAD-73DB-471C-9913-750533FA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For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FC7E-7B17-45F6-8F89-4A65BFAD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multi-kernel communication, between shared memory and message passing, which one is more scalable?</a:t>
            </a:r>
          </a:p>
          <a:p>
            <a:r>
              <a:rPr lang="en-CA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any similar technique that is currently being used on consumer </a:t>
            </a:r>
            <a:r>
              <a:rPr lang="en-CA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48F-9E1C-47CC-841A-13D5F2C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Any Questions?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32C847F-A494-461C-9F60-4B826A3DF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009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Ever-changing technology pushing Moore’s law to limit</a:t>
            </a:r>
          </a:p>
          <a:p>
            <a:r>
              <a:rPr lang="en-US" dirty="0"/>
              <a:t>Battery technology has plateaued </a:t>
            </a:r>
          </a:p>
          <a:p>
            <a:r>
              <a:rPr lang="en-US" dirty="0"/>
              <a:t>Need a new approach</a:t>
            </a:r>
          </a:p>
          <a:p>
            <a:r>
              <a:rPr lang="en-CA" dirty="0"/>
              <a:t>Multi-kernel System</a:t>
            </a:r>
            <a:r>
              <a:rPr lang="en-US" dirty="0"/>
              <a:t> appears to be promising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F9C-0CAE-49DC-AF85-39FB3DA8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Multi-kernel System?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B2343BB-1AFF-4603-8F85-7C9360B55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928" y="2576978"/>
            <a:ext cx="6677767" cy="3229155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38FE9-8690-487A-9454-A918E1712632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3943350" cy="4053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Running both FWK (Typically Linux )  and lightweight sub kernel side by side.</a:t>
            </a:r>
          </a:p>
          <a:p>
            <a:r>
              <a:rPr lang="en-US" dirty="0"/>
              <a:t>Data can be passed through shared memory or message passing.</a:t>
            </a:r>
          </a:p>
          <a:p>
            <a:r>
              <a:rPr lang="en-US" dirty="0"/>
              <a:t>FWK handles compatibility.</a:t>
            </a:r>
          </a:p>
          <a:p>
            <a:r>
              <a:rPr lang="en-US" dirty="0"/>
              <a:t>Sub kernel handles high performance tasks.</a:t>
            </a:r>
          </a:p>
        </p:txBody>
      </p:sp>
    </p:spTree>
    <p:extLst>
      <p:ext uri="{BB962C8B-B14F-4D97-AF65-F5344CB8AC3E}">
        <p14:creationId xmlns:p14="http://schemas.microsoft.com/office/powerpoint/2010/main" val="5217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3723D3-76C6-4F5D-9692-C55A027BA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is Lightweight kernels and Unikernels?</a:t>
            </a:r>
            <a:endParaRPr lang="en-CA" sz="3800" dirty="0"/>
          </a:p>
        </p:txBody>
      </p:sp>
    </p:spTree>
    <p:extLst>
      <p:ext uri="{BB962C8B-B14F-4D97-AF65-F5344CB8AC3E}">
        <p14:creationId xmlns:p14="http://schemas.microsoft.com/office/powerpoint/2010/main" val="18338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2849-490F-4D40-9032-097EE4D3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Lightweight kernels and Unikernels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5CF3-3046-423B-8A7D-F07B0A14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Specialized for the very high end of HPC</a:t>
            </a:r>
          </a:p>
          <a:p>
            <a:r>
              <a:rPr lang="en-US" dirty="0"/>
              <a:t>Small footprint</a:t>
            </a:r>
          </a:p>
          <a:p>
            <a:r>
              <a:rPr lang="en-US" dirty="0"/>
              <a:t>Generally, faster performance </a:t>
            </a:r>
            <a:endParaRPr lang="en-CA" dirty="0"/>
          </a:p>
          <a:p>
            <a:r>
              <a:rPr lang="en-US" dirty="0"/>
              <a:t>More power efficient </a:t>
            </a:r>
          </a:p>
        </p:txBody>
      </p:sp>
    </p:spTree>
    <p:extLst>
      <p:ext uri="{BB962C8B-B14F-4D97-AF65-F5344CB8AC3E}">
        <p14:creationId xmlns:p14="http://schemas.microsoft.com/office/powerpoint/2010/main" val="10755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488D-3EBD-4B0B-BEA8-60F8251D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Full-weight vs Lightweight kernels</a:t>
            </a:r>
            <a:endParaRPr lang="en-CA" dirty="0"/>
          </a:p>
        </p:txBody>
      </p:sp>
      <p:pic>
        <p:nvPicPr>
          <p:cNvPr id="11" name="Content Placeholder 10" descr="Text&#10;&#10;Description automatically generated with low confidence">
            <a:extLst>
              <a:ext uri="{FF2B5EF4-FFF2-40B4-BE49-F238E27FC236}">
                <a16:creationId xmlns:a16="http://schemas.microsoft.com/office/drawing/2014/main" id="{A7B4EE5D-E37B-4A4A-B62A-A568B1F9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28999"/>
            <a:ext cx="9601200" cy="3114401"/>
          </a:xfrm>
        </p:spPr>
      </p:pic>
    </p:spTree>
    <p:extLst>
      <p:ext uri="{BB962C8B-B14F-4D97-AF65-F5344CB8AC3E}">
        <p14:creationId xmlns:p14="http://schemas.microsoft.com/office/powerpoint/2010/main" val="128676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F41-A295-42CB-8671-167EF1F7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Architecture of </a:t>
            </a:r>
            <a:r>
              <a:rPr lang="en-CA" dirty="0" err="1"/>
              <a:t>Unikernel</a:t>
            </a:r>
            <a:endParaRPr lang="en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06A692C-2CC9-4C25-8A05-3A14A3F65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673" y="1981200"/>
            <a:ext cx="5908193" cy="38100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EF84B6-3DCC-4379-9D3E-54E3568D20D7}"/>
              </a:ext>
            </a:extLst>
          </p:cNvPr>
          <p:cNvSpPr txBox="1">
            <a:spLocks/>
          </p:cNvSpPr>
          <p:nvPr/>
        </p:nvSpPr>
        <p:spPr>
          <a:xfrm>
            <a:off x="1295401" y="1981201"/>
            <a:ext cx="397534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Lighter than LWK</a:t>
            </a:r>
          </a:p>
          <a:p>
            <a:r>
              <a:rPr lang="en-CA" dirty="0"/>
              <a:t>Custom operating system compiled from source code with only necessary modules. </a:t>
            </a:r>
            <a:endParaRPr lang="en-US" dirty="0"/>
          </a:p>
          <a:p>
            <a:r>
              <a:rPr lang="en-US" dirty="0"/>
              <a:t>All in one. </a:t>
            </a:r>
          </a:p>
        </p:txBody>
      </p:sp>
    </p:spTree>
    <p:extLst>
      <p:ext uri="{BB962C8B-B14F-4D97-AF65-F5344CB8AC3E}">
        <p14:creationId xmlns:p14="http://schemas.microsoft.com/office/powerpoint/2010/main" val="14664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46C-BE41-462F-A5A5-C606B754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F9019F-3B84-4AEE-BA44-095B7F929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45203"/>
            <a:ext cx="9601200" cy="2491550"/>
          </a:xfrm>
        </p:spPr>
      </p:pic>
    </p:spTree>
    <p:extLst>
      <p:ext uri="{BB962C8B-B14F-4D97-AF65-F5344CB8AC3E}">
        <p14:creationId xmlns:p14="http://schemas.microsoft.com/office/powerpoint/2010/main" val="37060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E3E2-D783-4CD2-87F7-D172C63F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 (continued)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AB04694-D720-4B92-BBC9-B8F0B4D0B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686" y="1894936"/>
            <a:ext cx="7197745" cy="3810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81B19E-2B6A-4B64-A4C2-CEA4C992A818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3082286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Successfully booted </a:t>
            </a:r>
            <a:r>
              <a:rPr lang="en-CA" dirty="0" err="1"/>
              <a:t>Unikraft</a:t>
            </a:r>
            <a:r>
              <a:rPr lang="en-CA" dirty="0"/>
              <a:t> </a:t>
            </a:r>
            <a:r>
              <a:rPr lang="en-CA" dirty="0" err="1"/>
              <a:t>unikernel</a:t>
            </a:r>
            <a:r>
              <a:rPr lang="en-CA" dirty="0"/>
              <a:t>.</a:t>
            </a:r>
          </a:p>
          <a:p>
            <a:r>
              <a:rPr lang="en-CA" dirty="0"/>
              <a:t>Able to run flask server on </a:t>
            </a:r>
            <a:r>
              <a:rPr lang="en-CA" dirty="0" err="1"/>
              <a:t>Unikraft</a:t>
            </a:r>
            <a:r>
              <a:rPr lang="en-CA" dirty="0"/>
              <a:t>.</a:t>
            </a:r>
          </a:p>
          <a:p>
            <a:r>
              <a:rPr lang="en-CA" dirty="0"/>
              <a:t>Compared power consumptions and boot time.</a:t>
            </a:r>
          </a:p>
        </p:txBody>
      </p:sp>
    </p:spTree>
    <p:extLst>
      <p:ext uri="{BB962C8B-B14F-4D97-AF65-F5344CB8AC3E}">
        <p14:creationId xmlns:p14="http://schemas.microsoft.com/office/powerpoint/2010/main" val="238842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843</TotalTime>
  <Words>318</Words>
  <Application>Microsoft Office PowerPoint</Application>
  <PresentationFormat>Widescreen</PresentationFormat>
  <Paragraphs>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Times New Roman</vt:lpstr>
      <vt:lpstr>Diamond Grid 16x9</vt:lpstr>
      <vt:lpstr>An Effective way to optimize performance and battery life of smart devices using multi-kernel approach</vt:lpstr>
      <vt:lpstr>Introduction</vt:lpstr>
      <vt:lpstr>What is Multi-kernel System?</vt:lpstr>
      <vt:lpstr>What is Lightweight kernels and Unikernels?</vt:lpstr>
      <vt:lpstr>Lightweight kernels and Unikernels</vt:lpstr>
      <vt:lpstr>Full-weight vs Lightweight kernels</vt:lpstr>
      <vt:lpstr>System Architecture of Unikernel</vt:lpstr>
      <vt:lpstr>Experiments</vt:lpstr>
      <vt:lpstr>Experiments (continued)</vt:lpstr>
      <vt:lpstr>Performance and power consumption comparison of Unikraft</vt:lpstr>
      <vt:lpstr>Average Power consumption</vt:lpstr>
      <vt:lpstr>Power consumption (continued)</vt:lpstr>
      <vt:lpstr>Reality</vt:lpstr>
      <vt:lpstr>Availability</vt:lpstr>
      <vt:lpstr>Disadvantages</vt:lpstr>
      <vt:lpstr>Conclusion and Future work</vt:lpstr>
      <vt:lpstr>Questions For Audience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Effective way to optimize performance and battery life of smart devices using multi-kernel approach</dc:title>
  <dc:creator>Sadid Rafsun</dc:creator>
  <cp:lastModifiedBy>Sadid Rafsun</cp:lastModifiedBy>
  <cp:revision>6</cp:revision>
  <dcterms:created xsi:type="dcterms:W3CDTF">2021-11-28T02:20:06Z</dcterms:created>
  <dcterms:modified xsi:type="dcterms:W3CDTF">2021-12-08T05:03:47Z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