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60b4bc23a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60b4bc23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60b4bc23a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60b4bc23a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60b4bc23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60b4bc23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60b4bc23a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60b4bc23a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60b4bc2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60b4bc2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60b4bc23a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60b4bc23a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60b4bc23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60b4bc23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60b4bc23a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60b4bc23a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60b4bc23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60b4bc23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60b4bc23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60b4bc23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just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just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Кейс “Персональный помощник для студентов”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Группа №16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/>
              <a:t>Наше приложение позволяет студентам за короткий промежуток времени получать актуальную информацию из различных научных статей по интересующей их тематике, а также из других источников. </a:t>
            </a:r>
            <a:endParaRPr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/>
              <a:t>Это позволяет экономить больше времени и сил в современном ритме жизни и успевать гораздо больше.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Участие в хакатоне и командная работа над проектом дали нам почувствовать, что такое настоящая работа в команде. Наша команда была всегда на связи, мы оказывали друг другу колоссальную поддержку, делились опытом и мнениями и очень сплотились за эти три недели, проявляли друг к другу взаимоуважение и в целом очень довольны результатом. 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Участники и роли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Менеджер проекта 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Попова И.К.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Аналитик данных 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Максимова Н.В.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Инженер по машинному обучению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Запатоцкий Ю</a:t>
            </a:r>
            <a:r>
              <a:rPr lang="ru"/>
              <a:t>. 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 Stack разработчик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Сергеев В</a:t>
            </a:r>
            <a:r>
              <a:rPr lang="ru"/>
              <a:t>.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Тестировщик QA инженер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ru" sz="1700"/>
              <a:t> </a:t>
            </a:r>
            <a:r>
              <a:rPr lang="ru"/>
              <a:t>Травков А.Г.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Документалист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Рагимов А.Ю.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 мы выбрали помощника для студентов?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Единогласно нашей командой была выбрана тема персонального помощника для студентов потому что мы считаем то, что студентам крайне необходима помощь, а от наших преподавателей в университете мы неоднократно слышали то, что если мы хотим познавать больше в сфере машинного обучения, то нам просто необходимо читать зарубежную литературу и статьи. Так родилась наша идея создания приложения переводчика статей с английского на русский и создание краткого тезиса текста.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и задачи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Цель проекта </a:t>
            </a: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облегчить студентам получение знаний по изучаемым дисциплинам в рамках обучения в магистратуре из зарубежных источников, затрачивая на эти задачи минимум  времени.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Задачей</a:t>
            </a: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является разработка программы, которая помогает переводить статьи с английского языка на русский и делает краткий тезисный конспект текста.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Перспективы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с командой видим большую перспективу нашего проекта именно в том, что это поможет не только нам и нашим сокурсникам-коллегам, но и студентам в любом уголке России. Так как мы живем в современном мире, будучи очень занятыми учебой, работой, семьей, проектами, волонтерством и так далее, что очень сложно выкроить время на дополнительную литературу, статьи для изучения. И именно наш “помощник” способен помочь студентам стать более продвинутыми в своей профессиональной сфере.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Обоснование выбора задачи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Желание углубиться в изучение ML и смежных дисциплин для успешного процесса обучения зачастую требует использование англоязычных  ресурсов.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Многие студенты не владеют английским языком на должном уровне и не обладают большим количеством свободного времени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данный момент подобных решений в сети в открытом доступе не существует, либо доступ есть, но ограниченный. Данное решение предлагает новаторский подход в способе его решения.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решения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00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/>
              <a:t>Приложение должно представлять собой код, развернутый в одном из облачных сервисов, который будет использовать библиотеки машинного обучения</a:t>
            </a:r>
            <a:endParaRPr sz="19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/>
              <a:t>Приложение должно:</a:t>
            </a:r>
            <a:endParaRPr/>
          </a:p>
          <a:p>
            <a:pPr indent="-323850" lvl="1" marL="1371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ru">
                <a:solidFill>
                  <a:srgbClr val="000000"/>
                </a:solidFill>
              </a:rPr>
              <a:t>принимать на вход текст на английском</a:t>
            </a:r>
            <a:endParaRPr>
              <a:solidFill>
                <a:srgbClr val="000000"/>
              </a:solidFill>
            </a:endParaRPr>
          </a:p>
          <a:p>
            <a:pPr indent="-323850" lvl="1" marL="1371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ru">
                <a:solidFill>
                  <a:srgbClr val="000000"/>
                </a:solidFill>
              </a:rPr>
              <a:t>переводить его</a:t>
            </a:r>
            <a:endParaRPr>
              <a:solidFill>
                <a:srgbClr val="000000"/>
              </a:solidFill>
            </a:endParaRPr>
          </a:p>
          <a:p>
            <a:pPr indent="-323850" lvl="1" marL="1371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ru">
                <a:solidFill>
                  <a:srgbClr val="000000"/>
                </a:solidFill>
              </a:rPr>
              <a:t>составлять краткий тезисный конспект переведенного текста на русском языке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Планирование и организация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/>
              <a:t>08.12.23 -  Составление плана действий, описание и распределение задач и ответственных, организация работы команды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/>
              <a:t>11.12.23 - Анализ существующих библиотек и решений для разработки приложения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/>
              <a:t>17.12.23 -  Разработка приложения и его развертывание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/>
              <a:t>19.12.23 - Тестирование приложения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/>
              <a:t>21.12.23 - Презентация решения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567675"/>
            <a:ext cx="75057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Ганта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 rotWithShape="1">
          <a:blip r:embed="rId3">
            <a:alphaModFix/>
          </a:blip>
          <a:srcRect b="25239" l="271" r="48477" t="0"/>
          <a:stretch/>
        </p:blipFill>
        <p:spPr>
          <a:xfrm>
            <a:off x="819150" y="1360875"/>
            <a:ext cx="7743098" cy="327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