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1" r:id="rId5"/>
    <p:sldId id="258" r:id="rId6"/>
    <p:sldId id="259"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jan V" userId="f1cae02f2f43a6f5" providerId="LiveId" clId="{F56BEA17-40FE-4DA8-91B4-4847126E33CD}"/>
    <pc:docChg chg="undo custSel addSld modSld">
      <pc:chgData name="Srujan V" userId="f1cae02f2f43a6f5" providerId="LiveId" clId="{F56BEA17-40FE-4DA8-91B4-4847126E33CD}" dt="2023-04-22T18:32:21.471" v="23" actId="26606"/>
      <pc:docMkLst>
        <pc:docMk/>
      </pc:docMkLst>
      <pc:sldChg chg="addSp delSp modSp new mod setBg setClrOvrMap">
        <pc:chgData name="Srujan V" userId="f1cae02f2f43a6f5" providerId="LiveId" clId="{F56BEA17-40FE-4DA8-91B4-4847126E33CD}" dt="2023-04-22T18:32:21.471" v="23" actId="26606"/>
        <pc:sldMkLst>
          <pc:docMk/>
          <pc:sldMk cId="4074177588" sldId="264"/>
        </pc:sldMkLst>
        <pc:spChg chg="mod">
          <ac:chgData name="Srujan V" userId="f1cae02f2f43a6f5" providerId="LiveId" clId="{F56BEA17-40FE-4DA8-91B4-4847126E33CD}" dt="2023-04-22T18:32:21.471" v="23" actId="26606"/>
          <ac:spMkLst>
            <pc:docMk/>
            <pc:sldMk cId="4074177588" sldId="264"/>
            <ac:spMk id="2" creationId="{33E5BD76-2AF8-82AF-B3C3-CE062892D1F0}"/>
          </ac:spMkLst>
        </pc:spChg>
        <pc:spChg chg="del mod">
          <ac:chgData name="Srujan V" userId="f1cae02f2f43a6f5" providerId="LiveId" clId="{F56BEA17-40FE-4DA8-91B4-4847126E33CD}" dt="2023-04-22T18:32:21.471" v="23" actId="26606"/>
          <ac:spMkLst>
            <pc:docMk/>
            <pc:sldMk cId="4074177588" sldId="264"/>
            <ac:spMk id="3" creationId="{CA877EDA-357B-51C4-06C4-94A4BD790BA7}"/>
          </ac:spMkLst>
        </pc:spChg>
        <pc:spChg chg="add del">
          <ac:chgData name="Srujan V" userId="f1cae02f2f43a6f5" providerId="LiveId" clId="{F56BEA17-40FE-4DA8-91B4-4847126E33CD}" dt="2023-04-22T18:32:16.540" v="18" actId="26606"/>
          <ac:spMkLst>
            <pc:docMk/>
            <pc:sldMk cId="4074177588" sldId="264"/>
            <ac:spMk id="9" creationId="{504BED40-EAF7-4E55-AFF7-2CD840EBD3AA}"/>
          </ac:spMkLst>
        </pc:spChg>
        <pc:spChg chg="add del">
          <ac:chgData name="Srujan V" userId="f1cae02f2f43a6f5" providerId="LiveId" clId="{F56BEA17-40FE-4DA8-91B4-4847126E33CD}" dt="2023-04-22T18:32:16.540" v="18" actId="26606"/>
          <ac:spMkLst>
            <pc:docMk/>
            <pc:sldMk cId="4074177588" sldId="264"/>
            <ac:spMk id="11" creationId="{F367CCF1-BB1E-41CF-8499-94A870C33EFA}"/>
          </ac:spMkLst>
        </pc:spChg>
        <pc:spChg chg="add del">
          <ac:chgData name="Srujan V" userId="f1cae02f2f43a6f5" providerId="LiveId" clId="{F56BEA17-40FE-4DA8-91B4-4847126E33CD}" dt="2023-04-22T18:32:18.416" v="20" actId="26606"/>
          <ac:spMkLst>
            <pc:docMk/>
            <pc:sldMk cId="4074177588" sldId="264"/>
            <ac:spMk id="13" creationId="{3CED7894-4F62-4A6C-8DB5-DB5BE08E9C03}"/>
          </ac:spMkLst>
        </pc:spChg>
        <pc:spChg chg="add del">
          <ac:chgData name="Srujan V" userId="f1cae02f2f43a6f5" providerId="LiveId" clId="{F56BEA17-40FE-4DA8-91B4-4847126E33CD}" dt="2023-04-22T18:32:18.416" v="20" actId="26606"/>
          <ac:spMkLst>
            <pc:docMk/>
            <pc:sldMk cId="4074177588" sldId="264"/>
            <ac:spMk id="14" creationId="{E536F3B4-50F6-4C52-8F76-4EB1214719DC}"/>
          </ac:spMkLst>
        </pc:spChg>
        <pc:spChg chg="add del">
          <ac:chgData name="Srujan V" userId="f1cae02f2f43a6f5" providerId="LiveId" clId="{F56BEA17-40FE-4DA8-91B4-4847126E33CD}" dt="2023-04-22T18:32:21.375" v="22" actId="26606"/>
          <ac:spMkLst>
            <pc:docMk/>
            <pc:sldMk cId="4074177588" sldId="264"/>
            <ac:spMk id="17" creationId="{B8DD2392-397B-48BF-BEFA-EA1FB881CA85}"/>
          </ac:spMkLst>
        </pc:spChg>
        <pc:spChg chg="add">
          <ac:chgData name="Srujan V" userId="f1cae02f2f43a6f5" providerId="LiveId" clId="{F56BEA17-40FE-4DA8-91B4-4847126E33CD}" dt="2023-04-22T18:32:21.471" v="23" actId="26606"/>
          <ac:spMkLst>
            <pc:docMk/>
            <pc:sldMk cId="4074177588" sldId="264"/>
            <ac:spMk id="20" creationId="{BFABBCE0-E08C-4BBE-9FD2-E2B253D4D5F2}"/>
          </ac:spMkLst>
        </pc:spChg>
        <pc:spChg chg="add">
          <ac:chgData name="Srujan V" userId="f1cae02f2f43a6f5" providerId="LiveId" clId="{F56BEA17-40FE-4DA8-91B4-4847126E33CD}" dt="2023-04-22T18:32:21.471" v="23" actId="26606"/>
          <ac:spMkLst>
            <pc:docMk/>
            <pc:sldMk cId="4074177588" sldId="264"/>
            <ac:spMk id="21" creationId="{FF426BAC-43D6-468E-B6FF-167034D5CE43}"/>
          </ac:spMkLst>
        </pc:spChg>
        <pc:spChg chg="add">
          <ac:chgData name="Srujan V" userId="f1cae02f2f43a6f5" providerId="LiveId" clId="{F56BEA17-40FE-4DA8-91B4-4847126E33CD}" dt="2023-04-22T18:32:21.471" v="23" actId="26606"/>
          <ac:spMkLst>
            <pc:docMk/>
            <pc:sldMk cId="4074177588" sldId="264"/>
            <ac:spMk id="22" creationId="{FB02D80E-5995-4C54-8387-5893C2C89473}"/>
          </ac:spMkLst>
        </pc:spChg>
        <pc:spChg chg="add">
          <ac:chgData name="Srujan V" userId="f1cae02f2f43a6f5" providerId="LiveId" clId="{F56BEA17-40FE-4DA8-91B4-4847126E33CD}" dt="2023-04-22T18:32:21.471" v="23" actId="26606"/>
          <ac:spMkLst>
            <pc:docMk/>
            <pc:sldMk cId="4074177588" sldId="264"/>
            <ac:spMk id="23" creationId="{896083C8-1401-4950-AF56-E2FAFE42D656}"/>
          </ac:spMkLst>
        </pc:spChg>
        <pc:graphicFrameChg chg="add">
          <ac:chgData name="Srujan V" userId="f1cae02f2f43a6f5" providerId="LiveId" clId="{F56BEA17-40FE-4DA8-91B4-4847126E33CD}" dt="2023-04-22T18:32:21.471" v="23" actId="26606"/>
          <ac:graphicFrameMkLst>
            <pc:docMk/>
            <pc:sldMk cId="4074177588" sldId="264"/>
            <ac:graphicFrameMk id="24" creationId="{83245630-B900-3247-BDA9-844FFD4116E0}"/>
          </ac:graphicFrameMkLst>
        </pc:graphicFrameChg>
        <pc:picChg chg="add del">
          <ac:chgData name="Srujan V" userId="f1cae02f2f43a6f5" providerId="LiveId" clId="{F56BEA17-40FE-4DA8-91B4-4847126E33CD}" dt="2023-04-22T18:32:16.540" v="18" actId="26606"/>
          <ac:picMkLst>
            <pc:docMk/>
            <pc:sldMk cId="4074177588" sldId="264"/>
            <ac:picMk id="5" creationId="{9633970C-DDD3-49BB-8AF6-758367833DF5}"/>
          </ac:picMkLst>
        </pc:picChg>
        <pc:picChg chg="add del">
          <ac:chgData name="Srujan V" userId="f1cae02f2f43a6f5" providerId="LiveId" clId="{F56BEA17-40FE-4DA8-91B4-4847126E33CD}" dt="2023-04-22T18:32:18.416" v="20" actId="26606"/>
          <ac:picMkLst>
            <pc:docMk/>
            <pc:sldMk cId="4074177588" sldId="264"/>
            <ac:picMk id="15" creationId="{B53BB028-14BC-DAC4-7E4A-988B371F4BEA}"/>
          </ac:picMkLst>
        </pc:picChg>
        <pc:picChg chg="add del">
          <ac:chgData name="Srujan V" userId="f1cae02f2f43a6f5" providerId="LiveId" clId="{F56BEA17-40FE-4DA8-91B4-4847126E33CD}" dt="2023-04-22T18:32:21.375" v="22" actId="26606"/>
          <ac:picMkLst>
            <pc:docMk/>
            <pc:sldMk cId="4074177588" sldId="264"/>
            <ac:picMk id="18" creationId="{ED3E5557-246E-4D15-1D7F-A379B73FF545}"/>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www.geeksforgeeks.org/python-playing-audio-file-in-pygame/" TargetMode="External"/><Relationship Id="rId1" Type="http://schemas.openxmlformats.org/officeDocument/2006/relationships/hyperlink" Target="https://www.geeksforgeeks.org/python-time-module/" TargetMode="External"/><Relationship Id="rId4" Type="http://schemas.openxmlformats.org/officeDocument/2006/relationships/hyperlink" Target="https://www.youtube.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www.geeksforgeeks.org/python-playing-audio-file-in-pygame/" TargetMode="External"/><Relationship Id="rId1" Type="http://schemas.openxmlformats.org/officeDocument/2006/relationships/hyperlink" Target="https://www.geeksforgeeks.org/python-time-module/" TargetMode="External"/><Relationship Id="rId4" Type="http://schemas.openxmlformats.org/officeDocument/2006/relationships/hyperlink" Target="https://www.youtub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51617-DB7E-4B90-8524-C25E10A39A3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5AD31F3-D700-4CE1-96E0-FD50F0F54E0E}">
      <dgm:prSet/>
      <dgm:spPr/>
      <dgm:t>
        <a:bodyPr/>
        <a:lstStyle/>
        <a:p>
          <a:r>
            <a:rPr lang="en-US"/>
            <a:t>1) To prompt users to take a short break from their work instead of working for long hours continuously.</a:t>
          </a:r>
        </a:p>
      </dgm:t>
    </dgm:pt>
    <dgm:pt modelId="{10E466D3-0ED6-426D-BA98-1FE815E75188}" type="parTrans" cxnId="{28CA4372-0B03-4C81-8FEB-49FE061C6EBB}">
      <dgm:prSet/>
      <dgm:spPr/>
      <dgm:t>
        <a:bodyPr/>
        <a:lstStyle/>
        <a:p>
          <a:endParaRPr lang="en-US"/>
        </a:p>
      </dgm:t>
    </dgm:pt>
    <dgm:pt modelId="{AA420996-D4C1-4AF2-9534-FBAF36240B4D}" type="sibTrans" cxnId="{28CA4372-0B03-4C81-8FEB-49FE061C6EBB}">
      <dgm:prSet/>
      <dgm:spPr/>
      <dgm:t>
        <a:bodyPr/>
        <a:lstStyle/>
        <a:p>
          <a:endParaRPr lang="en-US"/>
        </a:p>
      </dgm:t>
    </dgm:pt>
    <dgm:pt modelId="{9FBB07EC-3EC4-4C80-B9F5-48ACD4F0F964}">
      <dgm:prSet/>
      <dgm:spPr/>
      <dgm:t>
        <a:bodyPr/>
        <a:lstStyle/>
        <a:p>
          <a:r>
            <a:rPr lang="en-US"/>
            <a:t>2) To keep and maintain an active log of the user’s activity which is stored permanently on the device and is accessible at the user’s will. </a:t>
          </a:r>
        </a:p>
      </dgm:t>
    </dgm:pt>
    <dgm:pt modelId="{06AD18BD-B7EC-4AF5-88B7-CE615026F760}" type="parTrans" cxnId="{F8CCE160-BFFA-49D4-877F-9F85CF2DD692}">
      <dgm:prSet/>
      <dgm:spPr/>
      <dgm:t>
        <a:bodyPr/>
        <a:lstStyle/>
        <a:p>
          <a:endParaRPr lang="en-US"/>
        </a:p>
      </dgm:t>
    </dgm:pt>
    <dgm:pt modelId="{1D652CCF-365E-4E57-A1A3-6B80DF212C8F}" type="sibTrans" cxnId="{F8CCE160-BFFA-49D4-877F-9F85CF2DD692}">
      <dgm:prSet/>
      <dgm:spPr/>
      <dgm:t>
        <a:bodyPr/>
        <a:lstStyle/>
        <a:p>
          <a:endParaRPr lang="en-US"/>
        </a:p>
      </dgm:t>
    </dgm:pt>
    <dgm:pt modelId="{7ABFB062-B8B5-4FB1-BE42-819D4E73794E}" type="pres">
      <dgm:prSet presAssocID="{4A451617-DB7E-4B90-8524-C25E10A39A30}" presName="hierChild1" presStyleCnt="0">
        <dgm:presLayoutVars>
          <dgm:chPref val="1"/>
          <dgm:dir/>
          <dgm:animOne val="branch"/>
          <dgm:animLvl val="lvl"/>
          <dgm:resizeHandles/>
        </dgm:presLayoutVars>
      </dgm:prSet>
      <dgm:spPr/>
    </dgm:pt>
    <dgm:pt modelId="{092DD19F-A357-489D-827A-9BA3173E2964}" type="pres">
      <dgm:prSet presAssocID="{05AD31F3-D700-4CE1-96E0-FD50F0F54E0E}" presName="hierRoot1" presStyleCnt="0"/>
      <dgm:spPr/>
    </dgm:pt>
    <dgm:pt modelId="{2066F8EA-3CB8-4614-BD9D-D83DDABF8F34}" type="pres">
      <dgm:prSet presAssocID="{05AD31F3-D700-4CE1-96E0-FD50F0F54E0E}" presName="composite" presStyleCnt="0"/>
      <dgm:spPr/>
    </dgm:pt>
    <dgm:pt modelId="{5CA45ECD-1B55-4E68-BC3A-B90397C6E371}" type="pres">
      <dgm:prSet presAssocID="{05AD31F3-D700-4CE1-96E0-FD50F0F54E0E}" presName="background" presStyleLbl="node0" presStyleIdx="0" presStyleCnt="2"/>
      <dgm:spPr/>
    </dgm:pt>
    <dgm:pt modelId="{AB855DB8-F2E3-4871-A48D-D00AF1F1B2A2}" type="pres">
      <dgm:prSet presAssocID="{05AD31F3-D700-4CE1-96E0-FD50F0F54E0E}" presName="text" presStyleLbl="fgAcc0" presStyleIdx="0" presStyleCnt="2">
        <dgm:presLayoutVars>
          <dgm:chPref val="3"/>
        </dgm:presLayoutVars>
      </dgm:prSet>
      <dgm:spPr/>
    </dgm:pt>
    <dgm:pt modelId="{F9AA3116-12FA-408E-A27C-3807CFBA20CF}" type="pres">
      <dgm:prSet presAssocID="{05AD31F3-D700-4CE1-96E0-FD50F0F54E0E}" presName="hierChild2" presStyleCnt="0"/>
      <dgm:spPr/>
    </dgm:pt>
    <dgm:pt modelId="{0074F2B8-491F-484B-BDB4-C505DCFD6508}" type="pres">
      <dgm:prSet presAssocID="{9FBB07EC-3EC4-4C80-B9F5-48ACD4F0F964}" presName="hierRoot1" presStyleCnt="0"/>
      <dgm:spPr/>
    </dgm:pt>
    <dgm:pt modelId="{E974DCBE-A68B-479F-BA6B-15208ECB044C}" type="pres">
      <dgm:prSet presAssocID="{9FBB07EC-3EC4-4C80-B9F5-48ACD4F0F964}" presName="composite" presStyleCnt="0"/>
      <dgm:spPr/>
    </dgm:pt>
    <dgm:pt modelId="{611A5209-CEE7-43E8-AC7E-A41001B67A85}" type="pres">
      <dgm:prSet presAssocID="{9FBB07EC-3EC4-4C80-B9F5-48ACD4F0F964}" presName="background" presStyleLbl="node0" presStyleIdx="1" presStyleCnt="2"/>
      <dgm:spPr/>
    </dgm:pt>
    <dgm:pt modelId="{F8F50FC4-2A0A-4737-830B-0F0895199ED9}" type="pres">
      <dgm:prSet presAssocID="{9FBB07EC-3EC4-4C80-B9F5-48ACD4F0F964}" presName="text" presStyleLbl="fgAcc0" presStyleIdx="1" presStyleCnt="2">
        <dgm:presLayoutVars>
          <dgm:chPref val="3"/>
        </dgm:presLayoutVars>
      </dgm:prSet>
      <dgm:spPr/>
    </dgm:pt>
    <dgm:pt modelId="{766E65BA-00E8-4765-939F-C8E4B0A25BDA}" type="pres">
      <dgm:prSet presAssocID="{9FBB07EC-3EC4-4C80-B9F5-48ACD4F0F964}" presName="hierChild2" presStyleCnt="0"/>
      <dgm:spPr/>
    </dgm:pt>
  </dgm:ptLst>
  <dgm:cxnLst>
    <dgm:cxn modelId="{8C862E22-7D1B-4634-B12B-0359FD25D7A3}" type="presOf" srcId="{05AD31F3-D700-4CE1-96E0-FD50F0F54E0E}" destId="{AB855DB8-F2E3-4871-A48D-D00AF1F1B2A2}" srcOrd="0" destOrd="0" presId="urn:microsoft.com/office/officeart/2005/8/layout/hierarchy1"/>
    <dgm:cxn modelId="{F8CCE160-BFFA-49D4-877F-9F85CF2DD692}" srcId="{4A451617-DB7E-4B90-8524-C25E10A39A30}" destId="{9FBB07EC-3EC4-4C80-B9F5-48ACD4F0F964}" srcOrd="1" destOrd="0" parTransId="{06AD18BD-B7EC-4AF5-88B7-CE615026F760}" sibTransId="{1D652CCF-365E-4E57-A1A3-6B80DF212C8F}"/>
    <dgm:cxn modelId="{28CA4372-0B03-4C81-8FEB-49FE061C6EBB}" srcId="{4A451617-DB7E-4B90-8524-C25E10A39A30}" destId="{05AD31F3-D700-4CE1-96E0-FD50F0F54E0E}" srcOrd="0" destOrd="0" parTransId="{10E466D3-0ED6-426D-BA98-1FE815E75188}" sibTransId="{AA420996-D4C1-4AF2-9534-FBAF36240B4D}"/>
    <dgm:cxn modelId="{4BF95E73-2649-4482-8C10-94BA718D10C5}" type="presOf" srcId="{9FBB07EC-3EC4-4C80-B9F5-48ACD4F0F964}" destId="{F8F50FC4-2A0A-4737-830B-0F0895199ED9}" srcOrd="0" destOrd="0" presId="urn:microsoft.com/office/officeart/2005/8/layout/hierarchy1"/>
    <dgm:cxn modelId="{0FEA49FD-F968-447A-AA84-B80BA1B61998}" type="presOf" srcId="{4A451617-DB7E-4B90-8524-C25E10A39A30}" destId="{7ABFB062-B8B5-4FB1-BE42-819D4E73794E}" srcOrd="0" destOrd="0" presId="urn:microsoft.com/office/officeart/2005/8/layout/hierarchy1"/>
    <dgm:cxn modelId="{1D84259E-4F34-4307-9B9A-62CEF45D505E}" type="presParOf" srcId="{7ABFB062-B8B5-4FB1-BE42-819D4E73794E}" destId="{092DD19F-A357-489D-827A-9BA3173E2964}" srcOrd="0" destOrd="0" presId="urn:microsoft.com/office/officeart/2005/8/layout/hierarchy1"/>
    <dgm:cxn modelId="{15602B20-7CC0-49DD-8B2A-B43C13F2959B}" type="presParOf" srcId="{092DD19F-A357-489D-827A-9BA3173E2964}" destId="{2066F8EA-3CB8-4614-BD9D-D83DDABF8F34}" srcOrd="0" destOrd="0" presId="urn:microsoft.com/office/officeart/2005/8/layout/hierarchy1"/>
    <dgm:cxn modelId="{F800C5D3-E28A-4B10-B74B-FCE6F83DAA88}" type="presParOf" srcId="{2066F8EA-3CB8-4614-BD9D-D83DDABF8F34}" destId="{5CA45ECD-1B55-4E68-BC3A-B90397C6E371}" srcOrd="0" destOrd="0" presId="urn:microsoft.com/office/officeart/2005/8/layout/hierarchy1"/>
    <dgm:cxn modelId="{98993419-DABC-4CC1-A761-E77AAFE787A3}" type="presParOf" srcId="{2066F8EA-3CB8-4614-BD9D-D83DDABF8F34}" destId="{AB855DB8-F2E3-4871-A48D-D00AF1F1B2A2}" srcOrd="1" destOrd="0" presId="urn:microsoft.com/office/officeart/2005/8/layout/hierarchy1"/>
    <dgm:cxn modelId="{41927853-FFCA-4916-A313-7E700B8765B5}" type="presParOf" srcId="{092DD19F-A357-489D-827A-9BA3173E2964}" destId="{F9AA3116-12FA-408E-A27C-3807CFBA20CF}" srcOrd="1" destOrd="0" presId="urn:microsoft.com/office/officeart/2005/8/layout/hierarchy1"/>
    <dgm:cxn modelId="{AE950F8C-F974-4FEA-88FA-C0545CCB72D7}" type="presParOf" srcId="{7ABFB062-B8B5-4FB1-BE42-819D4E73794E}" destId="{0074F2B8-491F-484B-BDB4-C505DCFD6508}" srcOrd="1" destOrd="0" presId="urn:microsoft.com/office/officeart/2005/8/layout/hierarchy1"/>
    <dgm:cxn modelId="{B228C808-236A-4244-8534-FA3A585797AC}" type="presParOf" srcId="{0074F2B8-491F-484B-BDB4-C505DCFD6508}" destId="{E974DCBE-A68B-479F-BA6B-15208ECB044C}" srcOrd="0" destOrd="0" presId="urn:microsoft.com/office/officeart/2005/8/layout/hierarchy1"/>
    <dgm:cxn modelId="{8A23AE5F-9FB2-417B-B6E5-66DC0D5C1F97}" type="presParOf" srcId="{E974DCBE-A68B-479F-BA6B-15208ECB044C}" destId="{611A5209-CEE7-43E8-AC7E-A41001B67A85}" srcOrd="0" destOrd="0" presId="urn:microsoft.com/office/officeart/2005/8/layout/hierarchy1"/>
    <dgm:cxn modelId="{D3B852A4-9C46-4516-BF87-0EB3DB474C59}" type="presParOf" srcId="{E974DCBE-A68B-479F-BA6B-15208ECB044C}" destId="{F8F50FC4-2A0A-4737-830B-0F0895199ED9}" srcOrd="1" destOrd="0" presId="urn:microsoft.com/office/officeart/2005/8/layout/hierarchy1"/>
    <dgm:cxn modelId="{AA9CF37A-6AC1-42A1-8B92-E578EC46D2AA}" type="presParOf" srcId="{0074F2B8-491F-484B-BDB4-C505DCFD6508}" destId="{766E65BA-00E8-4765-939F-C8E4B0A25BD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6F070-66C9-4883-844F-64058E7E9040}"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9E8375A-EB48-4924-9B47-5FA219EFF0A0}">
      <dgm:prSet/>
      <dgm:spPr/>
      <dgm:t>
        <a:bodyPr/>
        <a:lstStyle/>
        <a:p>
          <a:r>
            <a:rPr lang="en-US" u="sng">
              <a:hlinkClick xmlns:r="http://schemas.openxmlformats.org/officeDocument/2006/relationships" r:id="rId1"/>
            </a:rPr>
            <a:t>https://www.geeksforgeeks.org/python-time-module/</a:t>
          </a:r>
          <a:r>
            <a:rPr lang="en-US"/>
            <a:t> - To learn about the time module. </a:t>
          </a:r>
        </a:p>
      </dgm:t>
    </dgm:pt>
    <dgm:pt modelId="{24CA1DB0-A6CD-45FA-9598-ABB58DFB7BEA}" type="parTrans" cxnId="{603DC4E5-892A-4E4D-BF58-DBD0260F7F74}">
      <dgm:prSet/>
      <dgm:spPr/>
      <dgm:t>
        <a:bodyPr/>
        <a:lstStyle/>
        <a:p>
          <a:endParaRPr lang="en-US"/>
        </a:p>
      </dgm:t>
    </dgm:pt>
    <dgm:pt modelId="{FCD2E976-A4B8-4667-87E5-19845C0C5344}" type="sibTrans" cxnId="{603DC4E5-892A-4E4D-BF58-DBD0260F7F74}">
      <dgm:prSet/>
      <dgm:spPr/>
      <dgm:t>
        <a:bodyPr/>
        <a:lstStyle/>
        <a:p>
          <a:endParaRPr lang="en-US"/>
        </a:p>
      </dgm:t>
    </dgm:pt>
    <dgm:pt modelId="{4E1ECC8E-A30C-43EF-A183-F9B2DA5E4010}">
      <dgm:prSet/>
      <dgm:spPr/>
      <dgm:t>
        <a:bodyPr/>
        <a:lstStyle/>
        <a:p>
          <a:r>
            <a:rPr lang="en-US" u="sng">
              <a:hlinkClick xmlns:r="http://schemas.openxmlformats.org/officeDocument/2006/relationships" r:id="rId2"/>
            </a:rPr>
            <a:t>https://www.geeksforgeeks.org/python-playing-audio-file-in-pygame/</a:t>
          </a:r>
          <a:r>
            <a:rPr lang="en-US"/>
            <a:t> - To learn about the pygame library and mixer module.</a:t>
          </a:r>
        </a:p>
      </dgm:t>
    </dgm:pt>
    <dgm:pt modelId="{E95E7D56-C79F-4B94-A4ED-B7F1E712E9A7}" type="parTrans" cxnId="{1D90B759-28E9-4CA1-8998-5B7F3A4434DD}">
      <dgm:prSet/>
      <dgm:spPr/>
      <dgm:t>
        <a:bodyPr/>
        <a:lstStyle/>
        <a:p>
          <a:endParaRPr lang="en-US"/>
        </a:p>
      </dgm:t>
    </dgm:pt>
    <dgm:pt modelId="{60345C7F-01AC-407A-853B-2B9B30EEDAA9}" type="sibTrans" cxnId="{1D90B759-28E9-4CA1-8998-5B7F3A4434DD}">
      <dgm:prSet/>
      <dgm:spPr/>
      <dgm:t>
        <a:bodyPr/>
        <a:lstStyle/>
        <a:p>
          <a:endParaRPr lang="en-US"/>
        </a:p>
      </dgm:t>
    </dgm:pt>
    <dgm:pt modelId="{0007C0D4-EE3E-41C4-9D70-85EDFB4BE61F}">
      <dgm:prSet/>
      <dgm:spPr/>
      <dgm:t>
        <a:bodyPr/>
        <a:lstStyle/>
        <a:p>
          <a:r>
            <a:rPr lang="en-US" u="sng">
              <a:hlinkClick xmlns:r="http://schemas.openxmlformats.org/officeDocument/2006/relationships" r:id="rId3"/>
            </a:rPr>
            <a:t>https://chat.openai.com/</a:t>
          </a:r>
          <a:r>
            <a:rPr lang="en-US"/>
            <a:t> - for error rectification and improvising.</a:t>
          </a:r>
        </a:p>
      </dgm:t>
    </dgm:pt>
    <dgm:pt modelId="{BBF98C55-5FA5-47F1-9B00-EB4D01BE1E39}" type="parTrans" cxnId="{908BE465-C413-4A64-9227-059F09A48D4F}">
      <dgm:prSet/>
      <dgm:spPr/>
      <dgm:t>
        <a:bodyPr/>
        <a:lstStyle/>
        <a:p>
          <a:endParaRPr lang="en-US"/>
        </a:p>
      </dgm:t>
    </dgm:pt>
    <dgm:pt modelId="{78A77345-5699-41F5-A3ED-DFE1E2D3EBC8}" type="sibTrans" cxnId="{908BE465-C413-4A64-9227-059F09A48D4F}">
      <dgm:prSet/>
      <dgm:spPr/>
      <dgm:t>
        <a:bodyPr/>
        <a:lstStyle/>
        <a:p>
          <a:endParaRPr lang="en-US"/>
        </a:p>
      </dgm:t>
    </dgm:pt>
    <dgm:pt modelId="{221DA1E0-385A-42F7-974E-7F868AD0CCBD}">
      <dgm:prSet/>
      <dgm:spPr/>
      <dgm:t>
        <a:bodyPr/>
        <a:lstStyle/>
        <a:p>
          <a:r>
            <a:rPr lang="en-US" u="sng">
              <a:hlinkClick xmlns:r="http://schemas.openxmlformats.org/officeDocument/2006/relationships" r:id="rId4"/>
            </a:rPr>
            <a:t>https://www.youtube.com/</a:t>
          </a:r>
          <a:r>
            <a:rPr lang="en-US"/>
            <a:t> - used it for finding audio files and then downloaded it. </a:t>
          </a:r>
        </a:p>
      </dgm:t>
    </dgm:pt>
    <dgm:pt modelId="{868B5EC2-29F3-4952-9146-8EA35CAEB796}" type="parTrans" cxnId="{3AD0F986-534A-4BB3-880D-A49D9E0CD3E2}">
      <dgm:prSet/>
      <dgm:spPr/>
      <dgm:t>
        <a:bodyPr/>
        <a:lstStyle/>
        <a:p>
          <a:endParaRPr lang="en-US"/>
        </a:p>
      </dgm:t>
    </dgm:pt>
    <dgm:pt modelId="{0E0AFA0D-4C15-4575-8B55-FB2C0F15C5B3}" type="sibTrans" cxnId="{3AD0F986-534A-4BB3-880D-A49D9E0CD3E2}">
      <dgm:prSet/>
      <dgm:spPr/>
      <dgm:t>
        <a:bodyPr/>
        <a:lstStyle/>
        <a:p>
          <a:endParaRPr lang="en-US"/>
        </a:p>
      </dgm:t>
    </dgm:pt>
    <dgm:pt modelId="{AF763F2C-B82F-4576-AFED-CD19307651B4}" type="pres">
      <dgm:prSet presAssocID="{2D26F070-66C9-4883-844F-64058E7E9040}" presName="outerComposite" presStyleCnt="0">
        <dgm:presLayoutVars>
          <dgm:chMax val="5"/>
          <dgm:dir/>
          <dgm:resizeHandles val="exact"/>
        </dgm:presLayoutVars>
      </dgm:prSet>
      <dgm:spPr/>
    </dgm:pt>
    <dgm:pt modelId="{FB057F5B-4780-43E7-BAE7-4F3B33181A0C}" type="pres">
      <dgm:prSet presAssocID="{2D26F070-66C9-4883-844F-64058E7E9040}" presName="dummyMaxCanvas" presStyleCnt="0">
        <dgm:presLayoutVars/>
      </dgm:prSet>
      <dgm:spPr/>
    </dgm:pt>
    <dgm:pt modelId="{1618A11E-974E-4E91-BA94-48E47A93866D}" type="pres">
      <dgm:prSet presAssocID="{2D26F070-66C9-4883-844F-64058E7E9040}" presName="FourNodes_1" presStyleLbl="node1" presStyleIdx="0" presStyleCnt="4">
        <dgm:presLayoutVars>
          <dgm:bulletEnabled val="1"/>
        </dgm:presLayoutVars>
      </dgm:prSet>
      <dgm:spPr/>
    </dgm:pt>
    <dgm:pt modelId="{66F76BEF-805F-4A53-9165-2D3C3D268A40}" type="pres">
      <dgm:prSet presAssocID="{2D26F070-66C9-4883-844F-64058E7E9040}" presName="FourNodes_2" presStyleLbl="node1" presStyleIdx="1" presStyleCnt="4">
        <dgm:presLayoutVars>
          <dgm:bulletEnabled val="1"/>
        </dgm:presLayoutVars>
      </dgm:prSet>
      <dgm:spPr/>
    </dgm:pt>
    <dgm:pt modelId="{BCDEF120-0FB8-456C-AE0A-D787CC2F51F5}" type="pres">
      <dgm:prSet presAssocID="{2D26F070-66C9-4883-844F-64058E7E9040}" presName="FourNodes_3" presStyleLbl="node1" presStyleIdx="2" presStyleCnt="4">
        <dgm:presLayoutVars>
          <dgm:bulletEnabled val="1"/>
        </dgm:presLayoutVars>
      </dgm:prSet>
      <dgm:spPr/>
    </dgm:pt>
    <dgm:pt modelId="{2AC332E1-3638-44F9-9941-72217635B2DC}" type="pres">
      <dgm:prSet presAssocID="{2D26F070-66C9-4883-844F-64058E7E9040}" presName="FourNodes_4" presStyleLbl="node1" presStyleIdx="3" presStyleCnt="4">
        <dgm:presLayoutVars>
          <dgm:bulletEnabled val="1"/>
        </dgm:presLayoutVars>
      </dgm:prSet>
      <dgm:spPr/>
    </dgm:pt>
    <dgm:pt modelId="{FEA62406-B56F-456B-A119-A2DFC79673FF}" type="pres">
      <dgm:prSet presAssocID="{2D26F070-66C9-4883-844F-64058E7E9040}" presName="FourConn_1-2" presStyleLbl="fgAccFollowNode1" presStyleIdx="0" presStyleCnt="3">
        <dgm:presLayoutVars>
          <dgm:bulletEnabled val="1"/>
        </dgm:presLayoutVars>
      </dgm:prSet>
      <dgm:spPr/>
    </dgm:pt>
    <dgm:pt modelId="{FB5D962C-CF34-4B8A-AB96-95451D98D7A5}" type="pres">
      <dgm:prSet presAssocID="{2D26F070-66C9-4883-844F-64058E7E9040}" presName="FourConn_2-3" presStyleLbl="fgAccFollowNode1" presStyleIdx="1" presStyleCnt="3">
        <dgm:presLayoutVars>
          <dgm:bulletEnabled val="1"/>
        </dgm:presLayoutVars>
      </dgm:prSet>
      <dgm:spPr/>
    </dgm:pt>
    <dgm:pt modelId="{38B1018E-C1B6-4A31-B793-265B4D6A3BEF}" type="pres">
      <dgm:prSet presAssocID="{2D26F070-66C9-4883-844F-64058E7E9040}" presName="FourConn_3-4" presStyleLbl="fgAccFollowNode1" presStyleIdx="2" presStyleCnt="3">
        <dgm:presLayoutVars>
          <dgm:bulletEnabled val="1"/>
        </dgm:presLayoutVars>
      </dgm:prSet>
      <dgm:spPr/>
    </dgm:pt>
    <dgm:pt modelId="{285D0CEF-68D3-4177-95BD-D1CD8AE07E48}" type="pres">
      <dgm:prSet presAssocID="{2D26F070-66C9-4883-844F-64058E7E9040}" presName="FourNodes_1_text" presStyleLbl="node1" presStyleIdx="3" presStyleCnt="4">
        <dgm:presLayoutVars>
          <dgm:bulletEnabled val="1"/>
        </dgm:presLayoutVars>
      </dgm:prSet>
      <dgm:spPr/>
    </dgm:pt>
    <dgm:pt modelId="{E7C60F4F-5191-41EF-B526-211A26A07108}" type="pres">
      <dgm:prSet presAssocID="{2D26F070-66C9-4883-844F-64058E7E9040}" presName="FourNodes_2_text" presStyleLbl="node1" presStyleIdx="3" presStyleCnt="4">
        <dgm:presLayoutVars>
          <dgm:bulletEnabled val="1"/>
        </dgm:presLayoutVars>
      </dgm:prSet>
      <dgm:spPr/>
    </dgm:pt>
    <dgm:pt modelId="{4F03F304-6BEE-495C-A8C4-2BDE2AC8B01A}" type="pres">
      <dgm:prSet presAssocID="{2D26F070-66C9-4883-844F-64058E7E9040}" presName="FourNodes_3_text" presStyleLbl="node1" presStyleIdx="3" presStyleCnt="4">
        <dgm:presLayoutVars>
          <dgm:bulletEnabled val="1"/>
        </dgm:presLayoutVars>
      </dgm:prSet>
      <dgm:spPr/>
    </dgm:pt>
    <dgm:pt modelId="{E48982A7-EA45-469A-95A8-E39A7AEDB14E}" type="pres">
      <dgm:prSet presAssocID="{2D26F070-66C9-4883-844F-64058E7E9040}" presName="FourNodes_4_text" presStyleLbl="node1" presStyleIdx="3" presStyleCnt="4">
        <dgm:presLayoutVars>
          <dgm:bulletEnabled val="1"/>
        </dgm:presLayoutVars>
      </dgm:prSet>
      <dgm:spPr/>
    </dgm:pt>
  </dgm:ptLst>
  <dgm:cxnLst>
    <dgm:cxn modelId="{45BC7603-22B1-470F-82FD-CE867D001EFD}" type="presOf" srcId="{4E1ECC8E-A30C-43EF-A183-F9B2DA5E4010}" destId="{66F76BEF-805F-4A53-9165-2D3C3D268A40}" srcOrd="0" destOrd="0" presId="urn:microsoft.com/office/officeart/2005/8/layout/vProcess5"/>
    <dgm:cxn modelId="{5FD9FE27-B356-448B-8575-454C0806093A}" type="presOf" srcId="{221DA1E0-385A-42F7-974E-7F868AD0CCBD}" destId="{2AC332E1-3638-44F9-9941-72217635B2DC}" srcOrd="0" destOrd="0" presId="urn:microsoft.com/office/officeart/2005/8/layout/vProcess5"/>
    <dgm:cxn modelId="{9CDB262D-5902-41E4-8683-536D4772E66F}" type="presOf" srcId="{2D26F070-66C9-4883-844F-64058E7E9040}" destId="{AF763F2C-B82F-4576-AFED-CD19307651B4}" srcOrd="0" destOrd="0" presId="urn:microsoft.com/office/officeart/2005/8/layout/vProcess5"/>
    <dgm:cxn modelId="{B21A435E-9DAA-435D-AC8C-9B08F8789D45}" type="presOf" srcId="{19E8375A-EB48-4924-9B47-5FA219EFF0A0}" destId="{285D0CEF-68D3-4177-95BD-D1CD8AE07E48}" srcOrd="1" destOrd="0" presId="urn:microsoft.com/office/officeart/2005/8/layout/vProcess5"/>
    <dgm:cxn modelId="{C7739441-7427-4C3F-8B19-B5B1F5632C5C}" type="presOf" srcId="{0007C0D4-EE3E-41C4-9D70-85EDFB4BE61F}" destId="{BCDEF120-0FB8-456C-AE0A-D787CC2F51F5}" srcOrd="0" destOrd="0" presId="urn:microsoft.com/office/officeart/2005/8/layout/vProcess5"/>
    <dgm:cxn modelId="{908BE465-C413-4A64-9227-059F09A48D4F}" srcId="{2D26F070-66C9-4883-844F-64058E7E9040}" destId="{0007C0D4-EE3E-41C4-9D70-85EDFB4BE61F}" srcOrd="2" destOrd="0" parTransId="{BBF98C55-5FA5-47F1-9B00-EB4D01BE1E39}" sibTransId="{78A77345-5699-41F5-A3ED-DFE1E2D3EBC8}"/>
    <dgm:cxn modelId="{5B636671-5E8E-442F-928A-CE84F101CACB}" type="presOf" srcId="{78A77345-5699-41F5-A3ED-DFE1E2D3EBC8}" destId="{38B1018E-C1B6-4A31-B793-265B4D6A3BEF}" srcOrd="0" destOrd="0" presId="urn:microsoft.com/office/officeart/2005/8/layout/vProcess5"/>
    <dgm:cxn modelId="{1D90B759-28E9-4CA1-8998-5B7F3A4434DD}" srcId="{2D26F070-66C9-4883-844F-64058E7E9040}" destId="{4E1ECC8E-A30C-43EF-A183-F9B2DA5E4010}" srcOrd="1" destOrd="0" parTransId="{E95E7D56-C79F-4B94-A4ED-B7F1E712E9A7}" sibTransId="{60345C7F-01AC-407A-853B-2B9B30EEDAA9}"/>
    <dgm:cxn modelId="{9ED6BD7A-8E04-4DD7-AB8F-E2434B5F7D0C}" type="presOf" srcId="{221DA1E0-385A-42F7-974E-7F868AD0CCBD}" destId="{E48982A7-EA45-469A-95A8-E39A7AEDB14E}" srcOrd="1" destOrd="0" presId="urn:microsoft.com/office/officeart/2005/8/layout/vProcess5"/>
    <dgm:cxn modelId="{3AD0F986-534A-4BB3-880D-A49D9E0CD3E2}" srcId="{2D26F070-66C9-4883-844F-64058E7E9040}" destId="{221DA1E0-385A-42F7-974E-7F868AD0CCBD}" srcOrd="3" destOrd="0" parTransId="{868B5EC2-29F3-4952-9146-8EA35CAEB796}" sibTransId="{0E0AFA0D-4C15-4575-8B55-FB2C0F15C5B3}"/>
    <dgm:cxn modelId="{12761D99-62F1-4F28-8954-7AF20C1E3FBD}" type="presOf" srcId="{60345C7F-01AC-407A-853B-2B9B30EEDAA9}" destId="{FB5D962C-CF34-4B8A-AB96-95451D98D7A5}" srcOrd="0" destOrd="0" presId="urn:microsoft.com/office/officeart/2005/8/layout/vProcess5"/>
    <dgm:cxn modelId="{ECB0DAA0-8F97-4D54-8EE4-F10C680852A2}" type="presOf" srcId="{FCD2E976-A4B8-4667-87E5-19845C0C5344}" destId="{FEA62406-B56F-456B-A119-A2DFC79673FF}" srcOrd="0" destOrd="0" presId="urn:microsoft.com/office/officeart/2005/8/layout/vProcess5"/>
    <dgm:cxn modelId="{8B2E07B5-FB31-404B-B888-D43F18F75CF3}" type="presOf" srcId="{4E1ECC8E-A30C-43EF-A183-F9B2DA5E4010}" destId="{E7C60F4F-5191-41EF-B526-211A26A07108}" srcOrd="1" destOrd="0" presId="urn:microsoft.com/office/officeart/2005/8/layout/vProcess5"/>
    <dgm:cxn modelId="{FB3652BD-E2DD-474E-98C3-242D2EA7DBF9}" type="presOf" srcId="{19E8375A-EB48-4924-9B47-5FA219EFF0A0}" destId="{1618A11E-974E-4E91-BA94-48E47A93866D}" srcOrd="0" destOrd="0" presId="urn:microsoft.com/office/officeart/2005/8/layout/vProcess5"/>
    <dgm:cxn modelId="{603DC4E5-892A-4E4D-BF58-DBD0260F7F74}" srcId="{2D26F070-66C9-4883-844F-64058E7E9040}" destId="{19E8375A-EB48-4924-9B47-5FA219EFF0A0}" srcOrd="0" destOrd="0" parTransId="{24CA1DB0-A6CD-45FA-9598-ABB58DFB7BEA}" sibTransId="{FCD2E976-A4B8-4667-87E5-19845C0C5344}"/>
    <dgm:cxn modelId="{7F5D65ED-EB73-44EE-8B59-5435EC943176}" type="presOf" srcId="{0007C0D4-EE3E-41C4-9D70-85EDFB4BE61F}" destId="{4F03F304-6BEE-495C-A8C4-2BDE2AC8B01A}" srcOrd="1" destOrd="0" presId="urn:microsoft.com/office/officeart/2005/8/layout/vProcess5"/>
    <dgm:cxn modelId="{5336EDB4-6061-43B1-8FE0-09BD9E14877A}" type="presParOf" srcId="{AF763F2C-B82F-4576-AFED-CD19307651B4}" destId="{FB057F5B-4780-43E7-BAE7-4F3B33181A0C}" srcOrd="0" destOrd="0" presId="urn:microsoft.com/office/officeart/2005/8/layout/vProcess5"/>
    <dgm:cxn modelId="{66B1DA1F-B30A-45B9-86DF-02E061BDD757}" type="presParOf" srcId="{AF763F2C-B82F-4576-AFED-CD19307651B4}" destId="{1618A11E-974E-4E91-BA94-48E47A93866D}" srcOrd="1" destOrd="0" presId="urn:microsoft.com/office/officeart/2005/8/layout/vProcess5"/>
    <dgm:cxn modelId="{DFFCAD9B-AEB2-4129-9619-D294AAC6024F}" type="presParOf" srcId="{AF763F2C-B82F-4576-AFED-CD19307651B4}" destId="{66F76BEF-805F-4A53-9165-2D3C3D268A40}" srcOrd="2" destOrd="0" presId="urn:microsoft.com/office/officeart/2005/8/layout/vProcess5"/>
    <dgm:cxn modelId="{AFB84262-6BCC-41FF-B868-318D72B3939D}" type="presParOf" srcId="{AF763F2C-B82F-4576-AFED-CD19307651B4}" destId="{BCDEF120-0FB8-456C-AE0A-D787CC2F51F5}" srcOrd="3" destOrd="0" presId="urn:microsoft.com/office/officeart/2005/8/layout/vProcess5"/>
    <dgm:cxn modelId="{C22929F9-2DD4-4ABD-B1FE-57AD59AEA0BE}" type="presParOf" srcId="{AF763F2C-B82F-4576-AFED-CD19307651B4}" destId="{2AC332E1-3638-44F9-9941-72217635B2DC}" srcOrd="4" destOrd="0" presId="urn:microsoft.com/office/officeart/2005/8/layout/vProcess5"/>
    <dgm:cxn modelId="{A343EEF9-18A0-4BDA-9F51-432C51FBA03D}" type="presParOf" srcId="{AF763F2C-B82F-4576-AFED-CD19307651B4}" destId="{FEA62406-B56F-456B-A119-A2DFC79673FF}" srcOrd="5" destOrd="0" presId="urn:microsoft.com/office/officeart/2005/8/layout/vProcess5"/>
    <dgm:cxn modelId="{FEADFDC4-60A7-4E1C-B6C4-CC3A9C6B2CE5}" type="presParOf" srcId="{AF763F2C-B82F-4576-AFED-CD19307651B4}" destId="{FB5D962C-CF34-4B8A-AB96-95451D98D7A5}" srcOrd="6" destOrd="0" presId="urn:microsoft.com/office/officeart/2005/8/layout/vProcess5"/>
    <dgm:cxn modelId="{85D563C4-9703-4CCA-8988-3AC6661ADB27}" type="presParOf" srcId="{AF763F2C-B82F-4576-AFED-CD19307651B4}" destId="{38B1018E-C1B6-4A31-B793-265B4D6A3BEF}" srcOrd="7" destOrd="0" presId="urn:microsoft.com/office/officeart/2005/8/layout/vProcess5"/>
    <dgm:cxn modelId="{8DECE95A-D4AC-4B3A-ADD6-5AFF4E492002}" type="presParOf" srcId="{AF763F2C-B82F-4576-AFED-CD19307651B4}" destId="{285D0CEF-68D3-4177-95BD-D1CD8AE07E48}" srcOrd="8" destOrd="0" presId="urn:microsoft.com/office/officeart/2005/8/layout/vProcess5"/>
    <dgm:cxn modelId="{1F9D4FF1-D7DA-4932-A816-2B6156C56F34}" type="presParOf" srcId="{AF763F2C-B82F-4576-AFED-CD19307651B4}" destId="{E7C60F4F-5191-41EF-B526-211A26A07108}" srcOrd="9" destOrd="0" presId="urn:microsoft.com/office/officeart/2005/8/layout/vProcess5"/>
    <dgm:cxn modelId="{4E4FE67C-784F-4817-B676-1D728EDA30FF}" type="presParOf" srcId="{AF763F2C-B82F-4576-AFED-CD19307651B4}" destId="{4F03F304-6BEE-495C-A8C4-2BDE2AC8B01A}" srcOrd="10" destOrd="0" presId="urn:microsoft.com/office/officeart/2005/8/layout/vProcess5"/>
    <dgm:cxn modelId="{6C9995E5-99B1-4767-B4F1-91F52D2CFEEC}" type="presParOf" srcId="{AF763F2C-B82F-4576-AFED-CD19307651B4}" destId="{E48982A7-EA45-469A-95A8-E39A7AEDB14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45ECD-1B55-4E68-BC3A-B90397C6E371}">
      <dsp:nvSpPr>
        <dsp:cNvPr id="0" name=""/>
        <dsp:cNvSpPr/>
      </dsp:nvSpPr>
      <dsp:spPr>
        <a:xfrm>
          <a:off x="1346"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55DB8-F2E3-4871-A48D-D00AF1F1B2A2}">
      <dsp:nvSpPr>
        <dsp:cNvPr id="0" name=""/>
        <dsp:cNvSpPr/>
      </dsp:nvSpPr>
      <dsp:spPr>
        <a:xfrm>
          <a:off x="526453"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1) To prompt users to take a short break from their work instead of working for long hours continuously.</a:t>
          </a:r>
        </a:p>
      </dsp:txBody>
      <dsp:txXfrm>
        <a:off x="614349" y="743967"/>
        <a:ext cx="4550175" cy="2825197"/>
      </dsp:txXfrm>
    </dsp:sp>
    <dsp:sp modelId="{611A5209-CEE7-43E8-AC7E-A41001B67A85}">
      <dsp:nvSpPr>
        <dsp:cNvPr id="0" name=""/>
        <dsp:cNvSpPr/>
      </dsp:nvSpPr>
      <dsp:spPr>
        <a:xfrm>
          <a:off x="5777528" y="157219"/>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50FC4-2A0A-4737-830B-0F0895199ED9}">
      <dsp:nvSpPr>
        <dsp:cNvPr id="0" name=""/>
        <dsp:cNvSpPr/>
      </dsp:nvSpPr>
      <dsp:spPr>
        <a:xfrm>
          <a:off x="6302636" y="656071"/>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2) To keep and maintain an active log of the user’s activity which is stored permanently on the device and is accessible at the user’s will. </a:t>
          </a:r>
        </a:p>
      </dsp:txBody>
      <dsp:txXfrm>
        <a:off x="6390532" y="743967"/>
        <a:ext cx="4550175" cy="2825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8A11E-974E-4E91-BA94-48E47A93866D}">
      <dsp:nvSpPr>
        <dsp:cNvPr id="0" name=""/>
        <dsp:cNvSpPr/>
      </dsp:nvSpPr>
      <dsp:spPr>
        <a:xfrm>
          <a:off x="0" y="0"/>
          <a:ext cx="8823960" cy="83914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a:hlinkClick xmlns:r="http://schemas.openxmlformats.org/officeDocument/2006/relationships" r:id="rId1"/>
            </a:rPr>
            <a:t>https://www.geeksforgeeks.org/python-time-module/</a:t>
          </a:r>
          <a:r>
            <a:rPr lang="en-US" sz="1900" kern="1200"/>
            <a:t> - To learn about the time module. </a:t>
          </a:r>
        </a:p>
      </dsp:txBody>
      <dsp:txXfrm>
        <a:off x="24578" y="24578"/>
        <a:ext cx="7847552" cy="789985"/>
      </dsp:txXfrm>
    </dsp:sp>
    <dsp:sp modelId="{66F76BEF-805F-4A53-9165-2D3C3D268A40}">
      <dsp:nvSpPr>
        <dsp:cNvPr id="0" name=""/>
        <dsp:cNvSpPr/>
      </dsp:nvSpPr>
      <dsp:spPr>
        <a:xfrm>
          <a:off x="739006" y="991713"/>
          <a:ext cx="8823960" cy="839141"/>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a:hlinkClick xmlns:r="http://schemas.openxmlformats.org/officeDocument/2006/relationships" r:id="rId2"/>
            </a:rPr>
            <a:t>https://www.geeksforgeeks.org/python-playing-audio-file-in-pygame/</a:t>
          </a:r>
          <a:r>
            <a:rPr lang="en-US" sz="1900" kern="1200"/>
            <a:t> - To learn about the pygame library and mixer module.</a:t>
          </a:r>
        </a:p>
      </dsp:txBody>
      <dsp:txXfrm>
        <a:off x="763584" y="1016291"/>
        <a:ext cx="7490355" cy="789985"/>
      </dsp:txXfrm>
    </dsp:sp>
    <dsp:sp modelId="{BCDEF120-0FB8-456C-AE0A-D787CC2F51F5}">
      <dsp:nvSpPr>
        <dsp:cNvPr id="0" name=""/>
        <dsp:cNvSpPr/>
      </dsp:nvSpPr>
      <dsp:spPr>
        <a:xfrm>
          <a:off x="1466983" y="1983426"/>
          <a:ext cx="8823960" cy="839141"/>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a:hlinkClick xmlns:r="http://schemas.openxmlformats.org/officeDocument/2006/relationships" r:id="rId3"/>
            </a:rPr>
            <a:t>https://chat.openai.com/</a:t>
          </a:r>
          <a:r>
            <a:rPr lang="en-US" sz="1900" kern="1200"/>
            <a:t> - for error rectification and improvising.</a:t>
          </a:r>
        </a:p>
      </dsp:txBody>
      <dsp:txXfrm>
        <a:off x="1491561" y="2008004"/>
        <a:ext cx="7501385" cy="789985"/>
      </dsp:txXfrm>
    </dsp:sp>
    <dsp:sp modelId="{2AC332E1-3638-44F9-9941-72217635B2DC}">
      <dsp:nvSpPr>
        <dsp:cNvPr id="0" name=""/>
        <dsp:cNvSpPr/>
      </dsp:nvSpPr>
      <dsp:spPr>
        <a:xfrm>
          <a:off x="2205989" y="2975139"/>
          <a:ext cx="8823960" cy="839141"/>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u="sng" kern="1200">
              <a:hlinkClick xmlns:r="http://schemas.openxmlformats.org/officeDocument/2006/relationships" r:id="rId4"/>
            </a:rPr>
            <a:t>https://www.youtube.com/</a:t>
          </a:r>
          <a:r>
            <a:rPr lang="en-US" sz="1900" kern="1200"/>
            <a:t> - used it for finding audio files and then downloaded it. </a:t>
          </a:r>
        </a:p>
      </dsp:txBody>
      <dsp:txXfrm>
        <a:off x="2230567" y="2999717"/>
        <a:ext cx="7490355" cy="789985"/>
      </dsp:txXfrm>
    </dsp:sp>
    <dsp:sp modelId="{FEA62406-B56F-456B-A119-A2DFC79673FF}">
      <dsp:nvSpPr>
        <dsp:cNvPr id="0" name=""/>
        <dsp:cNvSpPr/>
      </dsp:nvSpPr>
      <dsp:spPr>
        <a:xfrm>
          <a:off x="8278517" y="642706"/>
          <a:ext cx="545442" cy="545442"/>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1241" y="642706"/>
        <a:ext cx="299994" cy="410445"/>
      </dsp:txXfrm>
    </dsp:sp>
    <dsp:sp modelId="{FB5D962C-CF34-4B8A-AB96-95451D98D7A5}">
      <dsp:nvSpPr>
        <dsp:cNvPr id="0" name=""/>
        <dsp:cNvSpPr/>
      </dsp:nvSpPr>
      <dsp:spPr>
        <a:xfrm>
          <a:off x="9017524" y="1634419"/>
          <a:ext cx="545442" cy="545442"/>
        </a:xfrm>
        <a:prstGeom prst="downArrow">
          <a:avLst>
            <a:gd name="adj1" fmla="val 55000"/>
            <a:gd name="adj2" fmla="val 45000"/>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140248" y="1634419"/>
        <a:ext cx="299994" cy="410445"/>
      </dsp:txXfrm>
    </dsp:sp>
    <dsp:sp modelId="{38B1018E-C1B6-4A31-B793-265B4D6A3BEF}">
      <dsp:nvSpPr>
        <dsp:cNvPr id="0" name=""/>
        <dsp:cNvSpPr/>
      </dsp:nvSpPr>
      <dsp:spPr>
        <a:xfrm>
          <a:off x="9745501" y="2626132"/>
          <a:ext cx="545442" cy="545442"/>
        </a:xfrm>
        <a:prstGeom prst="downArrow">
          <a:avLst>
            <a:gd name="adj1" fmla="val 55000"/>
            <a:gd name="adj2" fmla="val 45000"/>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868225" y="2626132"/>
        <a:ext cx="299994" cy="410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52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68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42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99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514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340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47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917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42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064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407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575036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FFC0D9B0-478F-F6AE-3199-1AE932947C5D}"/>
              </a:ext>
            </a:extLst>
          </p:cNvPr>
          <p:cNvPicPr>
            <a:picLocks noChangeAspect="1"/>
          </p:cNvPicPr>
          <p:nvPr/>
        </p:nvPicPr>
        <p:blipFill rotWithShape="1">
          <a:blip r:embed="rId2"/>
          <a:srcRect/>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68ECC4-6C94-329E-6BCC-8845BCAC9A3D}"/>
              </a:ext>
            </a:extLst>
          </p:cNvPr>
          <p:cNvSpPr>
            <a:spLocks noGrp="1"/>
          </p:cNvSpPr>
          <p:nvPr>
            <p:ph type="ctrTitle"/>
          </p:nvPr>
        </p:nvSpPr>
        <p:spPr>
          <a:xfrm>
            <a:off x="899510" y="2324906"/>
            <a:ext cx="3412067" cy="1588698"/>
          </a:xfrm>
        </p:spPr>
        <p:txBody>
          <a:bodyPr>
            <a:normAutofit/>
          </a:bodyPr>
          <a:lstStyle/>
          <a:p>
            <a:r>
              <a:rPr lang="en-US">
                <a:solidFill>
                  <a:schemeClr val="tx1"/>
                </a:solidFill>
              </a:rPr>
              <a:t>The 9-5 alarm</a:t>
            </a:r>
            <a:br>
              <a:rPr lang="en-US">
                <a:solidFill>
                  <a:schemeClr val="tx1"/>
                </a:solidFill>
              </a:rPr>
            </a:br>
            <a:endParaRPr lang="en-IN">
              <a:solidFill>
                <a:schemeClr val="tx1"/>
              </a:solidFill>
            </a:endParaRPr>
          </a:p>
        </p:txBody>
      </p:sp>
      <p:sp>
        <p:nvSpPr>
          <p:cNvPr id="3" name="Subtitle 2">
            <a:extLst>
              <a:ext uri="{FF2B5EF4-FFF2-40B4-BE49-F238E27FC236}">
                <a16:creationId xmlns:a16="http://schemas.microsoft.com/office/drawing/2014/main" id="{B517E3B9-9625-F479-1367-BDF1B48A1DFB}"/>
              </a:ext>
            </a:extLst>
          </p:cNvPr>
          <p:cNvSpPr>
            <a:spLocks noGrp="1"/>
          </p:cNvSpPr>
          <p:nvPr>
            <p:ph type="subTitle" idx="1"/>
          </p:nvPr>
        </p:nvSpPr>
        <p:spPr>
          <a:xfrm>
            <a:off x="899510" y="3945249"/>
            <a:ext cx="3412067" cy="738820"/>
          </a:xfrm>
        </p:spPr>
        <p:txBody>
          <a:bodyPr>
            <a:normAutofit/>
          </a:bodyPr>
          <a:lstStyle/>
          <a:p>
            <a:r>
              <a:rPr lang="en-US" dirty="0"/>
              <a:t>Using Python programming</a:t>
            </a:r>
            <a:endParaRPr lang="en-IN" dirty="0"/>
          </a:p>
        </p:txBody>
      </p:sp>
    </p:spTree>
    <p:extLst>
      <p:ext uri="{BB962C8B-B14F-4D97-AF65-F5344CB8AC3E}">
        <p14:creationId xmlns:p14="http://schemas.microsoft.com/office/powerpoint/2010/main" val="40289760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9372B6-60A5-B0ED-FA62-61E339A7ABC9}"/>
              </a:ext>
            </a:extLst>
          </p:cNvPr>
          <p:cNvSpPr>
            <a:spLocks noGrp="1"/>
          </p:cNvSpPr>
          <p:nvPr>
            <p:ph type="title"/>
          </p:nvPr>
        </p:nvSpPr>
        <p:spPr>
          <a:xfrm>
            <a:off x="771148" y="1037967"/>
            <a:ext cx="3054091" cy="4709131"/>
          </a:xfrm>
        </p:spPr>
        <p:txBody>
          <a:bodyPr anchor="ctr">
            <a:normAutofit/>
          </a:bodyPr>
          <a:lstStyle/>
          <a:p>
            <a:r>
              <a:rPr lang="en-US" sz="3400">
                <a:solidFill>
                  <a:srgbClr val="FFFEFF"/>
                </a:solidFill>
              </a:rPr>
              <a:t>INTRODUCTION</a:t>
            </a:r>
            <a:endParaRPr lang="en-IN" sz="3400">
              <a:solidFill>
                <a:srgbClr val="FFFEFF"/>
              </a:solidFill>
            </a:endParaRPr>
          </a:p>
        </p:txBody>
      </p:sp>
      <p:sp>
        <p:nvSpPr>
          <p:cNvPr id="3" name="Content Placeholder 2">
            <a:extLst>
              <a:ext uri="{FF2B5EF4-FFF2-40B4-BE49-F238E27FC236}">
                <a16:creationId xmlns:a16="http://schemas.microsoft.com/office/drawing/2014/main" id="{9545232D-C0FC-2052-EB50-AA2355347C69}"/>
              </a:ext>
            </a:extLst>
          </p:cNvPr>
          <p:cNvSpPr>
            <a:spLocks noGrp="1"/>
          </p:cNvSpPr>
          <p:nvPr>
            <p:ph idx="1"/>
          </p:nvPr>
        </p:nvSpPr>
        <p:spPr>
          <a:xfrm>
            <a:off x="4380777" y="747584"/>
            <a:ext cx="7128745" cy="5362832"/>
          </a:xfrm>
        </p:spPr>
        <p:txBody>
          <a:bodyPr>
            <a:normAutofit fontScale="92500" lnSpcReduction="10000"/>
          </a:bodyPr>
          <a:lstStyle/>
          <a:p>
            <a:pPr marL="0" indent="0">
              <a:lnSpc>
                <a:spcPct val="110000"/>
              </a:lnSpc>
              <a:buNone/>
            </a:pPr>
            <a:r>
              <a:rPr lang="en-US" sz="1600" dirty="0">
                <a:effectLst/>
                <a:latin typeface="Times New Roman" panose="02020603050405020304" pitchFamily="18" charset="0"/>
                <a:ea typeface="Times New Roman" panose="02020603050405020304" pitchFamily="18" charset="0"/>
              </a:rPr>
              <a:t>Although software engineers who work 9 to 5 receive an amazing pay, they are bound to live in a monotonous work culture. They are glued to their seats and their eyes are fixed on the computer screen constantly exposed to the blue-light display. This takes a toll on their physical health. Working an 8-hour shift can be the cause of dry eyes and back pain - because of staring at the screen continuously for long hours every day whilst having bad posture. Thousands of employees suffer from these symptoms because they tend to neglect their physical wellbeing as they are burdened with a lot of work. However, there is a solution to every problem and for this one – </a:t>
            </a:r>
            <a:endParaRPr lang="en-IN" sz="1600" dirty="0">
              <a:effectLst/>
              <a:latin typeface="Times New Roman" panose="02020603050405020304" pitchFamily="18" charset="0"/>
              <a:ea typeface="Times New Roman" panose="02020603050405020304" pitchFamily="18" charset="0"/>
            </a:endParaRPr>
          </a:p>
          <a:p>
            <a:pPr marL="6350" marR="305435" indent="-6350">
              <a:lnSpc>
                <a:spcPct val="110000"/>
              </a:lnSpc>
              <a:spcAft>
                <a:spcPts val="800"/>
              </a:spcAft>
            </a:pPr>
            <a:r>
              <a:rPr lang="en-US" sz="1600" dirty="0">
                <a:effectLst/>
                <a:latin typeface="Times New Roman" panose="02020603050405020304" pitchFamily="18" charset="0"/>
                <a:ea typeface="Times New Roman" panose="02020603050405020304" pitchFamily="18" charset="0"/>
              </a:rPr>
              <a:t>Ensure to drink plenty of water through the course of the office hours to stay hydrated. </a:t>
            </a:r>
            <a:endParaRPr lang="en-IN" sz="1600" dirty="0">
              <a:effectLst/>
              <a:latin typeface="Times New Roman" panose="02020603050405020304" pitchFamily="18" charset="0"/>
              <a:ea typeface="Times New Roman" panose="02020603050405020304" pitchFamily="18" charset="0"/>
            </a:endParaRPr>
          </a:p>
          <a:p>
            <a:pPr marL="6350" marR="305435" indent="-6350">
              <a:lnSpc>
                <a:spcPct val="110000"/>
              </a:lnSpc>
              <a:spcAft>
                <a:spcPts val="800"/>
              </a:spcAft>
            </a:pPr>
            <a:r>
              <a:rPr lang="en-US" sz="1600" dirty="0">
                <a:effectLst/>
                <a:latin typeface="Times New Roman" panose="02020603050405020304" pitchFamily="18" charset="0"/>
                <a:ea typeface="Times New Roman" panose="02020603050405020304" pitchFamily="18" charset="0"/>
              </a:rPr>
              <a:t>Take a short break every 30 – 45 minutes to look away from the screen and relax your eyes.</a:t>
            </a:r>
            <a:endParaRPr lang="en-IN" sz="1600" dirty="0">
              <a:effectLst/>
              <a:latin typeface="Times New Roman" panose="02020603050405020304" pitchFamily="18" charset="0"/>
              <a:ea typeface="Times New Roman" panose="02020603050405020304" pitchFamily="18" charset="0"/>
            </a:endParaRPr>
          </a:p>
          <a:p>
            <a:pPr marL="6350" marR="305435" indent="-6350">
              <a:lnSpc>
                <a:spcPct val="110000"/>
              </a:lnSpc>
              <a:spcAft>
                <a:spcPts val="800"/>
              </a:spcAft>
            </a:pPr>
            <a:r>
              <a:rPr lang="en-US" sz="1600" dirty="0">
                <a:effectLst/>
                <a:latin typeface="Times New Roman" panose="02020603050405020304" pitchFamily="18" charset="0"/>
                <a:ea typeface="Times New Roman" panose="02020603050405020304" pitchFamily="18" charset="0"/>
              </a:rPr>
              <a:t>Getting off the seat, going for a walk with your colleagues around the block, stretching or even checking on your fellow workers can help you get your mind off work, relaxing your back muscles and maintaining healthy posture. </a:t>
            </a:r>
            <a:endParaRPr lang="en-IN" sz="16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600" dirty="0">
                <a:effectLst/>
                <a:latin typeface="Times New Roman" panose="02020603050405020304" pitchFamily="18" charset="0"/>
                <a:ea typeface="Times New Roman" panose="02020603050405020304" pitchFamily="18" charset="0"/>
              </a:rPr>
              <a:t>But we are so engrossed in our work that we forget to make such changes, only if there was a way to remind ourselves at regular intervals of time so that we don’t forget. That is where this program swoops in. It helps create health awareness among people who work at a desk for 8 hours every day. It is user friendly and prompts the user to take a break at regular intervals from their devices</a:t>
            </a:r>
            <a:endParaRPr lang="en-IN" sz="1600" dirty="0"/>
          </a:p>
        </p:txBody>
      </p:sp>
    </p:spTree>
    <p:extLst>
      <p:ext uri="{BB962C8B-B14F-4D97-AF65-F5344CB8AC3E}">
        <p14:creationId xmlns:p14="http://schemas.microsoft.com/office/powerpoint/2010/main" val="198120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103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887E0D-5CFF-3780-0A68-FB2C33A2FE88}"/>
              </a:ext>
            </a:extLst>
          </p:cNvPr>
          <p:cNvSpPr>
            <a:spLocks noGrp="1"/>
          </p:cNvSpPr>
          <p:nvPr>
            <p:ph type="title"/>
          </p:nvPr>
        </p:nvSpPr>
        <p:spPr>
          <a:xfrm>
            <a:off x="601255" y="702155"/>
            <a:ext cx="3409783" cy="1300365"/>
          </a:xfrm>
        </p:spPr>
        <p:txBody>
          <a:bodyPr>
            <a:normAutofit/>
          </a:bodyPr>
          <a:lstStyle/>
          <a:p>
            <a:r>
              <a:rPr lang="en-US" sz="2800">
                <a:solidFill>
                  <a:srgbClr val="FFFFFF"/>
                </a:solidFill>
              </a:rPr>
              <a:t>Problem statement of the code :</a:t>
            </a:r>
            <a:endParaRPr lang="en-IN" sz="2800">
              <a:solidFill>
                <a:srgbClr val="FFFFFF"/>
              </a:solidFill>
            </a:endParaRPr>
          </a:p>
        </p:txBody>
      </p:sp>
      <p:sp>
        <p:nvSpPr>
          <p:cNvPr id="3" name="Content Placeholder 2">
            <a:extLst>
              <a:ext uri="{FF2B5EF4-FFF2-40B4-BE49-F238E27FC236}">
                <a16:creationId xmlns:a16="http://schemas.microsoft.com/office/drawing/2014/main" id="{CDC370EC-2709-9FD4-4CC8-F4D1CA8E0864}"/>
              </a:ext>
            </a:extLst>
          </p:cNvPr>
          <p:cNvSpPr>
            <a:spLocks noGrp="1"/>
          </p:cNvSpPr>
          <p:nvPr>
            <p:ph idx="1"/>
          </p:nvPr>
        </p:nvSpPr>
        <p:spPr>
          <a:xfrm>
            <a:off x="601255" y="2177142"/>
            <a:ext cx="3548599" cy="3481978"/>
          </a:xfrm>
        </p:spPr>
        <p:txBody>
          <a:bodyPr>
            <a:normAutofit/>
          </a:bodyPr>
          <a:lstStyle/>
          <a:p>
            <a:pPr marL="0" indent="0">
              <a:buNone/>
            </a:pPr>
            <a:r>
              <a:rPr lang="en-US" sz="2000" dirty="0">
                <a:solidFill>
                  <a:srgbClr val="FFFFFF"/>
                </a:solidFill>
                <a:effectLst/>
                <a:latin typeface="Times New Roman" panose="02020603050405020304" pitchFamily="18" charset="0"/>
                <a:ea typeface="Times New Roman" panose="02020603050405020304" pitchFamily="18" charset="0"/>
              </a:rPr>
              <a:t>To create health awareness among people working a job from 9 a.m. to 5 p.m. (or longer).</a:t>
            </a:r>
          </a:p>
          <a:p>
            <a:pPr marL="0" indent="0">
              <a:buNone/>
            </a:pPr>
            <a:endParaRPr lang="en-IN" dirty="0">
              <a:solidFill>
                <a:srgbClr val="FFFFFF"/>
              </a:solidFill>
              <a:effectLst/>
              <a:latin typeface="Times New Roman" panose="02020603050405020304" pitchFamily="18" charset="0"/>
              <a:ea typeface="Times New Roman" panose="02020603050405020304" pitchFamily="18" charset="0"/>
            </a:endParaRPr>
          </a:p>
          <a:p>
            <a:endParaRPr lang="en-IN" dirty="0">
              <a:solidFill>
                <a:srgbClr val="FFFFFF"/>
              </a:solidFill>
            </a:endParaRPr>
          </a:p>
        </p:txBody>
      </p:sp>
      <p:pic>
        <p:nvPicPr>
          <p:cNvPr id="1026" name="Picture 2" descr="Dry Eye Disease Effect In The Workplace">
            <a:extLst>
              <a:ext uri="{FF2B5EF4-FFF2-40B4-BE49-F238E27FC236}">
                <a16:creationId xmlns:a16="http://schemas.microsoft.com/office/drawing/2014/main" id="{F7E145B3-1A38-6311-F13C-825E59FBD5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0794" y="1162269"/>
            <a:ext cx="3449916" cy="2266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 Eye Care Tips for People Who Work on Computers | ICON Eye">
            <a:extLst>
              <a:ext uri="{FF2B5EF4-FFF2-40B4-BE49-F238E27FC236}">
                <a16:creationId xmlns:a16="http://schemas.microsoft.com/office/drawing/2014/main" id="{1BE39A52-304C-550A-8952-EEFA4C73A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393" y="2314412"/>
            <a:ext cx="3779217" cy="25229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5 Types of Back Pain | Your Guide to Identifying Your Back Condition">
            <a:extLst>
              <a:ext uri="{FF2B5EF4-FFF2-40B4-BE49-F238E27FC236}">
                <a16:creationId xmlns:a16="http://schemas.microsoft.com/office/drawing/2014/main" id="{0512DB4D-70F4-30B2-912B-005C98448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548" y="4527233"/>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206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1325-679C-987D-2B17-FF6995EE2A7C}"/>
              </a:ext>
            </a:extLst>
          </p:cNvPr>
          <p:cNvSpPr>
            <a:spLocks noGrp="1"/>
          </p:cNvSpPr>
          <p:nvPr>
            <p:ph type="title"/>
          </p:nvPr>
        </p:nvSpPr>
        <p:spPr>
          <a:xfrm>
            <a:off x="581192" y="702156"/>
            <a:ext cx="11029616" cy="1188720"/>
          </a:xfrm>
        </p:spPr>
        <p:txBody>
          <a:bodyPr>
            <a:normAutofit/>
          </a:bodyPr>
          <a:lstStyle/>
          <a:p>
            <a:r>
              <a:rPr lang="en-US" dirty="0"/>
              <a:t>OBJECTIVES :</a:t>
            </a:r>
            <a:endParaRPr lang="en-IN" dirty="0"/>
          </a:p>
        </p:txBody>
      </p:sp>
      <p:graphicFrame>
        <p:nvGraphicFramePr>
          <p:cNvPr id="5" name="Content Placeholder 2">
            <a:extLst>
              <a:ext uri="{FF2B5EF4-FFF2-40B4-BE49-F238E27FC236}">
                <a16:creationId xmlns:a16="http://schemas.microsoft.com/office/drawing/2014/main" id="{AC0E5E50-22F7-3DA9-DDF0-77F6BDB75F4A}"/>
              </a:ext>
            </a:extLst>
          </p:cNvPr>
          <p:cNvGraphicFramePr>
            <a:graphicFrameLocks noGrp="1"/>
          </p:cNvGraphicFramePr>
          <p:nvPr>
            <p:ph idx="1"/>
            <p:extLst>
              <p:ext uri="{D42A27DB-BD31-4B8C-83A1-F6EECF244321}">
                <p14:modId xmlns:p14="http://schemas.microsoft.com/office/powerpoint/2010/main" val="61114881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87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77C7F-81F1-3B5B-EA9E-878C1F3C7D9D}"/>
              </a:ext>
            </a:extLst>
          </p:cNvPr>
          <p:cNvSpPr>
            <a:spLocks noGrp="1"/>
          </p:cNvSpPr>
          <p:nvPr>
            <p:ph type="title"/>
          </p:nvPr>
        </p:nvSpPr>
        <p:spPr>
          <a:xfrm>
            <a:off x="581193" y="702156"/>
            <a:ext cx="6309003" cy="1013800"/>
          </a:xfrm>
        </p:spPr>
        <p:txBody>
          <a:bodyPr>
            <a:normAutofit/>
          </a:bodyPr>
          <a:lstStyle/>
          <a:p>
            <a:r>
              <a:rPr lang="en-US" sz="3700">
                <a:solidFill>
                  <a:schemeClr val="tx2"/>
                </a:solidFill>
              </a:rPr>
              <a:t>Overview of the program</a:t>
            </a:r>
            <a:endParaRPr lang="en-IN" sz="3700" dirty="0">
              <a:solidFill>
                <a:schemeClr val="tx2"/>
              </a:solidFill>
            </a:endParaRPr>
          </a:p>
        </p:txBody>
      </p:sp>
      <p:sp>
        <p:nvSpPr>
          <p:cNvPr id="23" name="Rectangle 17">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FAB840-202F-5D1C-9DD1-0647454E5D44}"/>
              </a:ext>
            </a:extLst>
          </p:cNvPr>
          <p:cNvSpPr>
            <a:spLocks noGrp="1"/>
          </p:cNvSpPr>
          <p:nvPr>
            <p:ph idx="1"/>
          </p:nvPr>
        </p:nvSpPr>
        <p:spPr>
          <a:xfrm>
            <a:off x="581194" y="1615440"/>
            <a:ext cx="6540460" cy="5161279"/>
          </a:xfrm>
        </p:spPr>
        <p:txBody>
          <a:bodyPr>
            <a:normAutofit fontScale="85000" lnSpcReduction="20000"/>
          </a:bodyPr>
          <a:lstStyle/>
          <a:p>
            <a:pPr marL="0" marR="305435" indent="0">
              <a:lnSpc>
                <a:spcPct val="110000"/>
              </a:lnSpc>
              <a:spcAft>
                <a:spcPts val="800"/>
              </a:spcAft>
              <a:buNone/>
            </a:pPr>
            <a:r>
              <a:rPr lang="en-US" sz="2100" dirty="0">
                <a:solidFill>
                  <a:schemeClr val="tx2"/>
                </a:solidFill>
                <a:effectLst/>
                <a:latin typeface="Times New Roman" panose="02020603050405020304" pitchFamily="18" charset="0"/>
                <a:ea typeface="Times New Roman" panose="02020603050405020304" pitchFamily="18" charset="0"/>
              </a:rPr>
              <a:t>This code reminds the user to take breaks while working and logs the breaks they take. The program asks for the user's name to create a file in their name, and then offers a menu with options - to start an alarm for taking breaks, open previous activity, and to exit the program. </a:t>
            </a:r>
            <a:endParaRPr lang="en-IN" sz="2100" dirty="0">
              <a:solidFill>
                <a:schemeClr val="tx2"/>
              </a:solidFill>
              <a:effectLst/>
              <a:latin typeface="Times New Roman" panose="02020603050405020304" pitchFamily="18" charset="0"/>
              <a:ea typeface="Times New Roman" panose="02020603050405020304" pitchFamily="18" charset="0"/>
            </a:endParaRPr>
          </a:p>
          <a:p>
            <a:pPr marL="0" marR="305435" indent="0">
              <a:lnSpc>
                <a:spcPct val="110000"/>
              </a:lnSpc>
              <a:spcAft>
                <a:spcPts val="800"/>
              </a:spcAft>
              <a:buNone/>
            </a:pPr>
            <a:r>
              <a:rPr lang="en-US" sz="2100" dirty="0">
                <a:solidFill>
                  <a:schemeClr val="tx2"/>
                </a:solidFill>
                <a:effectLst/>
                <a:latin typeface="Times New Roman" panose="02020603050405020304" pitchFamily="18" charset="0"/>
                <a:ea typeface="Times New Roman" panose="02020603050405020304" pitchFamily="18" charset="0"/>
              </a:rPr>
              <a:t>If the user chooses to start the alarm, they are asked for the time intervals for drinking water and relaxing their eyes. The program then plays an audio file to remind the user to take a break after the specified intervals and logs the break they took. The program will continue to remind the user to take breaks until they exit the program or until it is no longer office hours. If the user chooses to open previous logs, they are given a sub-menu to choose whether they want to view their logs for drinking water breaks, logs for relaxing their eyes, or to exit the sub-menu. If the user chooses to exit the program, the program will end.</a:t>
            </a:r>
            <a:endParaRPr lang="en-IN" sz="2100" dirty="0">
              <a:solidFill>
                <a:schemeClr val="tx2"/>
              </a:solidFill>
              <a:effectLst/>
              <a:latin typeface="Times New Roman" panose="02020603050405020304" pitchFamily="18" charset="0"/>
              <a:ea typeface="Times New Roman" panose="02020603050405020304" pitchFamily="18" charset="0"/>
            </a:endParaRPr>
          </a:p>
          <a:p>
            <a:pPr marL="0" marR="305435" indent="0">
              <a:lnSpc>
                <a:spcPct val="110000"/>
              </a:lnSpc>
              <a:spcAft>
                <a:spcPts val="800"/>
              </a:spcAft>
              <a:buNone/>
            </a:pPr>
            <a:r>
              <a:rPr lang="en-US" sz="2100" dirty="0">
                <a:solidFill>
                  <a:schemeClr val="tx2"/>
                </a:solidFill>
                <a:effectLst/>
                <a:latin typeface="Times New Roman" panose="02020603050405020304" pitchFamily="18" charset="0"/>
                <a:ea typeface="Times New Roman" panose="02020603050405020304" pitchFamily="18" charset="0"/>
              </a:rPr>
              <a:t>Overall, this program is used for reminding people to take breaks while working and keeping track of the breaks they take. </a:t>
            </a:r>
            <a:endParaRPr lang="en-IN" sz="2100" dirty="0">
              <a:solidFill>
                <a:schemeClr val="tx2"/>
              </a:solidFill>
              <a:effectLst/>
              <a:latin typeface="Times New Roman" panose="02020603050405020304" pitchFamily="18" charset="0"/>
              <a:ea typeface="Times New Roman" panose="02020603050405020304" pitchFamily="18" charset="0"/>
            </a:endParaRPr>
          </a:p>
          <a:p>
            <a:pPr>
              <a:lnSpc>
                <a:spcPct val="110000"/>
              </a:lnSpc>
            </a:pPr>
            <a:endParaRPr lang="en-IN" sz="1400" dirty="0">
              <a:solidFill>
                <a:schemeClr val="tx2"/>
              </a:solidFill>
            </a:endParaRPr>
          </a:p>
        </p:txBody>
      </p:sp>
      <p:pic>
        <p:nvPicPr>
          <p:cNvPr id="5" name="Picture 4" descr="Computer script on a screen">
            <a:extLst>
              <a:ext uri="{FF2B5EF4-FFF2-40B4-BE49-F238E27FC236}">
                <a16:creationId xmlns:a16="http://schemas.microsoft.com/office/drawing/2014/main" id="{01F0B010-8812-0B34-6498-5BCC33D6FF44}"/>
              </a:ext>
            </a:extLst>
          </p:cNvPr>
          <p:cNvPicPr>
            <a:picLocks noChangeAspect="1"/>
          </p:cNvPicPr>
          <p:nvPr/>
        </p:nvPicPr>
        <p:blipFill rotWithShape="1">
          <a:blip r:embed="rId2"/>
          <a:srcRect l="7057" r="47482" b="-1"/>
          <a:stretch/>
        </p:blipFill>
        <p:spPr>
          <a:xfrm>
            <a:off x="7521283" y="10"/>
            <a:ext cx="4670717" cy="6857990"/>
          </a:xfrm>
          <a:prstGeom prst="rect">
            <a:avLst/>
          </a:prstGeom>
        </p:spPr>
      </p:pic>
    </p:spTree>
    <p:extLst>
      <p:ext uri="{BB962C8B-B14F-4D97-AF65-F5344CB8AC3E}">
        <p14:creationId xmlns:p14="http://schemas.microsoft.com/office/powerpoint/2010/main" val="30054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udio equipment">
            <a:extLst>
              <a:ext uri="{FF2B5EF4-FFF2-40B4-BE49-F238E27FC236}">
                <a16:creationId xmlns:a16="http://schemas.microsoft.com/office/drawing/2014/main" id="{A475EEF6-6BF8-6FE4-3C35-5751CACBB6D6}"/>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3DA4CB0-CD95-16F7-8A06-7068D7E62D12}"/>
              </a:ext>
            </a:extLst>
          </p:cNvPr>
          <p:cNvSpPr>
            <a:spLocks noGrp="1"/>
          </p:cNvSpPr>
          <p:nvPr>
            <p:ph type="title"/>
          </p:nvPr>
        </p:nvSpPr>
        <p:spPr>
          <a:xfrm>
            <a:off x="1023870" y="702156"/>
            <a:ext cx="10144260" cy="1013800"/>
          </a:xfrm>
        </p:spPr>
        <p:txBody>
          <a:bodyPr>
            <a:normAutofit/>
          </a:bodyPr>
          <a:lstStyle/>
          <a:p>
            <a:r>
              <a:rPr lang="en-US" dirty="0">
                <a:solidFill>
                  <a:schemeClr val="tx1"/>
                </a:solidFill>
              </a:rPr>
              <a:t>Tools &amp; modules used :</a:t>
            </a:r>
            <a:endParaRPr lang="en-IN" dirty="0">
              <a:solidFill>
                <a:schemeClr val="tx1"/>
              </a:solidFill>
            </a:endParaRPr>
          </a:p>
        </p:txBody>
      </p:sp>
      <p:sp>
        <p:nvSpPr>
          <p:cNvPr id="3" name="Content Placeholder 2">
            <a:extLst>
              <a:ext uri="{FF2B5EF4-FFF2-40B4-BE49-F238E27FC236}">
                <a16:creationId xmlns:a16="http://schemas.microsoft.com/office/drawing/2014/main" id="{35F4906C-C195-0FEC-E69E-4909AD4808EC}"/>
              </a:ext>
            </a:extLst>
          </p:cNvPr>
          <p:cNvSpPr>
            <a:spLocks noGrp="1"/>
          </p:cNvSpPr>
          <p:nvPr>
            <p:ph idx="1"/>
          </p:nvPr>
        </p:nvSpPr>
        <p:spPr>
          <a:xfrm>
            <a:off x="965199" y="2180496"/>
            <a:ext cx="10261602" cy="3678303"/>
          </a:xfrm>
        </p:spPr>
        <p:txBody>
          <a:bodyPr>
            <a:normAutofit/>
          </a:bodyPr>
          <a:lstStyle/>
          <a:p>
            <a:r>
              <a:rPr lang="en-US" sz="1800" b="1"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is a Python library designed for creating video games. It provides functionality for creating graphics, handling user input, playing sounds and music, and other features commonly found in video games. </a:t>
            </a:r>
            <a:r>
              <a:rPr lang="en-US" sz="1800"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is built on top of the SDL library. </a:t>
            </a:r>
          </a:p>
          <a:p>
            <a:r>
              <a:rPr lang="en-US" sz="1800" b="1" dirty="0">
                <a:effectLst/>
                <a:latin typeface="Times New Roman" panose="02020603050405020304" pitchFamily="18" charset="0"/>
                <a:ea typeface="Times New Roman" panose="02020603050405020304" pitchFamily="18" charset="0"/>
              </a:rPr>
              <a:t>mixer </a:t>
            </a:r>
            <a:r>
              <a:rPr lang="en-US" sz="1800" dirty="0">
                <a:effectLst/>
                <a:latin typeface="Times New Roman" panose="02020603050405020304" pitchFamily="18" charset="0"/>
                <a:ea typeface="Times New Roman" panose="02020603050405020304" pitchFamily="18" charset="0"/>
              </a:rPr>
              <a:t>- The </a:t>
            </a:r>
            <a:r>
              <a:rPr lang="en-US" sz="1800"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Mixer module is a part of the </a:t>
            </a:r>
            <a:r>
              <a:rPr lang="en-US" sz="1800"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library used for loading and playing audio files in different formats like WAV, MP3, OGG, MIDI, etc. It provides functions for loading, playing, pausing, stopping, and fading in/out of audio files. It also allows you to set the volume and channels for each sound. </a:t>
            </a:r>
          </a:p>
          <a:p>
            <a:r>
              <a:rPr lang="en-US" sz="1800" b="1" dirty="0">
                <a:effectLst/>
                <a:latin typeface="Times New Roman" panose="02020603050405020304" pitchFamily="18" charset="0"/>
                <a:ea typeface="Times New Roman" panose="02020603050405020304" pitchFamily="18" charset="0"/>
              </a:rPr>
              <a:t>time</a:t>
            </a:r>
            <a:r>
              <a:rPr lang="en-US" sz="1800" dirty="0">
                <a:effectLst/>
                <a:latin typeface="Times New Roman" panose="02020603050405020304" pitchFamily="18" charset="0"/>
                <a:ea typeface="Times New Roman" panose="02020603050405020304" pitchFamily="18" charset="0"/>
              </a:rPr>
              <a:t> – it is a module in Python that provides various time-related functions. It allows you to measure time, sleep for a specific duration, and get the current time in different formats. </a:t>
            </a:r>
            <a:endParaRPr lang="en-US"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35403168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2B43-3B2C-EA9D-0709-4D8A4A4A1BF7}"/>
              </a:ext>
            </a:extLst>
          </p:cNvPr>
          <p:cNvSpPr>
            <a:spLocks noGrp="1"/>
          </p:cNvSpPr>
          <p:nvPr>
            <p:ph type="title"/>
          </p:nvPr>
        </p:nvSpPr>
        <p:spPr/>
        <p:txBody>
          <a:bodyPr/>
          <a:lstStyle/>
          <a:p>
            <a:r>
              <a:rPr lang="en-US" dirty="0"/>
              <a:t>SYSTEM REQUIREMENTS -</a:t>
            </a:r>
            <a:endParaRPr lang="en-IN" dirty="0"/>
          </a:p>
        </p:txBody>
      </p:sp>
      <p:sp>
        <p:nvSpPr>
          <p:cNvPr id="3" name="Content Placeholder 2">
            <a:extLst>
              <a:ext uri="{FF2B5EF4-FFF2-40B4-BE49-F238E27FC236}">
                <a16:creationId xmlns:a16="http://schemas.microsoft.com/office/drawing/2014/main" id="{A6D9C8B1-AD64-437B-9A15-D013350A5CAA}"/>
              </a:ext>
            </a:extLst>
          </p:cNvPr>
          <p:cNvSpPr>
            <a:spLocks noGrp="1"/>
          </p:cNvSpPr>
          <p:nvPr>
            <p:ph idx="1"/>
          </p:nvPr>
        </p:nvSpPr>
        <p:spPr/>
        <p:txBody>
          <a:bodyPr/>
          <a:lstStyle/>
          <a:p>
            <a:pPr marL="342900" marR="305435" lvl="0" indent="-342900" algn="l" fontAlgn="base">
              <a:lnSpc>
                <a:spcPct val="110000"/>
              </a:lnSpc>
              <a:spcAft>
                <a:spcPts val="15"/>
              </a:spcAft>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Operating System: </a:t>
            </a:r>
            <a:r>
              <a:rPr lang="en-US" sz="1800" dirty="0">
                <a:solidFill>
                  <a:srgbClr val="000000"/>
                </a:solidFill>
                <a:effectLst/>
                <a:latin typeface="Times New Roman" panose="02020603050405020304" pitchFamily="18" charset="0"/>
                <a:ea typeface="Times New Roman" panose="02020603050405020304" pitchFamily="18" charset="0"/>
              </a:rPr>
              <a:t>Windows 11/10/8/7 (32-bit or 64-bit)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50850" marR="305435" indent="0" algn="l" fontAlgn="base">
              <a:lnSpc>
                <a:spcPct val="110000"/>
              </a:lnSpc>
              <a:spcAft>
                <a:spcPts val="1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305435" lvl="0" indent="-342900" algn="l" fontAlgn="base">
              <a:lnSpc>
                <a:spcPct val="110000"/>
              </a:lnSpc>
              <a:spcAft>
                <a:spcPts val="15"/>
              </a:spcAft>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Software: </a:t>
            </a:r>
            <a:r>
              <a:rPr lang="en-US" sz="1800" dirty="0">
                <a:solidFill>
                  <a:srgbClr val="000000"/>
                </a:solidFill>
                <a:effectLst/>
                <a:latin typeface="Times New Roman" panose="02020603050405020304" pitchFamily="18" charset="0"/>
                <a:ea typeface="Times New Roman" panose="02020603050405020304" pitchFamily="18" charset="0"/>
              </a:rPr>
              <a:t>VS Code (with </a:t>
            </a:r>
            <a:r>
              <a:rPr lang="en-US" sz="1800" dirty="0" err="1">
                <a:solidFill>
                  <a:srgbClr val="000000"/>
                </a:solidFill>
                <a:effectLst/>
                <a:latin typeface="Times New Roman" panose="02020603050405020304" pitchFamily="18" charset="0"/>
                <a:ea typeface="Times New Roman" panose="02020603050405020304" pitchFamily="18" charset="0"/>
              </a:rPr>
              <a:t>pygame</a:t>
            </a:r>
            <a:r>
              <a:rPr lang="en-US" sz="1800" dirty="0">
                <a:solidFill>
                  <a:srgbClr val="000000"/>
                </a:solidFill>
                <a:effectLst/>
                <a:latin typeface="Times New Roman" panose="02020603050405020304" pitchFamily="18" charset="0"/>
                <a:ea typeface="Times New Roman" panose="02020603050405020304" pitchFamily="18" charset="0"/>
              </a:rPr>
              <a:t> installed)</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50850" marR="305435" indent="0" algn="l" fontAlgn="base">
              <a:lnSpc>
                <a:spcPct val="110000"/>
              </a:lnSpc>
              <a:spcAft>
                <a:spcPts val="15"/>
              </a:spcAft>
              <a:buNone/>
            </a:pPr>
            <a:r>
              <a:rPr lang="en-US" sz="1800" dirty="0">
                <a:solidFill>
                  <a:srgbClr val="000000"/>
                </a:solidFill>
                <a:effectLst/>
                <a:latin typeface="Times New Roman" panose="02020603050405020304" pitchFamily="18" charset="0"/>
                <a:ea typeface="Times New Roman" panose="02020603050405020304" pitchFamily="18" charset="0"/>
              </a:rPr>
              <a:t>*To install </a:t>
            </a:r>
            <a:r>
              <a:rPr lang="en-US" sz="1800" dirty="0" err="1">
                <a:solidFill>
                  <a:srgbClr val="000000"/>
                </a:solidFill>
                <a:effectLst/>
                <a:latin typeface="Times New Roman" panose="02020603050405020304" pitchFamily="18" charset="0"/>
                <a:ea typeface="Times New Roman" panose="02020603050405020304" pitchFamily="18" charset="0"/>
              </a:rPr>
              <a:t>pygame</a:t>
            </a:r>
            <a:r>
              <a:rPr lang="en-US" sz="1800" dirty="0">
                <a:solidFill>
                  <a:srgbClr val="000000"/>
                </a:solidFill>
                <a:effectLst/>
                <a:latin typeface="Times New Roman" panose="02020603050405020304" pitchFamily="18" charset="0"/>
                <a:ea typeface="Times New Roman" panose="02020603050405020304" pitchFamily="18" charset="0"/>
              </a:rPr>
              <a:t>, open </a:t>
            </a:r>
            <a:r>
              <a:rPr lang="en-US" sz="1800" b="1" dirty="0" err="1">
                <a:solidFill>
                  <a:srgbClr val="000000"/>
                </a:solidFill>
                <a:effectLst/>
                <a:latin typeface="Times New Roman" panose="02020603050405020304" pitchFamily="18" charset="0"/>
                <a:ea typeface="Times New Roman" panose="02020603050405020304" pitchFamily="18" charset="0"/>
              </a:rPr>
              <a:t>cmd</a:t>
            </a:r>
            <a:r>
              <a:rPr lang="en-US" sz="1800" dirty="0">
                <a:solidFill>
                  <a:srgbClr val="000000"/>
                </a:solidFill>
                <a:effectLst/>
                <a:latin typeface="Times New Roman" panose="02020603050405020304" pitchFamily="18" charset="0"/>
                <a:ea typeface="Times New Roman" panose="02020603050405020304" pitchFamily="18" charset="0"/>
              </a:rPr>
              <a:t> and type: ‘pip install </a:t>
            </a:r>
            <a:r>
              <a:rPr lang="en-US" sz="1800" dirty="0" err="1">
                <a:solidFill>
                  <a:srgbClr val="000000"/>
                </a:solidFill>
                <a:effectLst/>
                <a:latin typeface="Times New Roman" panose="02020603050405020304" pitchFamily="18" charset="0"/>
                <a:ea typeface="Times New Roman" panose="02020603050405020304" pitchFamily="18" charset="0"/>
              </a:rPr>
              <a:t>pygame</a:t>
            </a:r>
            <a:r>
              <a:rPr lang="en-US" sz="1800" dirty="0">
                <a:solidFill>
                  <a:srgbClr val="000000"/>
                </a:solidFill>
                <a:effectLst/>
                <a:latin typeface="Times New Roman" panose="02020603050405020304" pitchFamily="18" charset="0"/>
                <a:ea typeface="Times New Roman" panose="02020603050405020304" pitchFamily="18" charset="0"/>
              </a:rPr>
              <a:t>’, without which the program will not run successfully.</a:t>
            </a:r>
            <a:endParaRPr lang="en-IN" sz="1800" dirty="0">
              <a:solidFill>
                <a:srgbClr val="000000"/>
              </a:solidFill>
              <a:latin typeface="Times New Roman" panose="02020603050405020304" pitchFamily="18" charset="0"/>
              <a:ea typeface="Times New Roman" panose="02020603050405020304" pitchFamily="18" charset="0"/>
            </a:endParaRPr>
          </a:p>
          <a:p>
            <a:pPr marL="450850" marR="305435" indent="0" algn="l" fontAlgn="base">
              <a:lnSpc>
                <a:spcPct val="110000"/>
              </a:lnSpc>
              <a:spcAft>
                <a:spcPts val="1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305435" lvl="0" indent="-342900" algn="l" fontAlgn="base">
              <a:lnSpc>
                <a:spcPct val="110000"/>
              </a:lnSpc>
              <a:spcAft>
                <a:spcPts val="15"/>
              </a:spcAft>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Language used</a:t>
            </a:r>
            <a:r>
              <a:rPr lang="en-US" sz="1800" dirty="0">
                <a:solidFill>
                  <a:srgbClr val="000000"/>
                </a:solidFill>
                <a:effectLst/>
                <a:latin typeface="Times New Roman" panose="02020603050405020304" pitchFamily="18" charset="0"/>
                <a:ea typeface="Times New Roman" panose="02020603050405020304" pitchFamily="18" charset="0"/>
              </a:rPr>
              <a:t>: Python.</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6195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3E5BD76-2AF8-82AF-B3C3-CE062892D1F0}"/>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references</a:t>
            </a:r>
            <a:endParaRPr lang="en-IN">
              <a:solidFill>
                <a:schemeClr val="tx1">
                  <a:lumMod val="85000"/>
                  <a:lumOff val="15000"/>
                </a:schemeClr>
              </a:solidFill>
            </a:endParaRPr>
          </a:p>
        </p:txBody>
      </p:sp>
      <p:sp>
        <p:nvSpPr>
          <p:cNvPr id="2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4" name="Content Placeholder 2">
            <a:extLst>
              <a:ext uri="{FF2B5EF4-FFF2-40B4-BE49-F238E27FC236}">
                <a16:creationId xmlns:a16="http://schemas.microsoft.com/office/drawing/2014/main" id="{83245630-B900-3247-BDA9-844FFD4116E0}"/>
              </a:ext>
            </a:extLst>
          </p:cNvPr>
          <p:cNvGraphicFramePr>
            <a:graphicFrameLocks noGrp="1"/>
          </p:cNvGraphicFramePr>
          <p:nvPr>
            <p:ph idx="1"/>
            <p:extLst>
              <p:ext uri="{D42A27DB-BD31-4B8C-83A1-F6EECF244321}">
                <p14:modId xmlns:p14="http://schemas.microsoft.com/office/powerpoint/2010/main" val="400069822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1775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C21D859-A1DD-6151-E07B-B448096C573E}"/>
              </a:ext>
            </a:extLst>
          </p:cNvPr>
          <p:cNvSpPr>
            <a:spLocks noGrp="1"/>
          </p:cNvSpPr>
          <p:nvPr>
            <p:ph idx="1"/>
          </p:nvPr>
        </p:nvSpPr>
        <p:spPr>
          <a:xfrm>
            <a:off x="581194" y="1009398"/>
            <a:ext cx="6675120" cy="5235954"/>
          </a:xfrm>
        </p:spPr>
        <p:txBody>
          <a:bodyPr>
            <a:normAutofit/>
          </a:bodyPr>
          <a:lstStyle/>
          <a:p>
            <a:pPr marL="0" indent="0">
              <a:buNone/>
            </a:pPr>
            <a:r>
              <a:rPr lang="en-US" sz="4000" dirty="0">
                <a:solidFill>
                  <a:schemeClr val="tx2"/>
                </a:solidFill>
              </a:rPr>
              <a:t>THANK YOU!</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pPr marL="0" indent="0">
              <a:buNone/>
            </a:pPr>
            <a:r>
              <a:rPr lang="en-US" b="1" i="1" dirty="0">
                <a:solidFill>
                  <a:schemeClr val="tx1"/>
                </a:solidFill>
              </a:rPr>
              <a:t>SUBMITTED BY :</a:t>
            </a:r>
          </a:p>
          <a:p>
            <a:pPr marL="0" indent="0">
              <a:buNone/>
            </a:pPr>
            <a:r>
              <a:rPr lang="en-US" sz="1200" dirty="0">
                <a:solidFill>
                  <a:schemeClr val="tx1"/>
                </a:solidFill>
              </a:rPr>
              <a:t>SRUJAN V</a:t>
            </a:r>
          </a:p>
          <a:p>
            <a:pPr marL="0" indent="0">
              <a:buNone/>
            </a:pPr>
            <a:r>
              <a:rPr lang="en-US" sz="1200" dirty="0">
                <a:solidFill>
                  <a:schemeClr val="tx1"/>
                </a:solidFill>
              </a:rPr>
              <a:t>SAP ID - 500106950</a:t>
            </a:r>
          </a:p>
          <a:p>
            <a:pPr marL="0" indent="0">
              <a:buNone/>
            </a:pPr>
            <a:r>
              <a:rPr lang="en-US" sz="1200" dirty="0">
                <a:solidFill>
                  <a:schemeClr val="tx1"/>
                </a:solidFill>
              </a:rPr>
              <a:t>BATCH - 11</a:t>
            </a:r>
            <a:endParaRPr lang="en-IN" sz="1200" dirty="0">
              <a:solidFill>
                <a:schemeClr val="tx1"/>
              </a:solidFill>
            </a:endParaRPr>
          </a:p>
        </p:txBody>
      </p:sp>
      <p:pic>
        <p:nvPicPr>
          <p:cNvPr id="5" name="Picture 4" descr="Metal tic-tac-toe game pieces">
            <a:extLst>
              <a:ext uri="{FF2B5EF4-FFF2-40B4-BE49-F238E27FC236}">
                <a16:creationId xmlns:a16="http://schemas.microsoft.com/office/drawing/2014/main" id="{AC337081-D269-56B3-E651-A35568E12700}"/>
              </a:ext>
            </a:extLst>
          </p:cNvPr>
          <p:cNvPicPr>
            <a:picLocks noChangeAspect="1"/>
          </p:cNvPicPr>
          <p:nvPr/>
        </p:nvPicPr>
        <p:blipFill rotWithShape="1">
          <a:blip r:embed="rId2"/>
          <a:srcRect l="17692" r="31228"/>
          <a:stretch/>
        </p:blipFill>
        <p:spPr>
          <a:xfrm>
            <a:off x="7521283" y="10"/>
            <a:ext cx="4670717" cy="6857990"/>
          </a:xfrm>
          <a:prstGeom prst="rect">
            <a:avLst/>
          </a:prstGeom>
        </p:spPr>
      </p:pic>
    </p:spTree>
    <p:extLst>
      <p:ext uri="{BB962C8B-B14F-4D97-AF65-F5344CB8AC3E}">
        <p14:creationId xmlns:p14="http://schemas.microsoft.com/office/powerpoint/2010/main" val="3170070200"/>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3341"/>
      </a:dk2>
      <a:lt2>
        <a:srgbClr val="E2E8E8"/>
      </a:lt2>
      <a:accent1>
        <a:srgbClr val="E25A56"/>
      </a:accent1>
      <a:accent2>
        <a:srgbClr val="E875A1"/>
      </a:accent2>
      <a:accent3>
        <a:srgbClr val="E29151"/>
      </a:accent3>
      <a:accent4>
        <a:srgbClr val="44B3B0"/>
      </a:accent4>
      <a:accent5>
        <a:srgbClr val="56ACE2"/>
      </a:accent5>
      <a:accent6>
        <a:srgbClr val="5671E2"/>
      </a:accent6>
      <a:hlink>
        <a:srgbClr val="568D8F"/>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30</TotalTime>
  <Words>888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Gill Sans MT</vt:lpstr>
      <vt:lpstr>Symbol</vt:lpstr>
      <vt:lpstr>Times New Roman</vt:lpstr>
      <vt:lpstr>Univers</vt:lpstr>
      <vt:lpstr>Univers Condensed</vt:lpstr>
      <vt:lpstr>Wingdings 2</vt:lpstr>
      <vt:lpstr>DividendVTI</vt:lpstr>
      <vt:lpstr>The 9-5 alarm </vt:lpstr>
      <vt:lpstr>INTRODUCTION</vt:lpstr>
      <vt:lpstr>Problem statement of the code :</vt:lpstr>
      <vt:lpstr>OBJECTIVES :</vt:lpstr>
      <vt:lpstr>Overview of the program</vt:lpstr>
      <vt:lpstr>Tools &amp; modules used :</vt:lpstr>
      <vt:lpstr>SYSTEM REQUIREMENTS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9-5 alarm </dc:title>
  <dc:creator>Srujan V</dc:creator>
  <cp:lastModifiedBy>Srujan V</cp:lastModifiedBy>
  <cp:revision>1</cp:revision>
  <dcterms:created xsi:type="dcterms:W3CDTF">2023-04-22T16:05:47Z</dcterms:created>
  <dcterms:modified xsi:type="dcterms:W3CDTF">2023-04-22T18:32:27Z</dcterms:modified>
</cp:coreProperties>
</file>