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sldIdLst>
    <p:sldId id="262" r:id="rId5"/>
    <p:sldId id="265" r:id="rId6"/>
    <p:sldId id="272" r:id="rId7"/>
    <p:sldId id="269" r:id="rId8"/>
    <p:sldId id="273" r:id="rId9"/>
    <p:sldId id="274" r:id="rId10"/>
    <p:sldId id="283" r:id="rId11"/>
    <p:sldId id="313" r:id="rId12"/>
    <p:sldId id="311" r:id="rId13"/>
    <p:sldId id="300" r:id="rId14"/>
    <p:sldId id="296" r:id="rId15"/>
    <p:sldId id="297" r:id="rId16"/>
    <p:sldId id="314" r:id="rId17"/>
    <p:sldId id="298" r:id="rId18"/>
    <p:sldId id="299" r:id="rId19"/>
    <p:sldId id="284" r:id="rId20"/>
    <p:sldId id="276" r:id="rId21"/>
    <p:sldId id="286" r:id="rId22"/>
    <p:sldId id="301" r:id="rId23"/>
    <p:sldId id="303" r:id="rId24"/>
    <p:sldId id="304" r:id="rId25"/>
    <p:sldId id="305" r:id="rId26"/>
    <p:sldId id="288" r:id="rId27"/>
    <p:sldId id="278" r:id="rId28"/>
    <p:sldId id="290" r:id="rId29"/>
    <p:sldId id="279" r:id="rId30"/>
    <p:sldId id="280" r:id="rId31"/>
    <p:sldId id="292" r:id="rId32"/>
    <p:sldId id="281" r:id="rId33"/>
    <p:sldId id="282" r:id="rId3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ata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ata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ata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ata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ata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ata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ata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ata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1AD10C-4AB3-4FE6-921B-6693142F004D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AAD393AA-77A7-4B3D-8C4D-FE63BE7E058D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6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การประเมินและรักษาผลของการเปลี่ยนแปลง (</a:t>
          </a:r>
          <a:r>
            <a:rPr lang="en-US" sz="6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Evaluation and Institutionalizing Change)</a:t>
          </a:r>
        </a:p>
      </dgm:t>
    </dgm:pt>
    <dgm:pt modelId="{209B7C4B-5017-47F8-B427-0CF604C69444}" type="parTrans" cxnId="{59678CEB-0675-4277-8B75-A7EC28C62E85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sz="60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774CE0E-4FCC-429F-AE0D-D452A013784D}" type="sibTrans" cxnId="{59678CEB-0675-4277-8B75-A7EC28C62E85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sz="60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7F3D733-93C3-4E87-BD79-F03B41267243}" type="pres">
      <dgm:prSet presAssocID="{E71AD10C-4AB3-4FE6-921B-6693142F004D}" presName="compositeShape" presStyleCnt="0">
        <dgm:presLayoutVars>
          <dgm:dir/>
          <dgm:resizeHandles/>
        </dgm:presLayoutVars>
      </dgm:prSet>
      <dgm:spPr/>
    </dgm:pt>
    <dgm:pt modelId="{1B9F00BA-9ED7-4BA0-B77B-8E02CC0E83B8}" type="pres">
      <dgm:prSet presAssocID="{E71AD10C-4AB3-4FE6-921B-6693142F004D}" presName="pyramid" presStyleLbl="node1" presStyleIdx="0" presStyleCnt="1"/>
      <dgm:spPr/>
    </dgm:pt>
    <dgm:pt modelId="{4E2EB8D7-F9AC-47E5-A998-5EFCF2B9258B}" type="pres">
      <dgm:prSet presAssocID="{E71AD10C-4AB3-4FE6-921B-6693142F004D}" presName="theList" presStyleCnt="0"/>
      <dgm:spPr/>
    </dgm:pt>
    <dgm:pt modelId="{8BC696E2-EE5A-4C29-B4A1-CD804522F68C}" type="pres">
      <dgm:prSet presAssocID="{AAD393AA-77A7-4B3D-8C4D-FE63BE7E058D}" presName="aNode" presStyleLbl="fgAcc1" presStyleIdx="0" presStyleCnt="1" custScaleX="271709" custScaleY="133269">
        <dgm:presLayoutVars>
          <dgm:bulletEnabled val="1"/>
        </dgm:presLayoutVars>
      </dgm:prSet>
      <dgm:spPr/>
    </dgm:pt>
    <dgm:pt modelId="{9FA5460B-F7EF-4036-A1CC-3D78A11EFBD0}" type="pres">
      <dgm:prSet presAssocID="{AAD393AA-77A7-4B3D-8C4D-FE63BE7E058D}" presName="aSpace" presStyleCnt="0"/>
      <dgm:spPr/>
    </dgm:pt>
  </dgm:ptLst>
  <dgm:cxnLst>
    <dgm:cxn modelId="{312784C7-B133-4B19-B03E-09D2AB20176F}" type="presOf" srcId="{E71AD10C-4AB3-4FE6-921B-6693142F004D}" destId="{F7F3D733-93C3-4E87-BD79-F03B41267243}" srcOrd="0" destOrd="0" presId="urn:microsoft.com/office/officeart/2005/8/layout/pyramid2"/>
    <dgm:cxn modelId="{6D506DCE-A3C4-4F51-B14C-D0D174B7C552}" type="presOf" srcId="{AAD393AA-77A7-4B3D-8C4D-FE63BE7E058D}" destId="{8BC696E2-EE5A-4C29-B4A1-CD804522F68C}" srcOrd="0" destOrd="0" presId="urn:microsoft.com/office/officeart/2005/8/layout/pyramid2"/>
    <dgm:cxn modelId="{59678CEB-0675-4277-8B75-A7EC28C62E85}" srcId="{E71AD10C-4AB3-4FE6-921B-6693142F004D}" destId="{AAD393AA-77A7-4B3D-8C4D-FE63BE7E058D}" srcOrd="0" destOrd="0" parTransId="{209B7C4B-5017-47F8-B427-0CF604C69444}" sibTransId="{8774CE0E-4FCC-429F-AE0D-D452A013784D}"/>
    <dgm:cxn modelId="{765CD233-7642-4223-87D0-1DD4AAC52390}" type="presParOf" srcId="{F7F3D733-93C3-4E87-BD79-F03B41267243}" destId="{1B9F00BA-9ED7-4BA0-B77B-8E02CC0E83B8}" srcOrd="0" destOrd="0" presId="urn:microsoft.com/office/officeart/2005/8/layout/pyramid2"/>
    <dgm:cxn modelId="{9F2432FD-EF23-4311-86EE-75C518BC4741}" type="presParOf" srcId="{F7F3D733-93C3-4E87-BD79-F03B41267243}" destId="{4E2EB8D7-F9AC-47E5-A998-5EFCF2B9258B}" srcOrd="1" destOrd="0" presId="urn:microsoft.com/office/officeart/2005/8/layout/pyramid2"/>
    <dgm:cxn modelId="{4BD7FCBA-1CD9-4D2F-A3A2-FC1E1E0830B9}" type="presParOf" srcId="{4E2EB8D7-F9AC-47E5-A998-5EFCF2B9258B}" destId="{8BC696E2-EE5A-4C29-B4A1-CD804522F68C}" srcOrd="0" destOrd="0" presId="urn:microsoft.com/office/officeart/2005/8/layout/pyramid2"/>
    <dgm:cxn modelId="{6BFE67EE-655F-4026-AD44-CFF84B87D854}" type="presParOf" srcId="{4E2EB8D7-F9AC-47E5-A998-5EFCF2B9258B}" destId="{9FA5460B-F7EF-4036-A1CC-3D78A11EFBD0}" srcOrd="1" destOrd="0" presId="urn:microsoft.com/office/officeart/2005/8/layout/pyramid2"/>
  </dgm:cxnLst>
  <dgm:bg>
    <a:solidFill>
      <a:srgbClr val="0070C0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C7CCD9B-614E-433E-85B0-E386F0B3873C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th-TH"/>
        </a:p>
      </dgm:t>
    </dgm:pt>
    <dgm:pt modelId="{0330AA12-2FFA-46CC-B454-2EFEBD5ACEB9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GB" sz="40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L: Learning</a:t>
          </a:r>
          <a:endParaRPr lang="th-TH" sz="4000" b="1" cap="none" spc="0" dirty="0">
            <a:ln/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CD12B94-814D-4A52-B186-870A9BF1DC78}" type="parTrans" cxnId="{11A3F6C3-464C-428A-8092-3B0D235DA050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DDB660A-EF8F-4852-83D5-9184E6607EFE}" type="sibTrans" cxnId="{11A3F6C3-464C-428A-8092-3B0D235DA050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6A1C912-FC94-4085-9F54-A13F50D4749D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4000" b="1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-การติดตามประเมินความก้าวหน้า</a:t>
          </a:r>
        </a:p>
      </dgm:t>
    </dgm:pt>
    <dgm:pt modelId="{19DC2307-70CF-4D18-8D69-A0F39071027F}" type="parTrans" cxnId="{5A492CEC-B4DD-4C6A-B0CE-D32430FCF12A}">
      <dgm:prSet/>
      <dgm:spPr>
        <a:ln>
          <a:solidFill>
            <a:srgbClr val="FF0000"/>
          </a:solidFill>
        </a:ln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FE27C34-ED08-4DD4-B08A-4DE327E7BF19}" type="sibTrans" cxnId="{5A492CEC-B4DD-4C6A-B0CE-D32430FCF12A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085E106-FCD9-4FBD-B3B5-D6C9C5CC7697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4000" b="1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-การเก็บและแบ่งปันความรู้</a:t>
          </a:r>
        </a:p>
      </dgm:t>
    </dgm:pt>
    <dgm:pt modelId="{33480114-9C10-4709-AC80-851B08903858}" type="parTrans" cxnId="{A8FBEE25-98E7-483E-BCB7-3590F535FD34}">
      <dgm:prSet/>
      <dgm:spPr>
        <a:ln>
          <a:solidFill>
            <a:srgbClr val="FF0000"/>
          </a:solidFill>
        </a:ln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E2B0288-8C70-45B5-84CB-01AE453A49B8}" type="sibTrans" cxnId="{A8FBEE25-98E7-483E-BCB7-3590F535FD34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6F43F94-1421-4DA9-BF92-7CAFA06EF172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4000" b="1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-การหาโอกาสในการสร้างนวัตกรรม</a:t>
          </a:r>
        </a:p>
      </dgm:t>
    </dgm:pt>
    <dgm:pt modelId="{E60120D5-668D-4E01-8936-48028C011FEC}" type="parTrans" cxnId="{EED25DF8-9AC7-4D05-BCEC-F904E5F2F5E6}">
      <dgm:prSet/>
      <dgm:spPr>
        <a:ln>
          <a:solidFill>
            <a:srgbClr val="FF0000"/>
          </a:solidFill>
        </a:ln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7148733-FFB0-4D81-AE75-03701139F6BB}" type="sibTrans" cxnId="{EED25DF8-9AC7-4D05-BCEC-F904E5F2F5E6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59AAC4-B035-496C-BDBC-57ECE273C40A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40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การเรียนรู้</a:t>
          </a:r>
        </a:p>
      </dgm:t>
    </dgm:pt>
    <dgm:pt modelId="{A3D1C784-A4F0-4ED5-BEF9-18921633A810}" type="parTrans" cxnId="{34E5D0C0-86FA-42BF-989E-60EBAE3082E4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FD67974-A6A7-41BC-9569-E84C3A8ED5F2}" type="sibTrans" cxnId="{34E5D0C0-86FA-42BF-989E-60EBAE3082E4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2D7962F-1E11-4ACC-9FD8-05C0EC7A7B35}" type="pres">
      <dgm:prSet presAssocID="{FC7CCD9B-614E-433E-85B0-E386F0B3873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5DF82CF-4633-4BB9-861D-824806520378}" type="pres">
      <dgm:prSet presAssocID="{0330AA12-2FFA-46CC-B454-2EFEBD5ACEB9}" presName="hierRoot1" presStyleCnt="0">
        <dgm:presLayoutVars>
          <dgm:hierBranch val="init"/>
        </dgm:presLayoutVars>
      </dgm:prSet>
      <dgm:spPr/>
    </dgm:pt>
    <dgm:pt modelId="{E91B42D5-B69F-49E9-91A4-38C9B1944CAF}" type="pres">
      <dgm:prSet presAssocID="{0330AA12-2FFA-46CC-B454-2EFEBD5ACEB9}" presName="rootComposite1" presStyleCnt="0"/>
      <dgm:spPr/>
    </dgm:pt>
    <dgm:pt modelId="{7F7407B4-2F35-4279-A599-E20CFC1C27BE}" type="pres">
      <dgm:prSet presAssocID="{0330AA12-2FFA-46CC-B454-2EFEBD5ACEB9}" presName="rootText1" presStyleLbl="node0" presStyleIdx="0" presStyleCnt="2" custScaleY="140952">
        <dgm:presLayoutVars>
          <dgm:chPref val="3"/>
        </dgm:presLayoutVars>
      </dgm:prSet>
      <dgm:spPr/>
    </dgm:pt>
    <dgm:pt modelId="{47FBA140-F5F5-4E01-8A82-7BCE0C7C16AD}" type="pres">
      <dgm:prSet presAssocID="{0330AA12-2FFA-46CC-B454-2EFEBD5ACEB9}" presName="rootConnector1" presStyleLbl="node1" presStyleIdx="0" presStyleCnt="0"/>
      <dgm:spPr/>
    </dgm:pt>
    <dgm:pt modelId="{008E3D1D-EEED-4626-948C-B078B61C0C86}" type="pres">
      <dgm:prSet presAssocID="{0330AA12-2FFA-46CC-B454-2EFEBD5ACEB9}" presName="hierChild2" presStyleCnt="0"/>
      <dgm:spPr/>
    </dgm:pt>
    <dgm:pt modelId="{565FB9DD-677D-4F64-B64F-317DC59223E4}" type="pres">
      <dgm:prSet presAssocID="{0330AA12-2FFA-46CC-B454-2EFEBD5ACEB9}" presName="hierChild3" presStyleCnt="0"/>
      <dgm:spPr/>
    </dgm:pt>
    <dgm:pt modelId="{F758B62A-37DC-4060-B920-3B0DF1F2308D}" type="pres">
      <dgm:prSet presAssocID="{4F59AAC4-B035-496C-BDBC-57ECE273C40A}" presName="hierRoot1" presStyleCnt="0">
        <dgm:presLayoutVars>
          <dgm:hierBranch val="init"/>
        </dgm:presLayoutVars>
      </dgm:prSet>
      <dgm:spPr/>
    </dgm:pt>
    <dgm:pt modelId="{D8942147-B999-4E82-AFD3-264B96131DBC}" type="pres">
      <dgm:prSet presAssocID="{4F59AAC4-B035-496C-BDBC-57ECE273C40A}" presName="rootComposite1" presStyleCnt="0"/>
      <dgm:spPr/>
    </dgm:pt>
    <dgm:pt modelId="{BE59B9EF-16A5-4940-A8EB-F2960735119C}" type="pres">
      <dgm:prSet presAssocID="{4F59AAC4-B035-496C-BDBC-57ECE273C40A}" presName="rootText1" presStyleLbl="node0" presStyleIdx="1" presStyleCnt="2" custScaleY="140952">
        <dgm:presLayoutVars>
          <dgm:chPref val="3"/>
        </dgm:presLayoutVars>
      </dgm:prSet>
      <dgm:spPr/>
    </dgm:pt>
    <dgm:pt modelId="{C25EE533-E1D2-454C-8456-DFC5188A6AF9}" type="pres">
      <dgm:prSet presAssocID="{4F59AAC4-B035-496C-BDBC-57ECE273C40A}" presName="rootConnector1" presStyleLbl="node1" presStyleIdx="0" presStyleCnt="0"/>
      <dgm:spPr/>
    </dgm:pt>
    <dgm:pt modelId="{A1660FF7-5800-476A-9355-88F41FA42CC0}" type="pres">
      <dgm:prSet presAssocID="{4F59AAC4-B035-496C-BDBC-57ECE273C40A}" presName="hierChild2" presStyleCnt="0"/>
      <dgm:spPr/>
    </dgm:pt>
    <dgm:pt modelId="{84B0D96F-1264-4AAA-A2EA-11140E51F941}" type="pres">
      <dgm:prSet presAssocID="{19DC2307-70CF-4D18-8D69-A0F39071027F}" presName="Name64" presStyleLbl="parChTrans1D2" presStyleIdx="0" presStyleCnt="3"/>
      <dgm:spPr/>
    </dgm:pt>
    <dgm:pt modelId="{C4FC4779-2906-47A0-8CF5-B3DD50F03B2E}" type="pres">
      <dgm:prSet presAssocID="{D6A1C912-FC94-4085-9F54-A13F50D4749D}" presName="hierRoot2" presStyleCnt="0">
        <dgm:presLayoutVars>
          <dgm:hierBranch val="init"/>
        </dgm:presLayoutVars>
      </dgm:prSet>
      <dgm:spPr/>
    </dgm:pt>
    <dgm:pt modelId="{BC5F6915-7603-4230-B1AD-51C3F8C9191C}" type="pres">
      <dgm:prSet presAssocID="{D6A1C912-FC94-4085-9F54-A13F50D4749D}" presName="rootComposite" presStyleCnt="0"/>
      <dgm:spPr/>
    </dgm:pt>
    <dgm:pt modelId="{99846781-458D-43EE-B77A-A105F999AC97}" type="pres">
      <dgm:prSet presAssocID="{D6A1C912-FC94-4085-9F54-A13F50D4749D}" presName="rootText" presStyleLbl="node2" presStyleIdx="0" presStyleCnt="3" custScaleX="222046" custScaleY="238279">
        <dgm:presLayoutVars>
          <dgm:chPref val="3"/>
        </dgm:presLayoutVars>
      </dgm:prSet>
      <dgm:spPr/>
    </dgm:pt>
    <dgm:pt modelId="{6FDE7EB1-DC1E-4A04-8B03-E9D149778FE4}" type="pres">
      <dgm:prSet presAssocID="{D6A1C912-FC94-4085-9F54-A13F50D4749D}" presName="rootConnector" presStyleLbl="node2" presStyleIdx="0" presStyleCnt="3"/>
      <dgm:spPr/>
    </dgm:pt>
    <dgm:pt modelId="{539BC52D-A51A-4C29-8205-256E2D0C1C5C}" type="pres">
      <dgm:prSet presAssocID="{D6A1C912-FC94-4085-9F54-A13F50D4749D}" presName="hierChild4" presStyleCnt="0"/>
      <dgm:spPr/>
    </dgm:pt>
    <dgm:pt modelId="{F7BCCDC4-37D3-4D6C-A83B-9FDA703AFF8A}" type="pres">
      <dgm:prSet presAssocID="{D6A1C912-FC94-4085-9F54-A13F50D4749D}" presName="hierChild5" presStyleCnt="0"/>
      <dgm:spPr/>
    </dgm:pt>
    <dgm:pt modelId="{5739E247-2C46-4A25-8E4F-693C56FB2991}" type="pres">
      <dgm:prSet presAssocID="{33480114-9C10-4709-AC80-851B08903858}" presName="Name64" presStyleLbl="parChTrans1D2" presStyleIdx="1" presStyleCnt="3"/>
      <dgm:spPr/>
    </dgm:pt>
    <dgm:pt modelId="{81768B7E-4964-47A9-BC13-748E8E0EE90F}" type="pres">
      <dgm:prSet presAssocID="{8085E106-FCD9-4FBD-B3B5-D6C9C5CC7697}" presName="hierRoot2" presStyleCnt="0">
        <dgm:presLayoutVars>
          <dgm:hierBranch val="init"/>
        </dgm:presLayoutVars>
      </dgm:prSet>
      <dgm:spPr/>
    </dgm:pt>
    <dgm:pt modelId="{35A04C07-CEA7-4B4C-A236-5A054E3F4453}" type="pres">
      <dgm:prSet presAssocID="{8085E106-FCD9-4FBD-B3B5-D6C9C5CC7697}" presName="rootComposite" presStyleCnt="0"/>
      <dgm:spPr/>
    </dgm:pt>
    <dgm:pt modelId="{C4EA7C30-6A1D-4002-8E72-5B950829129D}" type="pres">
      <dgm:prSet presAssocID="{8085E106-FCD9-4FBD-B3B5-D6C9C5CC7697}" presName="rootText" presStyleLbl="node2" presStyleIdx="1" presStyleCnt="3" custScaleX="222046" custScaleY="238279">
        <dgm:presLayoutVars>
          <dgm:chPref val="3"/>
        </dgm:presLayoutVars>
      </dgm:prSet>
      <dgm:spPr/>
    </dgm:pt>
    <dgm:pt modelId="{F5723CFA-B5F4-4AB4-8288-3C14F64265E0}" type="pres">
      <dgm:prSet presAssocID="{8085E106-FCD9-4FBD-B3B5-D6C9C5CC7697}" presName="rootConnector" presStyleLbl="node2" presStyleIdx="1" presStyleCnt="3"/>
      <dgm:spPr/>
    </dgm:pt>
    <dgm:pt modelId="{7759BF19-64A0-4D2D-90F6-C475F7B0FA76}" type="pres">
      <dgm:prSet presAssocID="{8085E106-FCD9-4FBD-B3B5-D6C9C5CC7697}" presName="hierChild4" presStyleCnt="0"/>
      <dgm:spPr/>
    </dgm:pt>
    <dgm:pt modelId="{AA4C5FFC-6C77-4726-A052-203220286A6D}" type="pres">
      <dgm:prSet presAssocID="{8085E106-FCD9-4FBD-B3B5-D6C9C5CC7697}" presName="hierChild5" presStyleCnt="0"/>
      <dgm:spPr/>
    </dgm:pt>
    <dgm:pt modelId="{719E6488-2503-4F5C-BA6E-673B3D77784C}" type="pres">
      <dgm:prSet presAssocID="{E60120D5-668D-4E01-8936-48028C011FEC}" presName="Name64" presStyleLbl="parChTrans1D2" presStyleIdx="2" presStyleCnt="3"/>
      <dgm:spPr/>
    </dgm:pt>
    <dgm:pt modelId="{4FBA8B9A-4BBF-44C9-BCA3-4AF683F9007B}" type="pres">
      <dgm:prSet presAssocID="{C6F43F94-1421-4DA9-BF92-7CAFA06EF172}" presName="hierRoot2" presStyleCnt="0">
        <dgm:presLayoutVars>
          <dgm:hierBranch val="init"/>
        </dgm:presLayoutVars>
      </dgm:prSet>
      <dgm:spPr/>
    </dgm:pt>
    <dgm:pt modelId="{B912C743-F264-4691-A82E-B97E43BFB811}" type="pres">
      <dgm:prSet presAssocID="{C6F43F94-1421-4DA9-BF92-7CAFA06EF172}" presName="rootComposite" presStyleCnt="0"/>
      <dgm:spPr/>
    </dgm:pt>
    <dgm:pt modelId="{9FE1D2DB-17A4-4F78-92B1-0D9F0EB68787}" type="pres">
      <dgm:prSet presAssocID="{C6F43F94-1421-4DA9-BF92-7CAFA06EF172}" presName="rootText" presStyleLbl="node2" presStyleIdx="2" presStyleCnt="3" custScaleX="222046" custScaleY="238279">
        <dgm:presLayoutVars>
          <dgm:chPref val="3"/>
        </dgm:presLayoutVars>
      </dgm:prSet>
      <dgm:spPr/>
    </dgm:pt>
    <dgm:pt modelId="{F66EBBF5-DAF1-4073-BDDC-E1062941BD6C}" type="pres">
      <dgm:prSet presAssocID="{C6F43F94-1421-4DA9-BF92-7CAFA06EF172}" presName="rootConnector" presStyleLbl="node2" presStyleIdx="2" presStyleCnt="3"/>
      <dgm:spPr/>
    </dgm:pt>
    <dgm:pt modelId="{91790862-DE22-4044-9F6B-4847B9F577AD}" type="pres">
      <dgm:prSet presAssocID="{C6F43F94-1421-4DA9-BF92-7CAFA06EF172}" presName="hierChild4" presStyleCnt="0"/>
      <dgm:spPr/>
    </dgm:pt>
    <dgm:pt modelId="{1BBA2D91-00AD-4E57-95DE-D01040061CD0}" type="pres">
      <dgm:prSet presAssocID="{C6F43F94-1421-4DA9-BF92-7CAFA06EF172}" presName="hierChild5" presStyleCnt="0"/>
      <dgm:spPr/>
    </dgm:pt>
    <dgm:pt modelId="{2FAEAB8B-A838-40EB-8C14-423AD2D9C07F}" type="pres">
      <dgm:prSet presAssocID="{4F59AAC4-B035-496C-BDBC-57ECE273C40A}" presName="hierChild3" presStyleCnt="0"/>
      <dgm:spPr/>
    </dgm:pt>
  </dgm:ptLst>
  <dgm:cxnLst>
    <dgm:cxn modelId="{A90C2F03-D927-4BD8-A241-3F7D1F6088A9}" type="presOf" srcId="{8085E106-FCD9-4FBD-B3B5-D6C9C5CC7697}" destId="{C4EA7C30-6A1D-4002-8E72-5B950829129D}" srcOrd="0" destOrd="0" presId="urn:microsoft.com/office/officeart/2009/3/layout/HorizontalOrganizationChart"/>
    <dgm:cxn modelId="{A9546A09-DCEC-4B8F-995F-79578343FAEA}" type="presOf" srcId="{0330AA12-2FFA-46CC-B454-2EFEBD5ACEB9}" destId="{47FBA140-F5F5-4E01-8A82-7BCE0C7C16AD}" srcOrd="1" destOrd="0" presId="urn:microsoft.com/office/officeart/2009/3/layout/HorizontalOrganizationChart"/>
    <dgm:cxn modelId="{A8FBEE25-98E7-483E-BCB7-3590F535FD34}" srcId="{4F59AAC4-B035-496C-BDBC-57ECE273C40A}" destId="{8085E106-FCD9-4FBD-B3B5-D6C9C5CC7697}" srcOrd="1" destOrd="0" parTransId="{33480114-9C10-4709-AC80-851B08903858}" sibTransId="{3E2B0288-8C70-45B5-84CB-01AE453A49B8}"/>
    <dgm:cxn modelId="{AB2E6B28-F71D-4AC5-8202-50C787AD315F}" type="presOf" srcId="{8085E106-FCD9-4FBD-B3B5-D6C9C5CC7697}" destId="{F5723CFA-B5F4-4AB4-8288-3C14F64265E0}" srcOrd="1" destOrd="0" presId="urn:microsoft.com/office/officeart/2009/3/layout/HorizontalOrganizationChart"/>
    <dgm:cxn modelId="{7C4A712E-6AF8-48E4-8041-550E840FB764}" type="presOf" srcId="{D6A1C912-FC94-4085-9F54-A13F50D4749D}" destId="{99846781-458D-43EE-B77A-A105F999AC97}" srcOrd="0" destOrd="0" presId="urn:microsoft.com/office/officeart/2009/3/layout/HorizontalOrganizationChart"/>
    <dgm:cxn modelId="{83C42E3B-B8CD-40DD-AFD0-37B184271C0A}" type="presOf" srcId="{FC7CCD9B-614E-433E-85B0-E386F0B3873C}" destId="{02D7962F-1E11-4ACC-9FD8-05C0EC7A7B35}" srcOrd="0" destOrd="0" presId="urn:microsoft.com/office/officeart/2009/3/layout/HorizontalOrganizationChart"/>
    <dgm:cxn modelId="{F807CD3E-D53C-47B3-8783-4FD2CE553433}" type="presOf" srcId="{33480114-9C10-4709-AC80-851B08903858}" destId="{5739E247-2C46-4A25-8E4F-693C56FB2991}" srcOrd="0" destOrd="0" presId="urn:microsoft.com/office/officeart/2009/3/layout/HorizontalOrganizationChart"/>
    <dgm:cxn modelId="{47B8076C-487B-4FA4-9662-E068F59E3FAC}" type="presOf" srcId="{19DC2307-70CF-4D18-8D69-A0F39071027F}" destId="{84B0D96F-1264-4AAA-A2EA-11140E51F941}" srcOrd="0" destOrd="0" presId="urn:microsoft.com/office/officeart/2009/3/layout/HorizontalOrganizationChart"/>
    <dgm:cxn modelId="{24A5D482-EC91-47C1-9654-D626D5B635BA}" type="presOf" srcId="{4F59AAC4-B035-496C-BDBC-57ECE273C40A}" destId="{C25EE533-E1D2-454C-8456-DFC5188A6AF9}" srcOrd="1" destOrd="0" presId="urn:microsoft.com/office/officeart/2009/3/layout/HorizontalOrganizationChart"/>
    <dgm:cxn modelId="{61C1BD8F-68FF-432E-A8AC-EC255E3DEC7C}" type="presOf" srcId="{0330AA12-2FFA-46CC-B454-2EFEBD5ACEB9}" destId="{7F7407B4-2F35-4279-A599-E20CFC1C27BE}" srcOrd="0" destOrd="0" presId="urn:microsoft.com/office/officeart/2009/3/layout/HorizontalOrganizationChart"/>
    <dgm:cxn modelId="{34E5D0C0-86FA-42BF-989E-60EBAE3082E4}" srcId="{FC7CCD9B-614E-433E-85B0-E386F0B3873C}" destId="{4F59AAC4-B035-496C-BDBC-57ECE273C40A}" srcOrd="1" destOrd="0" parTransId="{A3D1C784-A4F0-4ED5-BEF9-18921633A810}" sibTransId="{3FD67974-A6A7-41BC-9569-E84C3A8ED5F2}"/>
    <dgm:cxn modelId="{11A3F6C3-464C-428A-8092-3B0D235DA050}" srcId="{FC7CCD9B-614E-433E-85B0-E386F0B3873C}" destId="{0330AA12-2FFA-46CC-B454-2EFEBD5ACEB9}" srcOrd="0" destOrd="0" parTransId="{2CD12B94-814D-4A52-B186-870A9BF1DC78}" sibTransId="{9DDB660A-EF8F-4852-83D5-9184E6607EFE}"/>
    <dgm:cxn modelId="{127A92CC-BE79-4589-A8CE-80F1AD257924}" type="presOf" srcId="{E60120D5-668D-4E01-8936-48028C011FEC}" destId="{719E6488-2503-4F5C-BA6E-673B3D77784C}" srcOrd="0" destOrd="0" presId="urn:microsoft.com/office/officeart/2009/3/layout/HorizontalOrganizationChart"/>
    <dgm:cxn modelId="{F988B3E8-9BA9-4C09-80F4-018867F95E4F}" type="presOf" srcId="{C6F43F94-1421-4DA9-BF92-7CAFA06EF172}" destId="{9FE1D2DB-17A4-4F78-92B1-0D9F0EB68787}" srcOrd="0" destOrd="0" presId="urn:microsoft.com/office/officeart/2009/3/layout/HorizontalOrganizationChart"/>
    <dgm:cxn modelId="{BAC288EB-F641-462A-A771-D62FBA155A62}" type="presOf" srcId="{D6A1C912-FC94-4085-9F54-A13F50D4749D}" destId="{6FDE7EB1-DC1E-4A04-8B03-E9D149778FE4}" srcOrd="1" destOrd="0" presId="urn:microsoft.com/office/officeart/2009/3/layout/HorizontalOrganizationChart"/>
    <dgm:cxn modelId="{5A492CEC-B4DD-4C6A-B0CE-D32430FCF12A}" srcId="{4F59AAC4-B035-496C-BDBC-57ECE273C40A}" destId="{D6A1C912-FC94-4085-9F54-A13F50D4749D}" srcOrd="0" destOrd="0" parTransId="{19DC2307-70CF-4D18-8D69-A0F39071027F}" sibTransId="{AFE27C34-ED08-4DD4-B08A-4DE327E7BF19}"/>
    <dgm:cxn modelId="{79DA1FF5-349F-4FBD-B3A2-3DA818ED596C}" type="presOf" srcId="{C6F43F94-1421-4DA9-BF92-7CAFA06EF172}" destId="{F66EBBF5-DAF1-4073-BDDC-E1062941BD6C}" srcOrd="1" destOrd="0" presId="urn:microsoft.com/office/officeart/2009/3/layout/HorizontalOrganizationChart"/>
    <dgm:cxn modelId="{EED25DF8-9AC7-4D05-BCEC-F904E5F2F5E6}" srcId="{4F59AAC4-B035-496C-BDBC-57ECE273C40A}" destId="{C6F43F94-1421-4DA9-BF92-7CAFA06EF172}" srcOrd="2" destOrd="0" parTransId="{E60120D5-668D-4E01-8936-48028C011FEC}" sibTransId="{F7148733-FFB0-4D81-AE75-03701139F6BB}"/>
    <dgm:cxn modelId="{A0C9D9F8-2816-4CE1-A17F-B67AA496832D}" type="presOf" srcId="{4F59AAC4-B035-496C-BDBC-57ECE273C40A}" destId="{BE59B9EF-16A5-4940-A8EB-F2960735119C}" srcOrd="0" destOrd="0" presId="urn:microsoft.com/office/officeart/2009/3/layout/HorizontalOrganizationChart"/>
    <dgm:cxn modelId="{A946F04D-AE96-424F-BF9F-C60970A39926}" type="presParOf" srcId="{02D7962F-1E11-4ACC-9FD8-05C0EC7A7B35}" destId="{55DF82CF-4633-4BB9-861D-824806520378}" srcOrd="0" destOrd="0" presId="urn:microsoft.com/office/officeart/2009/3/layout/HorizontalOrganizationChart"/>
    <dgm:cxn modelId="{4A40218E-7BD9-400F-B77B-A09438CDC809}" type="presParOf" srcId="{55DF82CF-4633-4BB9-861D-824806520378}" destId="{E91B42D5-B69F-49E9-91A4-38C9B1944CAF}" srcOrd="0" destOrd="0" presId="urn:microsoft.com/office/officeart/2009/3/layout/HorizontalOrganizationChart"/>
    <dgm:cxn modelId="{CFD8D0FB-AF37-4D11-BD58-04C16E6A723C}" type="presParOf" srcId="{E91B42D5-B69F-49E9-91A4-38C9B1944CAF}" destId="{7F7407B4-2F35-4279-A599-E20CFC1C27BE}" srcOrd="0" destOrd="0" presId="urn:microsoft.com/office/officeart/2009/3/layout/HorizontalOrganizationChart"/>
    <dgm:cxn modelId="{171992AB-C2AE-43BB-9D97-4B4D28B82021}" type="presParOf" srcId="{E91B42D5-B69F-49E9-91A4-38C9B1944CAF}" destId="{47FBA140-F5F5-4E01-8A82-7BCE0C7C16AD}" srcOrd="1" destOrd="0" presId="urn:microsoft.com/office/officeart/2009/3/layout/HorizontalOrganizationChart"/>
    <dgm:cxn modelId="{E4E547AF-7946-4C75-8C80-70647D8CAEC3}" type="presParOf" srcId="{55DF82CF-4633-4BB9-861D-824806520378}" destId="{008E3D1D-EEED-4626-948C-B078B61C0C86}" srcOrd="1" destOrd="0" presId="urn:microsoft.com/office/officeart/2009/3/layout/HorizontalOrganizationChart"/>
    <dgm:cxn modelId="{82666332-30DF-4011-805F-3768E9BC01BA}" type="presParOf" srcId="{55DF82CF-4633-4BB9-861D-824806520378}" destId="{565FB9DD-677D-4F64-B64F-317DC59223E4}" srcOrd="2" destOrd="0" presId="urn:microsoft.com/office/officeart/2009/3/layout/HorizontalOrganizationChart"/>
    <dgm:cxn modelId="{B8D472CA-90A1-43AF-A7E7-842F50B11CAF}" type="presParOf" srcId="{02D7962F-1E11-4ACC-9FD8-05C0EC7A7B35}" destId="{F758B62A-37DC-4060-B920-3B0DF1F2308D}" srcOrd="1" destOrd="0" presId="urn:microsoft.com/office/officeart/2009/3/layout/HorizontalOrganizationChart"/>
    <dgm:cxn modelId="{D05CCA24-242E-49AC-BD40-CF4B339EC2CB}" type="presParOf" srcId="{F758B62A-37DC-4060-B920-3B0DF1F2308D}" destId="{D8942147-B999-4E82-AFD3-264B96131DBC}" srcOrd="0" destOrd="0" presId="urn:microsoft.com/office/officeart/2009/3/layout/HorizontalOrganizationChart"/>
    <dgm:cxn modelId="{DB6F1F3C-E7B9-47B8-8D58-7026C9A21D42}" type="presParOf" srcId="{D8942147-B999-4E82-AFD3-264B96131DBC}" destId="{BE59B9EF-16A5-4940-A8EB-F2960735119C}" srcOrd="0" destOrd="0" presId="urn:microsoft.com/office/officeart/2009/3/layout/HorizontalOrganizationChart"/>
    <dgm:cxn modelId="{2CCF38B0-C8D7-4BDF-8291-A32B783A89A0}" type="presParOf" srcId="{D8942147-B999-4E82-AFD3-264B96131DBC}" destId="{C25EE533-E1D2-454C-8456-DFC5188A6AF9}" srcOrd="1" destOrd="0" presId="urn:microsoft.com/office/officeart/2009/3/layout/HorizontalOrganizationChart"/>
    <dgm:cxn modelId="{EBC129F7-5CE7-4EDC-B44B-0243468A03D0}" type="presParOf" srcId="{F758B62A-37DC-4060-B920-3B0DF1F2308D}" destId="{A1660FF7-5800-476A-9355-88F41FA42CC0}" srcOrd="1" destOrd="0" presId="urn:microsoft.com/office/officeart/2009/3/layout/HorizontalOrganizationChart"/>
    <dgm:cxn modelId="{9FA1DDFF-91A3-4E83-91B3-AB4DDCE34697}" type="presParOf" srcId="{A1660FF7-5800-476A-9355-88F41FA42CC0}" destId="{84B0D96F-1264-4AAA-A2EA-11140E51F941}" srcOrd="0" destOrd="0" presId="urn:microsoft.com/office/officeart/2009/3/layout/HorizontalOrganizationChart"/>
    <dgm:cxn modelId="{92A8AB84-1D39-4F91-BEFC-D3E6F9FCA2DA}" type="presParOf" srcId="{A1660FF7-5800-476A-9355-88F41FA42CC0}" destId="{C4FC4779-2906-47A0-8CF5-B3DD50F03B2E}" srcOrd="1" destOrd="0" presId="urn:microsoft.com/office/officeart/2009/3/layout/HorizontalOrganizationChart"/>
    <dgm:cxn modelId="{94F78C2B-9B94-462B-A3F7-BAFE14970EC3}" type="presParOf" srcId="{C4FC4779-2906-47A0-8CF5-B3DD50F03B2E}" destId="{BC5F6915-7603-4230-B1AD-51C3F8C9191C}" srcOrd="0" destOrd="0" presId="urn:microsoft.com/office/officeart/2009/3/layout/HorizontalOrganizationChart"/>
    <dgm:cxn modelId="{13882319-5423-4DED-A509-D03ECD55BDE7}" type="presParOf" srcId="{BC5F6915-7603-4230-B1AD-51C3F8C9191C}" destId="{99846781-458D-43EE-B77A-A105F999AC97}" srcOrd="0" destOrd="0" presId="urn:microsoft.com/office/officeart/2009/3/layout/HorizontalOrganizationChart"/>
    <dgm:cxn modelId="{7DF36A26-6DB1-4AB0-8775-F784E1FC292A}" type="presParOf" srcId="{BC5F6915-7603-4230-B1AD-51C3F8C9191C}" destId="{6FDE7EB1-DC1E-4A04-8B03-E9D149778FE4}" srcOrd="1" destOrd="0" presId="urn:microsoft.com/office/officeart/2009/3/layout/HorizontalOrganizationChart"/>
    <dgm:cxn modelId="{40FA8B6A-CB4D-4BF8-BFD6-2F89660C8418}" type="presParOf" srcId="{C4FC4779-2906-47A0-8CF5-B3DD50F03B2E}" destId="{539BC52D-A51A-4C29-8205-256E2D0C1C5C}" srcOrd="1" destOrd="0" presId="urn:microsoft.com/office/officeart/2009/3/layout/HorizontalOrganizationChart"/>
    <dgm:cxn modelId="{DB747CDB-F738-4628-929D-2523FCC3DEBA}" type="presParOf" srcId="{C4FC4779-2906-47A0-8CF5-B3DD50F03B2E}" destId="{F7BCCDC4-37D3-4D6C-A83B-9FDA703AFF8A}" srcOrd="2" destOrd="0" presId="urn:microsoft.com/office/officeart/2009/3/layout/HorizontalOrganizationChart"/>
    <dgm:cxn modelId="{CC8272F7-FAC1-4E25-A8F7-91D399FDE59E}" type="presParOf" srcId="{A1660FF7-5800-476A-9355-88F41FA42CC0}" destId="{5739E247-2C46-4A25-8E4F-693C56FB2991}" srcOrd="2" destOrd="0" presId="urn:microsoft.com/office/officeart/2009/3/layout/HorizontalOrganizationChart"/>
    <dgm:cxn modelId="{3F4E0618-ECEF-48DA-814B-A6C3F95AD8D6}" type="presParOf" srcId="{A1660FF7-5800-476A-9355-88F41FA42CC0}" destId="{81768B7E-4964-47A9-BC13-748E8E0EE90F}" srcOrd="3" destOrd="0" presId="urn:microsoft.com/office/officeart/2009/3/layout/HorizontalOrganizationChart"/>
    <dgm:cxn modelId="{C545464A-304D-4A92-9F00-B632FAE438A7}" type="presParOf" srcId="{81768B7E-4964-47A9-BC13-748E8E0EE90F}" destId="{35A04C07-CEA7-4B4C-A236-5A054E3F4453}" srcOrd="0" destOrd="0" presId="urn:microsoft.com/office/officeart/2009/3/layout/HorizontalOrganizationChart"/>
    <dgm:cxn modelId="{94B90371-DE0D-40E9-AB77-59F95DA81F1C}" type="presParOf" srcId="{35A04C07-CEA7-4B4C-A236-5A054E3F4453}" destId="{C4EA7C30-6A1D-4002-8E72-5B950829129D}" srcOrd="0" destOrd="0" presId="urn:microsoft.com/office/officeart/2009/3/layout/HorizontalOrganizationChart"/>
    <dgm:cxn modelId="{2AE0669F-FF56-4535-9A5C-70FA5594D4C8}" type="presParOf" srcId="{35A04C07-CEA7-4B4C-A236-5A054E3F4453}" destId="{F5723CFA-B5F4-4AB4-8288-3C14F64265E0}" srcOrd="1" destOrd="0" presId="urn:microsoft.com/office/officeart/2009/3/layout/HorizontalOrganizationChart"/>
    <dgm:cxn modelId="{97BFCC61-AF33-46EB-993C-4EBD256175F0}" type="presParOf" srcId="{81768B7E-4964-47A9-BC13-748E8E0EE90F}" destId="{7759BF19-64A0-4D2D-90F6-C475F7B0FA76}" srcOrd="1" destOrd="0" presId="urn:microsoft.com/office/officeart/2009/3/layout/HorizontalOrganizationChart"/>
    <dgm:cxn modelId="{C4DB8302-5AAE-4774-A291-46D70B882571}" type="presParOf" srcId="{81768B7E-4964-47A9-BC13-748E8E0EE90F}" destId="{AA4C5FFC-6C77-4726-A052-203220286A6D}" srcOrd="2" destOrd="0" presId="urn:microsoft.com/office/officeart/2009/3/layout/HorizontalOrganizationChart"/>
    <dgm:cxn modelId="{BE64D2F4-B696-4B97-825E-FADB9BF109A7}" type="presParOf" srcId="{A1660FF7-5800-476A-9355-88F41FA42CC0}" destId="{719E6488-2503-4F5C-BA6E-673B3D77784C}" srcOrd="4" destOrd="0" presId="urn:microsoft.com/office/officeart/2009/3/layout/HorizontalOrganizationChart"/>
    <dgm:cxn modelId="{32A7182E-8470-487C-9F53-70DCEA6860E6}" type="presParOf" srcId="{A1660FF7-5800-476A-9355-88F41FA42CC0}" destId="{4FBA8B9A-4BBF-44C9-BCA3-4AF683F9007B}" srcOrd="5" destOrd="0" presId="urn:microsoft.com/office/officeart/2009/3/layout/HorizontalOrganizationChart"/>
    <dgm:cxn modelId="{64123849-8124-4D63-A56A-FB06459396C2}" type="presParOf" srcId="{4FBA8B9A-4BBF-44C9-BCA3-4AF683F9007B}" destId="{B912C743-F264-4691-A82E-B97E43BFB811}" srcOrd="0" destOrd="0" presId="urn:microsoft.com/office/officeart/2009/3/layout/HorizontalOrganizationChart"/>
    <dgm:cxn modelId="{C83A7D83-ED5D-4A9D-BC61-3404F589919B}" type="presParOf" srcId="{B912C743-F264-4691-A82E-B97E43BFB811}" destId="{9FE1D2DB-17A4-4F78-92B1-0D9F0EB68787}" srcOrd="0" destOrd="0" presId="urn:microsoft.com/office/officeart/2009/3/layout/HorizontalOrganizationChart"/>
    <dgm:cxn modelId="{A944BFFA-1BD6-4BED-9E22-4389C404DC24}" type="presParOf" srcId="{B912C743-F264-4691-A82E-B97E43BFB811}" destId="{F66EBBF5-DAF1-4073-BDDC-E1062941BD6C}" srcOrd="1" destOrd="0" presId="urn:microsoft.com/office/officeart/2009/3/layout/HorizontalOrganizationChart"/>
    <dgm:cxn modelId="{C41F5879-0951-4692-93D1-4E4D13CD209C}" type="presParOf" srcId="{4FBA8B9A-4BBF-44C9-BCA3-4AF683F9007B}" destId="{91790862-DE22-4044-9F6B-4847B9F577AD}" srcOrd="1" destOrd="0" presId="urn:microsoft.com/office/officeart/2009/3/layout/HorizontalOrganizationChart"/>
    <dgm:cxn modelId="{7AFD6766-7355-4DCF-BFC9-DD9E6150EAC6}" type="presParOf" srcId="{4FBA8B9A-4BBF-44C9-BCA3-4AF683F9007B}" destId="{1BBA2D91-00AD-4E57-95DE-D01040061CD0}" srcOrd="2" destOrd="0" presId="urn:microsoft.com/office/officeart/2009/3/layout/HorizontalOrganizationChart"/>
    <dgm:cxn modelId="{BB586003-3205-4A1F-9754-1418457C68B3}" type="presParOf" srcId="{F758B62A-37DC-4060-B920-3B0DF1F2308D}" destId="{2FAEAB8B-A838-40EB-8C14-423AD2D9C07F}" srcOrd="2" destOrd="0" presId="urn:microsoft.com/office/officeart/2009/3/layout/HorizontalOrganizationChart"/>
  </dgm:cxnLst>
  <dgm:bg>
    <a:solidFill>
      <a:srgbClr val="0070C0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E11707D-4BCB-4F22-88B4-FB04028108A5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th-TH"/>
        </a:p>
      </dgm:t>
    </dgm:pt>
    <dgm:pt modelId="{E81D9D38-FE60-4964-93F8-1799B972135E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GB" sz="36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I: Integration</a:t>
          </a:r>
          <a:endParaRPr lang="th-TH" sz="3600" b="1" cap="none" spc="0" dirty="0">
            <a:ln/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D22EE01-6AE4-4914-9943-56EFA062D0C7}" type="parTrans" cxnId="{270A9A83-7C71-421B-B344-AAAE36E4694C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6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3C977E6-7DD1-4AD4-B45F-411B02882F9F}" type="sibTrans" cxnId="{270A9A83-7C71-421B-B344-AAAE36E4694C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6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FE535A7-4853-4102-9DD2-54FAF1653F19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3600" b="1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-การนำผลการประเมินไปพัฒนาและปรับปรุง เพื่อการปรับแผนบนพื้นฐานของสิ่งที่พบจากการประเมินผลและผลการดำเนินงานขององค์การ</a:t>
          </a:r>
        </a:p>
      </dgm:t>
    </dgm:pt>
    <dgm:pt modelId="{C59CCAFA-C6D8-4A41-B243-318403A2F204}" type="parTrans" cxnId="{5B68F469-EB08-4ED1-AA3F-9C7CB9959F47}">
      <dgm:prSet/>
      <dgm:spPr>
        <a:ln>
          <a:solidFill>
            <a:srgbClr val="FF0000"/>
          </a:solidFill>
        </a:ln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6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D7F2B19-DDB7-45E6-A1C5-F87395892DED}" type="sibTrans" cxnId="{5B68F469-EB08-4ED1-AA3F-9C7CB9959F47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6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7312CC1-B04D-4805-8FA1-7B87962244CC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3600" b="1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</a:t>
          </a:r>
          <a:r>
            <a:rPr lang="th-TH" sz="3600" b="1" cap="none" spc="0" dirty="0" err="1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การทำ</a:t>
          </a:r>
          <a:r>
            <a:rPr lang="th-TH" sz="3600" b="1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ให้กระบวนการและการปฏิบัติงานในหน่วยงานต่างๆ ประสานกลมกลืน</a:t>
          </a:r>
        </a:p>
      </dgm:t>
    </dgm:pt>
    <dgm:pt modelId="{0F4475FF-A9A5-4B6F-9377-5709F2B12AD7}" type="parTrans" cxnId="{F0226E31-6E61-436D-B036-87D6AFB2DAB1}">
      <dgm:prSet/>
      <dgm:spPr>
        <a:ln>
          <a:solidFill>
            <a:srgbClr val="FF0000"/>
          </a:solidFill>
        </a:ln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6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5869583-4C1A-4C6E-B4AF-D7CDA1978418}" type="sibTrans" cxnId="{F0226E31-6E61-436D-B036-87D6AFB2DAB1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6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127DFB4-4D91-4AD8-B342-7BFDEF62189B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3600" b="1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-การเลือกตัวชี้วัดกระบวนการและผลลัพธ์ที่ดีกว่าเดิม</a:t>
          </a:r>
        </a:p>
      </dgm:t>
    </dgm:pt>
    <dgm:pt modelId="{5650C5E0-7021-4B9C-A916-7506A09DDA02}" type="parTrans" cxnId="{0AE7694E-06E2-4778-B12A-D6A184DB90F7}">
      <dgm:prSet/>
      <dgm:spPr>
        <a:ln>
          <a:solidFill>
            <a:srgbClr val="FF0000"/>
          </a:solidFill>
        </a:ln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6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CB7891E-5855-4A26-8726-ED1F67CEFF9B}" type="sibTrans" cxnId="{0AE7694E-06E2-4778-B12A-D6A184DB90F7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6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18B4D92-F6F7-4235-88BA-1D2E6C718EF9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3600" b="1" cap="none" spc="0" dirty="0" err="1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บูรณา</a:t>
          </a:r>
          <a:r>
            <a:rPr lang="th-TH" sz="36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</a:t>
          </a:r>
        </a:p>
      </dgm:t>
    </dgm:pt>
    <dgm:pt modelId="{B4D507E8-9DC0-4497-8574-14E1BDE3214F}" type="parTrans" cxnId="{3E45DF51-0A15-4447-B7F9-826F70FA4110}">
      <dgm:prSet/>
      <dgm:spPr/>
      <dgm:t>
        <a:bodyPr/>
        <a:lstStyle/>
        <a:p>
          <a:endParaRPr lang="th-TH" sz="36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008B3A-2B68-4204-A0DB-BB045C2FA38D}" type="sibTrans" cxnId="{3E45DF51-0A15-4447-B7F9-826F70FA4110}">
      <dgm:prSet/>
      <dgm:spPr/>
      <dgm:t>
        <a:bodyPr/>
        <a:lstStyle/>
        <a:p>
          <a:endParaRPr lang="th-TH" sz="36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BA26F75-73A7-4978-9A6D-A2CDFE1989D3}" type="pres">
      <dgm:prSet presAssocID="{5E11707D-4BCB-4F22-88B4-FB04028108A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461030E-D481-4BF1-99BA-01645A1E6116}" type="pres">
      <dgm:prSet presAssocID="{E81D9D38-FE60-4964-93F8-1799B972135E}" presName="hierRoot1" presStyleCnt="0">
        <dgm:presLayoutVars>
          <dgm:hierBranch val="init"/>
        </dgm:presLayoutVars>
      </dgm:prSet>
      <dgm:spPr/>
    </dgm:pt>
    <dgm:pt modelId="{6AB9F6F6-8EDE-4136-95D3-477FFF096FD3}" type="pres">
      <dgm:prSet presAssocID="{E81D9D38-FE60-4964-93F8-1799B972135E}" presName="rootComposite1" presStyleCnt="0"/>
      <dgm:spPr/>
    </dgm:pt>
    <dgm:pt modelId="{FE557034-9E86-41D9-B36C-9B677D04B364}" type="pres">
      <dgm:prSet presAssocID="{E81D9D38-FE60-4964-93F8-1799B972135E}" presName="rootText1" presStyleLbl="node0" presStyleIdx="0" presStyleCnt="2" custScaleX="133244" custScaleY="156850">
        <dgm:presLayoutVars>
          <dgm:chPref val="3"/>
        </dgm:presLayoutVars>
      </dgm:prSet>
      <dgm:spPr/>
    </dgm:pt>
    <dgm:pt modelId="{BBBAA480-82D5-48B8-B22B-AE5C7AAC3C9A}" type="pres">
      <dgm:prSet presAssocID="{E81D9D38-FE60-4964-93F8-1799B972135E}" presName="rootConnector1" presStyleLbl="node1" presStyleIdx="0" presStyleCnt="0"/>
      <dgm:spPr/>
    </dgm:pt>
    <dgm:pt modelId="{E70D899B-96CC-4B6B-B008-BED616050FD5}" type="pres">
      <dgm:prSet presAssocID="{E81D9D38-FE60-4964-93F8-1799B972135E}" presName="hierChild2" presStyleCnt="0"/>
      <dgm:spPr/>
    </dgm:pt>
    <dgm:pt modelId="{B2AAAF78-2F32-48A6-AAA9-94A138418E70}" type="pres">
      <dgm:prSet presAssocID="{E81D9D38-FE60-4964-93F8-1799B972135E}" presName="hierChild3" presStyleCnt="0"/>
      <dgm:spPr/>
    </dgm:pt>
    <dgm:pt modelId="{62A81C5E-89D7-49D9-94F5-AAE52DA6B32D}" type="pres">
      <dgm:prSet presAssocID="{918B4D92-F6F7-4235-88BA-1D2E6C718EF9}" presName="hierRoot1" presStyleCnt="0">
        <dgm:presLayoutVars>
          <dgm:hierBranch val="init"/>
        </dgm:presLayoutVars>
      </dgm:prSet>
      <dgm:spPr/>
    </dgm:pt>
    <dgm:pt modelId="{DCFC0C1A-1709-4224-8478-E65D21A5702A}" type="pres">
      <dgm:prSet presAssocID="{918B4D92-F6F7-4235-88BA-1D2E6C718EF9}" presName="rootComposite1" presStyleCnt="0"/>
      <dgm:spPr/>
    </dgm:pt>
    <dgm:pt modelId="{62557B6C-542E-4C2C-931D-A35F8A533B88}" type="pres">
      <dgm:prSet presAssocID="{918B4D92-F6F7-4235-88BA-1D2E6C718EF9}" presName="rootText1" presStyleLbl="node0" presStyleIdx="1" presStyleCnt="2" custScaleX="133244" custScaleY="156850">
        <dgm:presLayoutVars>
          <dgm:chPref val="3"/>
        </dgm:presLayoutVars>
      </dgm:prSet>
      <dgm:spPr/>
    </dgm:pt>
    <dgm:pt modelId="{7536E1DD-C18A-4579-9899-A0CA559BAFB9}" type="pres">
      <dgm:prSet presAssocID="{918B4D92-F6F7-4235-88BA-1D2E6C718EF9}" presName="rootConnector1" presStyleLbl="node1" presStyleIdx="0" presStyleCnt="0"/>
      <dgm:spPr/>
    </dgm:pt>
    <dgm:pt modelId="{EDB3207C-FAFA-4B39-A3D1-A8147818180F}" type="pres">
      <dgm:prSet presAssocID="{918B4D92-F6F7-4235-88BA-1D2E6C718EF9}" presName="hierChild2" presStyleCnt="0"/>
      <dgm:spPr/>
    </dgm:pt>
    <dgm:pt modelId="{179C548F-552E-4DFB-AF4B-F5E7671922FA}" type="pres">
      <dgm:prSet presAssocID="{C59CCAFA-C6D8-4A41-B243-318403A2F204}" presName="Name64" presStyleLbl="parChTrans1D2" presStyleIdx="0" presStyleCnt="3"/>
      <dgm:spPr/>
    </dgm:pt>
    <dgm:pt modelId="{0358A707-08E5-44EE-954C-8996D10EEBC3}" type="pres">
      <dgm:prSet presAssocID="{3FE535A7-4853-4102-9DD2-54FAF1653F19}" presName="hierRoot2" presStyleCnt="0">
        <dgm:presLayoutVars>
          <dgm:hierBranch val="init"/>
        </dgm:presLayoutVars>
      </dgm:prSet>
      <dgm:spPr/>
    </dgm:pt>
    <dgm:pt modelId="{8ED99EF7-9293-467A-903F-38F95B8773E1}" type="pres">
      <dgm:prSet presAssocID="{3FE535A7-4853-4102-9DD2-54FAF1653F19}" presName="rootComposite" presStyleCnt="0"/>
      <dgm:spPr/>
    </dgm:pt>
    <dgm:pt modelId="{9FE6491B-9BA1-4B07-9694-ED0E8E24CADF}" type="pres">
      <dgm:prSet presAssocID="{3FE535A7-4853-4102-9DD2-54FAF1653F19}" presName="rootText" presStyleLbl="node2" presStyleIdx="0" presStyleCnt="3" custScaleX="356367" custScaleY="315386" custLinFactNeighborY="10148">
        <dgm:presLayoutVars>
          <dgm:chPref val="3"/>
        </dgm:presLayoutVars>
      </dgm:prSet>
      <dgm:spPr/>
    </dgm:pt>
    <dgm:pt modelId="{14D3A010-1374-49E0-A567-A1740BB91C7E}" type="pres">
      <dgm:prSet presAssocID="{3FE535A7-4853-4102-9DD2-54FAF1653F19}" presName="rootConnector" presStyleLbl="node2" presStyleIdx="0" presStyleCnt="3"/>
      <dgm:spPr/>
    </dgm:pt>
    <dgm:pt modelId="{10697E3A-CDD7-4256-B2B0-32F38EFF4F67}" type="pres">
      <dgm:prSet presAssocID="{3FE535A7-4853-4102-9DD2-54FAF1653F19}" presName="hierChild4" presStyleCnt="0"/>
      <dgm:spPr/>
    </dgm:pt>
    <dgm:pt modelId="{3B2EB89C-A02C-4B4A-942E-8E8C595C3010}" type="pres">
      <dgm:prSet presAssocID="{3FE535A7-4853-4102-9DD2-54FAF1653F19}" presName="hierChild5" presStyleCnt="0"/>
      <dgm:spPr/>
    </dgm:pt>
    <dgm:pt modelId="{D5F92794-6E8C-4B33-A151-EB0CAF35DD25}" type="pres">
      <dgm:prSet presAssocID="{0F4475FF-A9A5-4B6F-9377-5709F2B12AD7}" presName="Name64" presStyleLbl="parChTrans1D2" presStyleIdx="1" presStyleCnt="3"/>
      <dgm:spPr/>
    </dgm:pt>
    <dgm:pt modelId="{7177BFDF-4B20-455E-B2A8-75BADBC9A394}" type="pres">
      <dgm:prSet presAssocID="{87312CC1-B04D-4805-8FA1-7B87962244CC}" presName="hierRoot2" presStyleCnt="0">
        <dgm:presLayoutVars>
          <dgm:hierBranch val="init"/>
        </dgm:presLayoutVars>
      </dgm:prSet>
      <dgm:spPr/>
    </dgm:pt>
    <dgm:pt modelId="{695D744A-9538-4224-8F80-B453C8727587}" type="pres">
      <dgm:prSet presAssocID="{87312CC1-B04D-4805-8FA1-7B87962244CC}" presName="rootComposite" presStyleCnt="0"/>
      <dgm:spPr/>
    </dgm:pt>
    <dgm:pt modelId="{310B38C8-B2E2-4749-A979-9A2ABEBF64DB}" type="pres">
      <dgm:prSet presAssocID="{87312CC1-B04D-4805-8FA1-7B87962244CC}" presName="rootText" presStyleLbl="node2" presStyleIdx="1" presStyleCnt="3" custScaleX="356367" custScaleY="311857" custLinFactNeighborY="10148">
        <dgm:presLayoutVars>
          <dgm:chPref val="3"/>
        </dgm:presLayoutVars>
      </dgm:prSet>
      <dgm:spPr/>
    </dgm:pt>
    <dgm:pt modelId="{1C2BE339-9BA3-4822-91D3-A3AE5CE1A093}" type="pres">
      <dgm:prSet presAssocID="{87312CC1-B04D-4805-8FA1-7B87962244CC}" presName="rootConnector" presStyleLbl="node2" presStyleIdx="1" presStyleCnt="3"/>
      <dgm:spPr/>
    </dgm:pt>
    <dgm:pt modelId="{B2431101-8B0B-4619-9545-80AC4C18DE06}" type="pres">
      <dgm:prSet presAssocID="{87312CC1-B04D-4805-8FA1-7B87962244CC}" presName="hierChild4" presStyleCnt="0"/>
      <dgm:spPr/>
    </dgm:pt>
    <dgm:pt modelId="{D233F317-F7F7-408F-A0E8-4E53AC2DF407}" type="pres">
      <dgm:prSet presAssocID="{87312CC1-B04D-4805-8FA1-7B87962244CC}" presName="hierChild5" presStyleCnt="0"/>
      <dgm:spPr/>
    </dgm:pt>
    <dgm:pt modelId="{E1E3BF33-B210-4D5C-BFB2-FD41C347583E}" type="pres">
      <dgm:prSet presAssocID="{5650C5E0-7021-4B9C-A916-7506A09DDA02}" presName="Name64" presStyleLbl="parChTrans1D2" presStyleIdx="2" presStyleCnt="3"/>
      <dgm:spPr/>
    </dgm:pt>
    <dgm:pt modelId="{2F899012-3DE0-46A1-8B38-3D565D7E9781}" type="pres">
      <dgm:prSet presAssocID="{7127DFB4-4D91-4AD8-B342-7BFDEF62189B}" presName="hierRoot2" presStyleCnt="0">
        <dgm:presLayoutVars>
          <dgm:hierBranch val="init"/>
        </dgm:presLayoutVars>
      </dgm:prSet>
      <dgm:spPr/>
    </dgm:pt>
    <dgm:pt modelId="{45A8B40F-5E15-45EC-8A57-9CC8B5B6C253}" type="pres">
      <dgm:prSet presAssocID="{7127DFB4-4D91-4AD8-B342-7BFDEF62189B}" presName="rootComposite" presStyleCnt="0"/>
      <dgm:spPr/>
    </dgm:pt>
    <dgm:pt modelId="{18CCE323-6E4A-4283-A4BB-01550BCCC6A7}" type="pres">
      <dgm:prSet presAssocID="{7127DFB4-4D91-4AD8-B342-7BFDEF62189B}" presName="rootText" presStyleLbl="node2" presStyleIdx="2" presStyleCnt="3" custScaleX="356367" custScaleY="266433" custLinFactNeighborY="10148">
        <dgm:presLayoutVars>
          <dgm:chPref val="3"/>
        </dgm:presLayoutVars>
      </dgm:prSet>
      <dgm:spPr/>
    </dgm:pt>
    <dgm:pt modelId="{137357CF-7421-4D34-A3FF-1FAD3FBDFB51}" type="pres">
      <dgm:prSet presAssocID="{7127DFB4-4D91-4AD8-B342-7BFDEF62189B}" presName="rootConnector" presStyleLbl="node2" presStyleIdx="2" presStyleCnt="3"/>
      <dgm:spPr/>
    </dgm:pt>
    <dgm:pt modelId="{EF4BBA7A-46FF-405E-BFFC-995561B22A2E}" type="pres">
      <dgm:prSet presAssocID="{7127DFB4-4D91-4AD8-B342-7BFDEF62189B}" presName="hierChild4" presStyleCnt="0"/>
      <dgm:spPr/>
    </dgm:pt>
    <dgm:pt modelId="{3DCD9E34-2431-44E3-878F-CAB6599302FA}" type="pres">
      <dgm:prSet presAssocID="{7127DFB4-4D91-4AD8-B342-7BFDEF62189B}" presName="hierChild5" presStyleCnt="0"/>
      <dgm:spPr/>
    </dgm:pt>
    <dgm:pt modelId="{5F3B10EA-4D05-430C-BCD3-D10098C70855}" type="pres">
      <dgm:prSet presAssocID="{918B4D92-F6F7-4235-88BA-1D2E6C718EF9}" presName="hierChild3" presStyleCnt="0"/>
      <dgm:spPr/>
    </dgm:pt>
  </dgm:ptLst>
  <dgm:cxnLst>
    <dgm:cxn modelId="{CA83EC18-0F7A-4D1C-AF5B-F29336A86E4D}" type="presOf" srcId="{E81D9D38-FE60-4964-93F8-1799B972135E}" destId="{FE557034-9E86-41D9-B36C-9B677D04B364}" srcOrd="0" destOrd="0" presId="urn:microsoft.com/office/officeart/2009/3/layout/HorizontalOrganizationChart"/>
    <dgm:cxn modelId="{F170721B-6F9F-449F-B270-3B81626F6737}" type="presOf" srcId="{7127DFB4-4D91-4AD8-B342-7BFDEF62189B}" destId="{18CCE323-6E4A-4283-A4BB-01550BCCC6A7}" srcOrd="0" destOrd="0" presId="urn:microsoft.com/office/officeart/2009/3/layout/HorizontalOrganizationChart"/>
    <dgm:cxn modelId="{97B9A51E-FB5F-4EF0-8CDC-FA7645B6A0DC}" type="presOf" srcId="{5650C5E0-7021-4B9C-A916-7506A09DDA02}" destId="{E1E3BF33-B210-4D5C-BFB2-FD41C347583E}" srcOrd="0" destOrd="0" presId="urn:microsoft.com/office/officeart/2009/3/layout/HorizontalOrganizationChart"/>
    <dgm:cxn modelId="{F0226E31-6E61-436D-B036-87D6AFB2DAB1}" srcId="{918B4D92-F6F7-4235-88BA-1D2E6C718EF9}" destId="{87312CC1-B04D-4805-8FA1-7B87962244CC}" srcOrd="1" destOrd="0" parTransId="{0F4475FF-A9A5-4B6F-9377-5709F2B12AD7}" sibTransId="{B5869583-4C1A-4C6E-B4AF-D7CDA1978418}"/>
    <dgm:cxn modelId="{5B68F469-EB08-4ED1-AA3F-9C7CB9959F47}" srcId="{918B4D92-F6F7-4235-88BA-1D2E6C718EF9}" destId="{3FE535A7-4853-4102-9DD2-54FAF1653F19}" srcOrd="0" destOrd="0" parTransId="{C59CCAFA-C6D8-4A41-B243-318403A2F204}" sibTransId="{9D7F2B19-DDB7-45E6-A1C5-F87395892DED}"/>
    <dgm:cxn modelId="{0AE7694E-06E2-4778-B12A-D6A184DB90F7}" srcId="{918B4D92-F6F7-4235-88BA-1D2E6C718EF9}" destId="{7127DFB4-4D91-4AD8-B342-7BFDEF62189B}" srcOrd="2" destOrd="0" parTransId="{5650C5E0-7021-4B9C-A916-7506A09DDA02}" sibTransId="{3CB7891E-5855-4A26-8726-ED1F67CEFF9B}"/>
    <dgm:cxn modelId="{3E45DF51-0A15-4447-B7F9-826F70FA4110}" srcId="{5E11707D-4BCB-4F22-88B4-FB04028108A5}" destId="{918B4D92-F6F7-4235-88BA-1D2E6C718EF9}" srcOrd="1" destOrd="0" parTransId="{B4D507E8-9DC0-4497-8574-14E1BDE3214F}" sibTransId="{AB008B3A-2B68-4204-A0DB-BB045C2FA38D}"/>
    <dgm:cxn modelId="{2A679573-EAC5-4B93-B41A-0A4588FFE141}" type="presOf" srcId="{E81D9D38-FE60-4964-93F8-1799B972135E}" destId="{BBBAA480-82D5-48B8-B22B-AE5C7AAC3C9A}" srcOrd="1" destOrd="0" presId="urn:microsoft.com/office/officeart/2009/3/layout/HorizontalOrganizationChart"/>
    <dgm:cxn modelId="{36F83858-4E12-47B0-8F26-8D19A4778C97}" type="presOf" srcId="{918B4D92-F6F7-4235-88BA-1D2E6C718EF9}" destId="{62557B6C-542E-4C2C-931D-A35F8A533B88}" srcOrd="0" destOrd="0" presId="urn:microsoft.com/office/officeart/2009/3/layout/HorizontalOrganizationChart"/>
    <dgm:cxn modelId="{270A9A83-7C71-421B-B344-AAAE36E4694C}" srcId="{5E11707D-4BCB-4F22-88B4-FB04028108A5}" destId="{E81D9D38-FE60-4964-93F8-1799B972135E}" srcOrd="0" destOrd="0" parTransId="{BD22EE01-6AE4-4914-9943-56EFA062D0C7}" sibTransId="{D3C977E6-7DD1-4AD4-B45F-411B02882F9F}"/>
    <dgm:cxn modelId="{2A045893-793A-4978-86DF-A3E58B101924}" type="presOf" srcId="{0F4475FF-A9A5-4B6F-9377-5709F2B12AD7}" destId="{D5F92794-6E8C-4B33-A151-EB0CAF35DD25}" srcOrd="0" destOrd="0" presId="urn:microsoft.com/office/officeart/2009/3/layout/HorizontalOrganizationChart"/>
    <dgm:cxn modelId="{04EAF495-797F-4D2D-AEEF-96A1758D4306}" type="presOf" srcId="{918B4D92-F6F7-4235-88BA-1D2E6C718EF9}" destId="{7536E1DD-C18A-4579-9899-A0CA559BAFB9}" srcOrd="1" destOrd="0" presId="urn:microsoft.com/office/officeart/2009/3/layout/HorizontalOrganizationChart"/>
    <dgm:cxn modelId="{16D5DEA8-D6B9-4EA3-BAC4-6FC3F0A45775}" type="presOf" srcId="{5E11707D-4BCB-4F22-88B4-FB04028108A5}" destId="{1BA26F75-73A7-4978-9A6D-A2CDFE1989D3}" srcOrd="0" destOrd="0" presId="urn:microsoft.com/office/officeart/2009/3/layout/HorizontalOrganizationChart"/>
    <dgm:cxn modelId="{E2B9F7AA-C656-4E58-B371-C9A61828CEE7}" type="presOf" srcId="{87312CC1-B04D-4805-8FA1-7B87962244CC}" destId="{1C2BE339-9BA3-4822-91D3-A3AE5CE1A093}" srcOrd="1" destOrd="0" presId="urn:microsoft.com/office/officeart/2009/3/layout/HorizontalOrganizationChart"/>
    <dgm:cxn modelId="{56A940AE-C80C-4575-B780-B37137DACA70}" type="presOf" srcId="{87312CC1-B04D-4805-8FA1-7B87962244CC}" destId="{310B38C8-B2E2-4749-A979-9A2ABEBF64DB}" srcOrd="0" destOrd="0" presId="urn:microsoft.com/office/officeart/2009/3/layout/HorizontalOrganizationChart"/>
    <dgm:cxn modelId="{C7641DB3-D49A-4853-A507-2640B85CBD57}" type="presOf" srcId="{C59CCAFA-C6D8-4A41-B243-318403A2F204}" destId="{179C548F-552E-4DFB-AF4B-F5E7671922FA}" srcOrd="0" destOrd="0" presId="urn:microsoft.com/office/officeart/2009/3/layout/HorizontalOrganizationChart"/>
    <dgm:cxn modelId="{E00AECCB-D5ED-407C-BCFD-CA9AFDC9614B}" type="presOf" srcId="{3FE535A7-4853-4102-9DD2-54FAF1653F19}" destId="{14D3A010-1374-49E0-A567-A1740BB91C7E}" srcOrd="1" destOrd="0" presId="urn:microsoft.com/office/officeart/2009/3/layout/HorizontalOrganizationChart"/>
    <dgm:cxn modelId="{CE0067DB-BFE5-4D27-8DBF-13A70A0F45E4}" type="presOf" srcId="{3FE535A7-4853-4102-9DD2-54FAF1653F19}" destId="{9FE6491B-9BA1-4B07-9694-ED0E8E24CADF}" srcOrd="0" destOrd="0" presId="urn:microsoft.com/office/officeart/2009/3/layout/HorizontalOrganizationChart"/>
    <dgm:cxn modelId="{83D373DD-0562-470F-8544-AE3B818CC138}" type="presOf" srcId="{7127DFB4-4D91-4AD8-B342-7BFDEF62189B}" destId="{137357CF-7421-4D34-A3FF-1FAD3FBDFB51}" srcOrd="1" destOrd="0" presId="urn:microsoft.com/office/officeart/2009/3/layout/HorizontalOrganizationChart"/>
    <dgm:cxn modelId="{EC10D917-5D3A-4CBC-8CFC-02F78B58B443}" type="presParOf" srcId="{1BA26F75-73A7-4978-9A6D-A2CDFE1989D3}" destId="{5461030E-D481-4BF1-99BA-01645A1E6116}" srcOrd="0" destOrd="0" presId="urn:microsoft.com/office/officeart/2009/3/layout/HorizontalOrganizationChart"/>
    <dgm:cxn modelId="{9DD5DB36-56E1-4483-B951-5305C1B6899F}" type="presParOf" srcId="{5461030E-D481-4BF1-99BA-01645A1E6116}" destId="{6AB9F6F6-8EDE-4136-95D3-477FFF096FD3}" srcOrd="0" destOrd="0" presId="urn:microsoft.com/office/officeart/2009/3/layout/HorizontalOrganizationChart"/>
    <dgm:cxn modelId="{1445AC45-0111-4B03-A553-DB9688CC18E0}" type="presParOf" srcId="{6AB9F6F6-8EDE-4136-95D3-477FFF096FD3}" destId="{FE557034-9E86-41D9-B36C-9B677D04B364}" srcOrd="0" destOrd="0" presId="urn:microsoft.com/office/officeart/2009/3/layout/HorizontalOrganizationChart"/>
    <dgm:cxn modelId="{4B965BA3-2B8C-41D7-9E94-29B0BAB3B0C7}" type="presParOf" srcId="{6AB9F6F6-8EDE-4136-95D3-477FFF096FD3}" destId="{BBBAA480-82D5-48B8-B22B-AE5C7AAC3C9A}" srcOrd="1" destOrd="0" presId="urn:microsoft.com/office/officeart/2009/3/layout/HorizontalOrganizationChart"/>
    <dgm:cxn modelId="{5FC936C2-7C47-42EE-9337-6F2606204688}" type="presParOf" srcId="{5461030E-D481-4BF1-99BA-01645A1E6116}" destId="{E70D899B-96CC-4B6B-B008-BED616050FD5}" srcOrd="1" destOrd="0" presId="urn:microsoft.com/office/officeart/2009/3/layout/HorizontalOrganizationChart"/>
    <dgm:cxn modelId="{4A2CC9F8-839D-4C53-946F-EE091F02D1A1}" type="presParOf" srcId="{5461030E-D481-4BF1-99BA-01645A1E6116}" destId="{B2AAAF78-2F32-48A6-AAA9-94A138418E70}" srcOrd="2" destOrd="0" presId="urn:microsoft.com/office/officeart/2009/3/layout/HorizontalOrganizationChart"/>
    <dgm:cxn modelId="{3ABE3219-ABDD-4583-8039-13CB319E6422}" type="presParOf" srcId="{1BA26F75-73A7-4978-9A6D-A2CDFE1989D3}" destId="{62A81C5E-89D7-49D9-94F5-AAE52DA6B32D}" srcOrd="1" destOrd="0" presId="urn:microsoft.com/office/officeart/2009/3/layout/HorizontalOrganizationChart"/>
    <dgm:cxn modelId="{22C36DAF-45C4-4F36-9D26-0DEC92BD68E0}" type="presParOf" srcId="{62A81C5E-89D7-49D9-94F5-AAE52DA6B32D}" destId="{DCFC0C1A-1709-4224-8478-E65D21A5702A}" srcOrd="0" destOrd="0" presId="urn:microsoft.com/office/officeart/2009/3/layout/HorizontalOrganizationChart"/>
    <dgm:cxn modelId="{D65963C1-D4F4-4859-A7F7-29E3108F7DBA}" type="presParOf" srcId="{DCFC0C1A-1709-4224-8478-E65D21A5702A}" destId="{62557B6C-542E-4C2C-931D-A35F8A533B88}" srcOrd="0" destOrd="0" presId="urn:microsoft.com/office/officeart/2009/3/layout/HorizontalOrganizationChart"/>
    <dgm:cxn modelId="{68980B9D-04A0-4F36-9CC2-2243CC314DF0}" type="presParOf" srcId="{DCFC0C1A-1709-4224-8478-E65D21A5702A}" destId="{7536E1DD-C18A-4579-9899-A0CA559BAFB9}" srcOrd="1" destOrd="0" presId="urn:microsoft.com/office/officeart/2009/3/layout/HorizontalOrganizationChart"/>
    <dgm:cxn modelId="{262E0F18-41DB-46FC-88BF-A4D60626D9B1}" type="presParOf" srcId="{62A81C5E-89D7-49D9-94F5-AAE52DA6B32D}" destId="{EDB3207C-FAFA-4B39-A3D1-A8147818180F}" srcOrd="1" destOrd="0" presId="urn:microsoft.com/office/officeart/2009/3/layout/HorizontalOrganizationChart"/>
    <dgm:cxn modelId="{0E046C77-AE34-48CF-9439-872B6B3280CD}" type="presParOf" srcId="{EDB3207C-FAFA-4B39-A3D1-A8147818180F}" destId="{179C548F-552E-4DFB-AF4B-F5E7671922FA}" srcOrd="0" destOrd="0" presId="urn:microsoft.com/office/officeart/2009/3/layout/HorizontalOrganizationChart"/>
    <dgm:cxn modelId="{BEC38DEA-BAC0-460C-8446-F836FC86F2A5}" type="presParOf" srcId="{EDB3207C-FAFA-4B39-A3D1-A8147818180F}" destId="{0358A707-08E5-44EE-954C-8996D10EEBC3}" srcOrd="1" destOrd="0" presId="urn:microsoft.com/office/officeart/2009/3/layout/HorizontalOrganizationChart"/>
    <dgm:cxn modelId="{E178AD1C-BEDF-4381-AED8-705DDB915164}" type="presParOf" srcId="{0358A707-08E5-44EE-954C-8996D10EEBC3}" destId="{8ED99EF7-9293-467A-903F-38F95B8773E1}" srcOrd="0" destOrd="0" presId="urn:microsoft.com/office/officeart/2009/3/layout/HorizontalOrganizationChart"/>
    <dgm:cxn modelId="{51DA94A2-25B8-4A70-8491-A6C57A3BA46A}" type="presParOf" srcId="{8ED99EF7-9293-467A-903F-38F95B8773E1}" destId="{9FE6491B-9BA1-4B07-9694-ED0E8E24CADF}" srcOrd="0" destOrd="0" presId="urn:microsoft.com/office/officeart/2009/3/layout/HorizontalOrganizationChart"/>
    <dgm:cxn modelId="{88E7FED8-2B6A-49AE-B64B-45A7DC382FE1}" type="presParOf" srcId="{8ED99EF7-9293-467A-903F-38F95B8773E1}" destId="{14D3A010-1374-49E0-A567-A1740BB91C7E}" srcOrd="1" destOrd="0" presId="urn:microsoft.com/office/officeart/2009/3/layout/HorizontalOrganizationChart"/>
    <dgm:cxn modelId="{E68AA2FC-7AB0-4E68-955E-BB8F34D92D3C}" type="presParOf" srcId="{0358A707-08E5-44EE-954C-8996D10EEBC3}" destId="{10697E3A-CDD7-4256-B2B0-32F38EFF4F67}" srcOrd="1" destOrd="0" presId="urn:microsoft.com/office/officeart/2009/3/layout/HorizontalOrganizationChart"/>
    <dgm:cxn modelId="{CC5CD441-B4C6-453D-8FD6-90849D260F33}" type="presParOf" srcId="{0358A707-08E5-44EE-954C-8996D10EEBC3}" destId="{3B2EB89C-A02C-4B4A-942E-8E8C595C3010}" srcOrd="2" destOrd="0" presId="urn:microsoft.com/office/officeart/2009/3/layout/HorizontalOrganizationChart"/>
    <dgm:cxn modelId="{AEEA74E1-96A4-4F23-A11B-8B1FE0FBC74B}" type="presParOf" srcId="{EDB3207C-FAFA-4B39-A3D1-A8147818180F}" destId="{D5F92794-6E8C-4B33-A151-EB0CAF35DD25}" srcOrd="2" destOrd="0" presId="urn:microsoft.com/office/officeart/2009/3/layout/HorizontalOrganizationChart"/>
    <dgm:cxn modelId="{EEF2C5A7-4070-4AEC-BF7D-27BDBCF907A3}" type="presParOf" srcId="{EDB3207C-FAFA-4B39-A3D1-A8147818180F}" destId="{7177BFDF-4B20-455E-B2A8-75BADBC9A394}" srcOrd="3" destOrd="0" presId="urn:microsoft.com/office/officeart/2009/3/layout/HorizontalOrganizationChart"/>
    <dgm:cxn modelId="{8F67ED17-4DCC-41E6-B169-83947FDC892F}" type="presParOf" srcId="{7177BFDF-4B20-455E-B2A8-75BADBC9A394}" destId="{695D744A-9538-4224-8F80-B453C8727587}" srcOrd="0" destOrd="0" presId="urn:microsoft.com/office/officeart/2009/3/layout/HorizontalOrganizationChart"/>
    <dgm:cxn modelId="{FD906814-BB6A-47C0-90A6-1ECABF1A37C0}" type="presParOf" srcId="{695D744A-9538-4224-8F80-B453C8727587}" destId="{310B38C8-B2E2-4749-A979-9A2ABEBF64DB}" srcOrd="0" destOrd="0" presId="urn:microsoft.com/office/officeart/2009/3/layout/HorizontalOrganizationChart"/>
    <dgm:cxn modelId="{EDD34EB3-2765-44A7-883F-2AF04C34C9D9}" type="presParOf" srcId="{695D744A-9538-4224-8F80-B453C8727587}" destId="{1C2BE339-9BA3-4822-91D3-A3AE5CE1A093}" srcOrd="1" destOrd="0" presId="urn:microsoft.com/office/officeart/2009/3/layout/HorizontalOrganizationChart"/>
    <dgm:cxn modelId="{697A83A0-E66E-4EC3-8680-EF098B2D87DA}" type="presParOf" srcId="{7177BFDF-4B20-455E-B2A8-75BADBC9A394}" destId="{B2431101-8B0B-4619-9545-80AC4C18DE06}" srcOrd="1" destOrd="0" presId="urn:microsoft.com/office/officeart/2009/3/layout/HorizontalOrganizationChart"/>
    <dgm:cxn modelId="{B5D4106D-5975-4D17-A1DB-99082403CCA1}" type="presParOf" srcId="{7177BFDF-4B20-455E-B2A8-75BADBC9A394}" destId="{D233F317-F7F7-408F-A0E8-4E53AC2DF407}" srcOrd="2" destOrd="0" presId="urn:microsoft.com/office/officeart/2009/3/layout/HorizontalOrganizationChart"/>
    <dgm:cxn modelId="{D5B3D15E-D696-4C4A-8A0B-161B80756065}" type="presParOf" srcId="{EDB3207C-FAFA-4B39-A3D1-A8147818180F}" destId="{E1E3BF33-B210-4D5C-BFB2-FD41C347583E}" srcOrd="4" destOrd="0" presId="urn:microsoft.com/office/officeart/2009/3/layout/HorizontalOrganizationChart"/>
    <dgm:cxn modelId="{2882D71D-36CB-4D67-B4DC-570B3E57C6F1}" type="presParOf" srcId="{EDB3207C-FAFA-4B39-A3D1-A8147818180F}" destId="{2F899012-3DE0-46A1-8B38-3D565D7E9781}" srcOrd="5" destOrd="0" presId="urn:microsoft.com/office/officeart/2009/3/layout/HorizontalOrganizationChart"/>
    <dgm:cxn modelId="{1EBA3567-78BF-45AE-8426-AF481462422B}" type="presParOf" srcId="{2F899012-3DE0-46A1-8B38-3D565D7E9781}" destId="{45A8B40F-5E15-45EC-8A57-9CC8B5B6C253}" srcOrd="0" destOrd="0" presId="urn:microsoft.com/office/officeart/2009/3/layout/HorizontalOrganizationChart"/>
    <dgm:cxn modelId="{94A89A5D-B954-4093-83AE-C8A0B0367BE0}" type="presParOf" srcId="{45A8B40F-5E15-45EC-8A57-9CC8B5B6C253}" destId="{18CCE323-6E4A-4283-A4BB-01550BCCC6A7}" srcOrd="0" destOrd="0" presId="urn:microsoft.com/office/officeart/2009/3/layout/HorizontalOrganizationChart"/>
    <dgm:cxn modelId="{CF73CD54-3B83-4855-9426-2DEDF42CC02D}" type="presParOf" srcId="{45A8B40F-5E15-45EC-8A57-9CC8B5B6C253}" destId="{137357CF-7421-4D34-A3FF-1FAD3FBDFB51}" srcOrd="1" destOrd="0" presId="urn:microsoft.com/office/officeart/2009/3/layout/HorizontalOrganizationChart"/>
    <dgm:cxn modelId="{A54FBD6C-2906-4E49-B70D-669717CDA4EB}" type="presParOf" srcId="{2F899012-3DE0-46A1-8B38-3D565D7E9781}" destId="{EF4BBA7A-46FF-405E-BFFC-995561B22A2E}" srcOrd="1" destOrd="0" presId="urn:microsoft.com/office/officeart/2009/3/layout/HorizontalOrganizationChart"/>
    <dgm:cxn modelId="{57C5BD21-8232-4447-AAE6-67B3ED3C58EA}" type="presParOf" srcId="{2F899012-3DE0-46A1-8B38-3D565D7E9781}" destId="{3DCD9E34-2431-44E3-878F-CAB6599302FA}" srcOrd="2" destOrd="0" presId="urn:microsoft.com/office/officeart/2009/3/layout/HorizontalOrganizationChart"/>
    <dgm:cxn modelId="{F1791E5C-2676-490E-90DE-9F7E11FCFC63}" type="presParOf" srcId="{62A81C5E-89D7-49D9-94F5-AAE52DA6B32D}" destId="{5F3B10EA-4D05-430C-BCD3-D10098C70855}" srcOrd="2" destOrd="0" presId="urn:microsoft.com/office/officeart/2009/3/layout/HorizontalOrganizationChart"/>
  </dgm:cxnLst>
  <dgm:bg>
    <a:solidFill>
      <a:srgbClr val="0070C0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BF6180F-908F-4D7A-BF4B-68A88E001B96}" type="doc">
      <dgm:prSet loTypeId="urn:microsoft.com/office/officeart/2005/8/layout/hProcess9" loCatId="process" qsTypeId="urn:microsoft.com/office/officeart/2005/8/quickstyle/simple1" qsCatId="simple" csTypeId="urn:microsoft.com/office/officeart/2005/8/colors/accent1_1" csCatId="accent1" phldr="1"/>
      <dgm:spPr/>
    </dgm:pt>
    <dgm:pt modelId="{649CA9AC-EA2F-4DFC-A647-3B77CD189336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54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สรุป </a:t>
          </a:r>
          <a:r>
            <a:rPr lang="en-US" sz="54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ADLI </a:t>
          </a:r>
          <a:r>
            <a:rPr lang="th-TH" sz="54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ได้แก่</a:t>
          </a:r>
        </a:p>
      </dgm:t>
    </dgm:pt>
    <dgm:pt modelId="{568C0C15-7297-4384-BB27-557F8B4C9239}" type="parTrans" cxnId="{0B1CABE6-51D2-4817-8481-14F88640FF6B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54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3BA1C3A-283D-4443-974F-5E5601D238C1}" type="sibTrans" cxnId="{0B1CABE6-51D2-4817-8481-14F88640FF6B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54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B13EE81-28D8-472E-9DA2-8726A58C6F0C}" type="pres">
      <dgm:prSet presAssocID="{BBF6180F-908F-4D7A-BF4B-68A88E001B96}" presName="CompostProcess" presStyleCnt="0">
        <dgm:presLayoutVars>
          <dgm:dir/>
          <dgm:resizeHandles val="exact"/>
        </dgm:presLayoutVars>
      </dgm:prSet>
      <dgm:spPr/>
    </dgm:pt>
    <dgm:pt modelId="{690B73CC-947F-411F-8190-D8C5C1232BD1}" type="pres">
      <dgm:prSet presAssocID="{BBF6180F-908F-4D7A-BF4B-68A88E001B96}" presName="arrow" presStyleLbl="bgShp" presStyleIdx="0" presStyleCnt="1"/>
      <dgm:spPr>
        <a:solidFill>
          <a:srgbClr val="0070C0"/>
        </a:solidFill>
      </dgm:spPr>
    </dgm:pt>
    <dgm:pt modelId="{7840B8E0-CD38-4DF2-8F8C-A539829296A0}" type="pres">
      <dgm:prSet presAssocID="{BBF6180F-908F-4D7A-BF4B-68A88E001B96}" presName="linearProcess" presStyleCnt="0"/>
      <dgm:spPr/>
    </dgm:pt>
    <dgm:pt modelId="{0E520F69-C39A-441E-9601-B6F7F4C25A39}" type="pres">
      <dgm:prSet presAssocID="{649CA9AC-EA2F-4DFC-A647-3B77CD189336}" presName="textNode" presStyleLbl="node1" presStyleIdx="0" presStyleCnt="1" custScaleX="111626" custScaleY="79322">
        <dgm:presLayoutVars>
          <dgm:bulletEnabled val="1"/>
        </dgm:presLayoutVars>
      </dgm:prSet>
      <dgm:spPr/>
    </dgm:pt>
  </dgm:ptLst>
  <dgm:cxnLst>
    <dgm:cxn modelId="{860D2A94-842F-4E11-978B-ABB10082A06D}" type="presOf" srcId="{649CA9AC-EA2F-4DFC-A647-3B77CD189336}" destId="{0E520F69-C39A-441E-9601-B6F7F4C25A39}" srcOrd="0" destOrd="0" presId="urn:microsoft.com/office/officeart/2005/8/layout/hProcess9"/>
    <dgm:cxn modelId="{0B1CABE6-51D2-4817-8481-14F88640FF6B}" srcId="{BBF6180F-908F-4D7A-BF4B-68A88E001B96}" destId="{649CA9AC-EA2F-4DFC-A647-3B77CD189336}" srcOrd="0" destOrd="0" parTransId="{568C0C15-7297-4384-BB27-557F8B4C9239}" sibTransId="{73BA1C3A-283D-4443-974F-5E5601D238C1}"/>
    <dgm:cxn modelId="{E4922DFA-22BA-48E1-B4AC-A49C0B56B582}" type="presOf" srcId="{BBF6180F-908F-4D7A-BF4B-68A88E001B96}" destId="{3B13EE81-28D8-472E-9DA2-8726A58C6F0C}" srcOrd="0" destOrd="0" presId="urn:microsoft.com/office/officeart/2005/8/layout/hProcess9"/>
    <dgm:cxn modelId="{A04BDE48-61A8-4205-A8D9-6F739A974A60}" type="presParOf" srcId="{3B13EE81-28D8-472E-9DA2-8726A58C6F0C}" destId="{690B73CC-947F-411F-8190-D8C5C1232BD1}" srcOrd="0" destOrd="0" presId="urn:microsoft.com/office/officeart/2005/8/layout/hProcess9"/>
    <dgm:cxn modelId="{19F60126-9470-4935-8FE3-0ACAEA22C8D1}" type="presParOf" srcId="{3B13EE81-28D8-472E-9DA2-8726A58C6F0C}" destId="{7840B8E0-CD38-4DF2-8F8C-A539829296A0}" srcOrd="1" destOrd="0" presId="urn:microsoft.com/office/officeart/2005/8/layout/hProcess9"/>
    <dgm:cxn modelId="{17923919-32FE-4B2F-A9C0-6ECA2285DB0F}" type="presParOf" srcId="{7840B8E0-CD38-4DF2-8F8C-A539829296A0}" destId="{0E520F69-C39A-441E-9601-B6F7F4C25A39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B1CADD6-C27B-4646-A788-6F24FEE8D61A}" type="doc">
      <dgm:prSet loTypeId="urn:microsoft.com/office/officeart/2005/8/layout/v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th-TH"/>
        </a:p>
      </dgm:t>
    </dgm:pt>
    <dgm:pt modelId="{8A13B6EB-B3D8-484C-AAEC-57AC43A87D46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US" sz="3200" b="1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A: Approach </a:t>
          </a:r>
          <a:r>
            <a:rPr lang="th-TH" sz="3200" b="1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การออกแบบ เป้าหมาย ตัวชี้วัด</a:t>
          </a:r>
        </a:p>
      </dgm:t>
    </dgm:pt>
    <dgm:pt modelId="{80898781-91B0-411E-92D4-1152AAAFF91B}" type="parTrans" cxnId="{D5927CA0-FF37-4698-9E52-DA9B36CD85BA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200" b="1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7D800C-CB5A-45AC-883E-D98FD7EE079A}" type="sibTrans" cxnId="{D5927CA0-FF37-4698-9E52-DA9B36CD85BA}">
      <dgm:prSet custT="1"/>
      <dgm:spPr>
        <a:solidFill>
          <a:srgbClr val="7030A0">
            <a:alpha val="90000"/>
          </a:srgbClr>
        </a:solidFill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200" b="1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14D0720-BEF4-4ECF-A095-D4EFFA2B1D5A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US" sz="3200" b="1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D: Deploy </a:t>
          </a:r>
          <a:r>
            <a:rPr lang="th-TH" sz="3200" b="1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การนำไปใช้ การจัดกิจกรรมดำเนินการตามกระบวนการ</a:t>
          </a:r>
        </a:p>
      </dgm:t>
    </dgm:pt>
    <dgm:pt modelId="{BE108444-25BD-4D55-BD74-A0BBEC8639D8}" type="parTrans" cxnId="{230AC211-E12D-4658-A853-6281D14D17EA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200" b="1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2BDEDD9-2868-4C1D-933F-AFD00FB5DA62}" type="sibTrans" cxnId="{230AC211-E12D-4658-A853-6281D14D17EA}">
      <dgm:prSet custT="1"/>
      <dgm:spPr>
        <a:solidFill>
          <a:srgbClr val="7030A0">
            <a:alpha val="90000"/>
          </a:srgbClr>
        </a:solidFill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200" b="1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5B75B09-E0F6-487A-9B9B-8F68B557BEDC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US" sz="3200" b="1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L: Learning </a:t>
          </a:r>
          <a:r>
            <a:rPr lang="th-TH" sz="3200" b="1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การกำกับติดตามประเมินผลกระบวนการ</a:t>
          </a:r>
        </a:p>
      </dgm:t>
    </dgm:pt>
    <dgm:pt modelId="{A796EDFA-6086-46D5-8D3D-DB3BA8AD6446}" type="parTrans" cxnId="{F4E5B084-9921-41FB-B1F5-9A0F474319A7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200" b="1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6C6956C-E08A-4412-83CC-C4AB3F795D81}" type="sibTrans" cxnId="{F4E5B084-9921-41FB-B1F5-9A0F474319A7}">
      <dgm:prSet custT="1"/>
      <dgm:spPr>
        <a:solidFill>
          <a:srgbClr val="7030A0">
            <a:alpha val="90000"/>
          </a:srgbClr>
        </a:solidFill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200" b="1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A6470B7-4BC2-4D8D-9F16-87C4791C1584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US" sz="2800" b="1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I: Integration </a:t>
          </a:r>
          <a:r>
            <a:rPr lang="th-TH" sz="2800" b="1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การนำผลการประเมินไปพัฒนาปรับปรุง โดยนำเครื่องมือทั้ง 6 หมวด มาใช้ปรับปรุง</a:t>
          </a:r>
          <a:r>
            <a:rPr lang="th-TH" sz="2800" b="1" cap="none" spc="0" dirty="0" err="1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บูรณา</a:t>
          </a:r>
          <a:r>
            <a:rPr lang="th-TH" sz="2800" b="1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การร่วมกัน </a:t>
          </a:r>
        </a:p>
      </dgm:t>
    </dgm:pt>
    <dgm:pt modelId="{77332D9D-A5D6-4867-80E2-AFE33096892A}" type="parTrans" cxnId="{6DC5BF75-BCE1-4DE1-A832-84934F562D9C}">
      <dgm:prSet/>
      <dgm:spPr/>
      <dgm:t>
        <a:bodyPr/>
        <a:lstStyle/>
        <a:p>
          <a:endParaRPr lang="th-TH" sz="3200"/>
        </a:p>
      </dgm:t>
    </dgm:pt>
    <dgm:pt modelId="{3B046F84-27A1-4194-8F58-CD0C283A6467}" type="sibTrans" cxnId="{6DC5BF75-BCE1-4DE1-A832-84934F562D9C}">
      <dgm:prSet/>
      <dgm:spPr/>
      <dgm:t>
        <a:bodyPr/>
        <a:lstStyle/>
        <a:p>
          <a:endParaRPr lang="th-TH" sz="3200"/>
        </a:p>
      </dgm:t>
    </dgm:pt>
    <dgm:pt modelId="{6AABFA04-B45C-4B2D-817E-D42E1718E497}" type="pres">
      <dgm:prSet presAssocID="{7B1CADD6-C27B-4646-A788-6F24FEE8D61A}" presName="outerComposite" presStyleCnt="0">
        <dgm:presLayoutVars>
          <dgm:chMax val="5"/>
          <dgm:dir/>
          <dgm:resizeHandles val="exact"/>
        </dgm:presLayoutVars>
      </dgm:prSet>
      <dgm:spPr/>
    </dgm:pt>
    <dgm:pt modelId="{D1970545-2F38-4B11-9E0E-1D582B27FFDF}" type="pres">
      <dgm:prSet presAssocID="{7B1CADD6-C27B-4646-A788-6F24FEE8D61A}" presName="dummyMaxCanvas" presStyleCnt="0">
        <dgm:presLayoutVars/>
      </dgm:prSet>
      <dgm:spPr/>
    </dgm:pt>
    <dgm:pt modelId="{3A36DB29-782A-4560-A14A-718962D33D70}" type="pres">
      <dgm:prSet presAssocID="{7B1CADD6-C27B-4646-A788-6F24FEE8D61A}" presName="FourNodes_1" presStyleLbl="node1" presStyleIdx="0" presStyleCnt="4">
        <dgm:presLayoutVars>
          <dgm:bulletEnabled val="1"/>
        </dgm:presLayoutVars>
      </dgm:prSet>
      <dgm:spPr/>
    </dgm:pt>
    <dgm:pt modelId="{DDE32D99-1A8C-486E-A79D-ADC7691AB223}" type="pres">
      <dgm:prSet presAssocID="{7B1CADD6-C27B-4646-A788-6F24FEE8D61A}" presName="FourNodes_2" presStyleLbl="node1" presStyleIdx="1" presStyleCnt="4">
        <dgm:presLayoutVars>
          <dgm:bulletEnabled val="1"/>
        </dgm:presLayoutVars>
      </dgm:prSet>
      <dgm:spPr/>
    </dgm:pt>
    <dgm:pt modelId="{48B976BF-19A7-4F98-B529-A4E988B3B9EA}" type="pres">
      <dgm:prSet presAssocID="{7B1CADD6-C27B-4646-A788-6F24FEE8D61A}" presName="FourNodes_3" presStyleLbl="node1" presStyleIdx="2" presStyleCnt="4">
        <dgm:presLayoutVars>
          <dgm:bulletEnabled val="1"/>
        </dgm:presLayoutVars>
      </dgm:prSet>
      <dgm:spPr/>
    </dgm:pt>
    <dgm:pt modelId="{9AD7B32F-DE63-475F-A81D-47E2211C4A02}" type="pres">
      <dgm:prSet presAssocID="{7B1CADD6-C27B-4646-A788-6F24FEE8D61A}" presName="FourNodes_4" presStyleLbl="node1" presStyleIdx="3" presStyleCnt="4">
        <dgm:presLayoutVars>
          <dgm:bulletEnabled val="1"/>
        </dgm:presLayoutVars>
      </dgm:prSet>
      <dgm:spPr/>
    </dgm:pt>
    <dgm:pt modelId="{24E6E797-04F6-4DDC-A7DB-496B20125C02}" type="pres">
      <dgm:prSet presAssocID="{7B1CADD6-C27B-4646-A788-6F24FEE8D61A}" presName="FourConn_1-2" presStyleLbl="fgAccFollowNode1" presStyleIdx="0" presStyleCnt="3">
        <dgm:presLayoutVars>
          <dgm:bulletEnabled val="1"/>
        </dgm:presLayoutVars>
      </dgm:prSet>
      <dgm:spPr/>
    </dgm:pt>
    <dgm:pt modelId="{0E308046-6616-438C-8D11-498E08873D70}" type="pres">
      <dgm:prSet presAssocID="{7B1CADD6-C27B-4646-A788-6F24FEE8D61A}" presName="FourConn_2-3" presStyleLbl="fgAccFollowNode1" presStyleIdx="1" presStyleCnt="3">
        <dgm:presLayoutVars>
          <dgm:bulletEnabled val="1"/>
        </dgm:presLayoutVars>
      </dgm:prSet>
      <dgm:spPr/>
    </dgm:pt>
    <dgm:pt modelId="{731ECA85-445B-48C8-948F-56911E8ADD20}" type="pres">
      <dgm:prSet presAssocID="{7B1CADD6-C27B-4646-A788-6F24FEE8D61A}" presName="FourConn_3-4" presStyleLbl="fgAccFollowNode1" presStyleIdx="2" presStyleCnt="3">
        <dgm:presLayoutVars>
          <dgm:bulletEnabled val="1"/>
        </dgm:presLayoutVars>
      </dgm:prSet>
      <dgm:spPr/>
    </dgm:pt>
    <dgm:pt modelId="{385DB944-7E28-4DE6-BCA3-8285EEBE08A3}" type="pres">
      <dgm:prSet presAssocID="{7B1CADD6-C27B-4646-A788-6F24FEE8D61A}" presName="FourNodes_1_text" presStyleLbl="node1" presStyleIdx="3" presStyleCnt="4">
        <dgm:presLayoutVars>
          <dgm:bulletEnabled val="1"/>
        </dgm:presLayoutVars>
      </dgm:prSet>
      <dgm:spPr/>
    </dgm:pt>
    <dgm:pt modelId="{30662392-4A33-478E-AEEB-A927D5B20809}" type="pres">
      <dgm:prSet presAssocID="{7B1CADD6-C27B-4646-A788-6F24FEE8D61A}" presName="FourNodes_2_text" presStyleLbl="node1" presStyleIdx="3" presStyleCnt="4">
        <dgm:presLayoutVars>
          <dgm:bulletEnabled val="1"/>
        </dgm:presLayoutVars>
      </dgm:prSet>
      <dgm:spPr/>
    </dgm:pt>
    <dgm:pt modelId="{91448839-5035-4B56-A462-8398DBF42493}" type="pres">
      <dgm:prSet presAssocID="{7B1CADD6-C27B-4646-A788-6F24FEE8D61A}" presName="FourNodes_3_text" presStyleLbl="node1" presStyleIdx="3" presStyleCnt="4">
        <dgm:presLayoutVars>
          <dgm:bulletEnabled val="1"/>
        </dgm:presLayoutVars>
      </dgm:prSet>
      <dgm:spPr/>
    </dgm:pt>
    <dgm:pt modelId="{B53A0F3A-AD71-4C39-9465-59B16E9CE7A0}" type="pres">
      <dgm:prSet presAssocID="{7B1CADD6-C27B-4646-A788-6F24FEE8D61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E7EA50C-D942-4B59-B568-42E49DB16CB9}" type="presOf" srcId="{B14D0720-BEF4-4ECF-A095-D4EFFA2B1D5A}" destId="{DDE32D99-1A8C-486E-A79D-ADC7691AB223}" srcOrd="0" destOrd="0" presId="urn:microsoft.com/office/officeart/2005/8/layout/vProcess5"/>
    <dgm:cxn modelId="{230AC211-E12D-4658-A853-6281D14D17EA}" srcId="{7B1CADD6-C27B-4646-A788-6F24FEE8D61A}" destId="{B14D0720-BEF4-4ECF-A095-D4EFFA2B1D5A}" srcOrd="1" destOrd="0" parTransId="{BE108444-25BD-4D55-BD74-A0BBEC8639D8}" sibTransId="{D2BDEDD9-2868-4C1D-933F-AFD00FB5DA62}"/>
    <dgm:cxn modelId="{96F13F19-19F9-43E0-9413-7C2E13AFF987}" type="presOf" srcId="{B14D0720-BEF4-4ECF-A095-D4EFFA2B1D5A}" destId="{30662392-4A33-478E-AEEB-A927D5B20809}" srcOrd="1" destOrd="0" presId="urn:microsoft.com/office/officeart/2005/8/layout/vProcess5"/>
    <dgm:cxn modelId="{11F4D630-C15C-4530-A407-96D6F16BD90A}" type="presOf" srcId="{D2BDEDD9-2868-4C1D-933F-AFD00FB5DA62}" destId="{0E308046-6616-438C-8D11-498E08873D70}" srcOrd="0" destOrd="0" presId="urn:microsoft.com/office/officeart/2005/8/layout/vProcess5"/>
    <dgm:cxn modelId="{5DC9EF37-D71D-485B-8D7C-681D3C2AE42A}" type="presOf" srcId="{8A13B6EB-B3D8-484C-AAEC-57AC43A87D46}" destId="{385DB944-7E28-4DE6-BCA3-8285EEBE08A3}" srcOrd="1" destOrd="0" presId="urn:microsoft.com/office/officeart/2005/8/layout/vProcess5"/>
    <dgm:cxn modelId="{803B635D-72FF-4FA8-9A9F-836C60EEDF63}" type="presOf" srcId="{7B1CADD6-C27B-4646-A788-6F24FEE8D61A}" destId="{6AABFA04-B45C-4B2D-817E-D42E1718E497}" srcOrd="0" destOrd="0" presId="urn:microsoft.com/office/officeart/2005/8/layout/vProcess5"/>
    <dgm:cxn modelId="{55078273-E113-4AE7-B4F9-236FBAC4AB0D}" type="presOf" srcId="{E5B75B09-E0F6-487A-9B9B-8F68B557BEDC}" destId="{91448839-5035-4B56-A462-8398DBF42493}" srcOrd="1" destOrd="0" presId="urn:microsoft.com/office/officeart/2005/8/layout/vProcess5"/>
    <dgm:cxn modelId="{6DC5BF75-BCE1-4DE1-A832-84934F562D9C}" srcId="{7B1CADD6-C27B-4646-A788-6F24FEE8D61A}" destId="{8A6470B7-4BC2-4D8D-9F16-87C4791C1584}" srcOrd="3" destOrd="0" parTransId="{77332D9D-A5D6-4867-80E2-AFE33096892A}" sibTransId="{3B046F84-27A1-4194-8F58-CD0C283A6467}"/>
    <dgm:cxn modelId="{A8AB577A-A9B4-4982-8D27-761C30175DAD}" type="presOf" srcId="{D6C6956C-E08A-4412-83CC-C4AB3F795D81}" destId="{731ECA85-445B-48C8-948F-56911E8ADD20}" srcOrd="0" destOrd="0" presId="urn:microsoft.com/office/officeart/2005/8/layout/vProcess5"/>
    <dgm:cxn modelId="{6D814281-9D2C-4732-B305-D18D22440BA8}" type="presOf" srcId="{E5B75B09-E0F6-487A-9B9B-8F68B557BEDC}" destId="{48B976BF-19A7-4F98-B529-A4E988B3B9EA}" srcOrd="0" destOrd="0" presId="urn:microsoft.com/office/officeart/2005/8/layout/vProcess5"/>
    <dgm:cxn modelId="{F4E5B084-9921-41FB-B1F5-9A0F474319A7}" srcId="{7B1CADD6-C27B-4646-A788-6F24FEE8D61A}" destId="{E5B75B09-E0F6-487A-9B9B-8F68B557BEDC}" srcOrd="2" destOrd="0" parTransId="{A796EDFA-6086-46D5-8D3D-DB3BA8AD6446}" sibTransId="{D6C6956C-E08A-4412-83CC-C4AB3F795D81}"/>
    <dgm:cxn modelId="{D5927CA0-FF37-4698-9E52-DA9B36CD85BA}" srcId="{7B1CADD6-C27B-4646-A788-6F24FEE8D61A}" destId="{8A13B6EB-B3D8-484C-AAEC-57AC43A87D46}" srcOrd="0" destOrd="0" parTransId="{80898781-91B0-411E-92D4-1152AAAFF91B}" sibTransId="{587D800C-CB5A-45AC-883E-D98FD7EE079A}"/>
    <dgm:cxn modelId="{ECE9CAAB-4DBF-480A-8B9F-E2C537AA657E}" type="presOf" srcId="{8A6470B7-4BC2-4D8D-9F16-87C4791C1584}" destId="{B53A0F3A-AD71-4C39-9465-59B16E9CE7A0}" srcOrd="1" destOrd="0" presId="urn:microsoft.com/office/officeart/2005/8/layout/vProcess5"/>
    <dgm:cxn modelId="{E0EB4CE5-A5AB-467F-9C95-2AC4F4C9AE3E}" type="presOf" srcId="{8A13B6EB-B3D8-484C-AAEC-57AC43A87D46}" destId="{3A36DB29-782A-4560-A14A-718962D33D70}" srcOrd="0" destOrd="0" presId="urn:microsoft.com/office/officeart/2005/8/layout/vProcess5"/>
    <dgm:cxn modelId="{DCEADBF2-479C-4ABA-9080-4289601E9DBF}" type="presOf" srcId="{8A6470B7-4BC2-4D8D-9F16-87C4791C1584}" destId="{9AD7B32F-DE63-475F-A81D-47E2211C4A02}" srcOrd="0" destOrd="0" presId="urn:microsoft.com/office/officeart/2005/8/layout/vProcess5"/>
    <dgm:cxn modelId="{91F18CF9-B3D9-4C69-859E-535C5092D057}" type="presOf" srcId="{587D800C-CB5A-45AC-883E-D98FD7EE079A}" destId="{24E6E797-04F6-4DDC-A7DB-496B20125C02}" srcOrd="0" destOrd="0" presId="urn:microsoft.com/office/officeart/2005/8/layout/vProcess5"/>
    <dgm:cxn modelId="{A571E3A2-3588-4A89-8CFF-5D7DB7B7777F}" type="presParOf" srcId="{6AABFA04-B45C-4B2D-817E-D42E1718E497}" destId="{D1970545-2F38-4B11-9E0E-1D582B27FFDF}" srcOrd="0" destOrd="0" presId="urn:microsoft.com/office/officeart/2005/8/layout/vProcess5"/>
    <dgm:cxn modelId="{167A3CBE-C707-4D58-B83D-BD3AB5BA00BD}" type="presParOf" srcId="{6AABFA04-B45C-4B2D-817E-D42E1718E497}" destId="{3A36DB29-782A-4560-A14A-718962D33D70}" srcOrd="1" destOrd="0" presId="urn:microsoft.com/office/officeart/2005/8/layout/vProcess5"/>
    <dgm:cxn modelId="{3878E74F-BD8D-4375-93E9-08EBE012AFB7}" type="presParOf" srcId="{6AABFA04-B45C-4B2D-817E-D42E1718E497}" destId="{DDE32D99-1A8C-486E-A79D-ADC7691AB223}" srcOrd="2" destOrd="0" presId="urn:microsoft.com/office/officeart/2005/8/layout/vProcess5"/>
    <dgm:cxn modelId="{44DA3FB5-1F9B-42DF-9A13-E52155E5588A}" type="presParOf" srcId="{6AABFA04-B45C-4B2D-817E-D42E1718E497}" destId="{48B976BF-19A7-4F98-B529-A4E988B3B9EA}" srcOrd="3" destOrd="0" presId="urn:microsoft.com/office/officeart/2005/8/layout/vProcess5"/>
    <dgm:cxn modelId="{FF70B75F-ED6B-40BE-992C-F4B3FB348A51}" type="presParOf" srcId="{6AABFA04-B45C-4B2D-817E-D42E1718E497}" destId="{9AD7B32F-DE63-475F-A81D-47E2211C4A02}" srcOrd="4" destOrd="0" presId="urn:microsoft.com/office/officeart/2005/8/layout/vProcess5"/>
    <dgm:cxn modelId="{4FA0DFB3-D30B-4DDD-9D80-4612AA2AB369}" type="presParOf" srcId="{6AABFA04-B45C-4B2D-817E-D42E1718E497}" destId="{24E6E797-04F6-4DDC-A7DB-496B20125C02}" srcOrd="5" destOrd="0" presId="urn:microsoft.com/office/officeart/2005/8/layout/vProcess5"/>
    <dgm:cxn modelId="{CB3FA137-CDA2-457D-AAAA-01D65590488C}" type="presParOf" srcId="{6AABFA04-B45C-4B2D-817E-D42E1718E497}" destId="{0E308046-6616-438C-8D11-498E08873D70}" srcOrd="6" destOrd="0" presId="urn:microsoft.com/office/officeart/2005/8/layout/vProcess5"/>
    <dgm:cxn modelId="{99294A43-8932-4091-9996-7D9A8B97370D}" type="presParOf" srcId="{6AABFA04-B45C-4B2D-817E-D42E1718E497}" destId="{731ECA85-445B-48C8-948F-56911E8ADD20}" srcOrd="7" destOrd="0" presId="urn:microsoft.com/office/officeart/2005/8/layout/vProcess5"/>
    <dgm:cxn modelId="{75CB9447-B0A1-418D-AF58-0E4CCA69876E}" type="presParOf" srcId="{6AABFA04-B45C-4B2D-817E-D42E1718E497}" destId="{385DB944-7E28-4DE6-BCA3-8285EEBE08A3}" srcOrd="8" destOrd="0" presId="urn:microsoft.com/office/officeart/2005/8/layout/vProcess5"/>
    <dgm:cxn modelId="{37AECD54-8B1A-411E-9BFC-FB5A9AA09227}" type="presParOf" srcId="{6AABFA04-B45C-4B2D-817E-D42E1718E497}" destId="{30662392-4A33-478E-AEEB-A927D5B20809}" srcOrd="9" destOrd="0" presId="urn:microsoft.com/office/officeart/2005/8/layout/vProcess5"/>
    <dgm:cxn modelId="{A9876280-BF7E-4F5C-9F38-A91DB6B30E64}" type="presParOf" srcId="{6AABFA04-B45C-4B2D-817E-D42E1718E497}" destId="{91448839-5035-4B56-A462-8398DBF42493}" srcOrd="10" destOrd="0" presId="urn:microsoft.com/office/officeart/2005/8/layout/vProcess5"/>
    <dgm:cxn modelId="{818C2C17-B606-4670-B35D-D624E2C4D6A0}" type="presParOf" srcId="{6AABFA04-B45C-4B2D-817E-D42E1718E497}" destId="{B53A0F3A-AD71-4C39-9465-59B16E9CE7A0}" srcOrd="11" destOrd="0" presId="urn:microsoft.com/office/officeart/2005/8/layout/vProcess5"/>
  </dgm:cxnLst>
  <dgm:bg>
    <a:solidFill>
      <a:srgbClr val="0070C0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BF6180F-908F-4D7A-BF4B-68A88E001B96}" type="doc">
      <dgm:prSet loTypeId="urn:microsoft.com/office/officeart/2005/8/layout/hProcess9" loCatId="process" qsTypeId="urn:microsoft.com/office/officeart/2005/8/quickstyle/simple1" qsCatId="simple" csTypeId="urn:microsoft.com/office/officeart/2005/8/colors/accent1_1" csCatId="accent1" phldr="1"/>
      <dgm:spPr/>
    </dgm:pt>
    <dgm:pt modelId="{649CA9AC-EA2F-4DFC-A647-3B77CD189336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48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การประเมินผลลัพธ์การขับเคลื่อนองค์การสู่ความเป็นเลิศด้วย </a:t>
          </a:r>
          <a:r>
            <a:rPr lang="en-US" sz="4800" b="1" cap="none" spc="0" dirty="0" err="1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LeTCI</a:t>
          </a:r>
          <a:endParaRPr lang="th-TH" sz="4800" b="1" cap="none" spc="0" dirty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68C0C15-7297-4384-BB27-557F8B4C9239}" type="parTrans" cxnId="{0B1CABE6-51D2-4817-8481-14F88640FF6B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8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3BA1C3A-283D-4443-974F-5E5601D238C1}" type="sibTrans" cxnId="{0B1CABE6-51D2-4817-8481-14F88640FF6B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8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B13EE81-28D8-472E-9DA2-8726A58C6F0C}" type="pres">
      <dgm:prSet presAssocID="{BBF6180F-908F-4D7A-BF4B-68A88E001B96}" presName="CompostProcess" presStyleCnt="0">
        <dgm:presLayoutVars>
          <dgm:dir/>
          <dgm:resizeHandles val="exact"/>
        </dgm:presLayoutVars>
      </dgm:prSet>
      <dgm:spPr/>
    </dgm:pt>
    <dgm:pt modelId="{690B73CC-947F-411F-8190-D8C5C1232BD1}" type="pres">
      <dgm:prSet presAssocID="{BBF6180F-908F-4D7A-BF4B-68A88E001B96}" presName="arrow" presStyleLbl="bgShp" presStyleIdx="0" presStyleCnt="1"/>
      <dgm:spPr>
        <a:solidFill>
          <a:srgbClr val="0070C0"/>
        </a:solidFill>
      </dgm:spPr>
    </dgm:pt>
    <dgm:pt modelId="{7840B8E0-CD38-4DF2-8F8C-A539829296A0}" type="pres">
      <dgm:prSet presAssocID="{BBF6180F-908F-4D7A-BF4B-68A88E001B96}" presName="linearProcess" presStyleCnt="0"/>
      <dgm:spPr/>
    </dgm:pt>
    <dgm:pt modelId="{0E520F69-C39A-441E-9601-B6F7F4C25A39}" type="pres">
      <dgm:prSet presAssocID="{649CA9AC-EA2F-4DFC-A647-3B77CD189336}" presName="textNode" presStyleLbl="node1" presStyleIdx="0" presStyleCnt="1" custScaleX="78365" custScaleY="103418">
        <dgm:presLayoutVars>
          <dgm:bulletEnabled val="1"/>
        </dgm:presLayoutVars>
      </dgm:prSet>
      <dgm:spPr/>
    </dgm:pt>
  </dgm:ptLst>
  <dgm:cxnLst>
    <dgm:cxn modelId="{0ED77799-715F-4028-AFB1-F82C1D6BA3F7}" type="presOf" srcId="{649CA9AC-EA2F-4DFC-A647-3B77CD189336}" destId="{0E520F69-C39A-441E-9601-B6F7F4C25A39}" srcOrd="0" destOrd="0" presId="urn:microsoft.com/office/officeart/2005/8/layout/hProcess9"/>
    <dgm:cxn modelId="{F3C76EAF-0B15-45CF-BB73-A5D5468DB59F}" type="presOf" srcId="{BBF6180F-908F-4D7A-BF4B-68A88E001B96}" destId="{3B13EE81-28D8-472E-9DA2-8726A58C6F0C}" srcOrd="0" destOrd="0" presId="urn:microsoft.com/office/officeart/2005/8/layout/hProcess9"/>
    <dgm:cxn modelId="{0B1CABE6-51D2-4817-8481-14F88640FF6B}" srcId="{BBF6180F-908F-4D7A-BF4B-68A88E001B96}" destId="{649CA9AC-EA2F-4DFC-A647-3B77CD189336}" srcOrd="0" destOrd="0" parTransId="{568C0C15-7297-4384-BB27-557F8B4C9239}" sibTransId="{73BA1C3A-283D-4443-974F-5E5601D238C1}"/>
    <dgm:cxn modelId="{6965480F-D8C2-4CAB-B186-F3E1CF26561D}" type="presParOf" srcId="{3B13EE81-28D8-472E-9DA2-8726A58C6F0C}" destId="{690B73CC-947F-411F-8190-D8C5C1232BD1}" srcOrd="0" destOrd="0" presId="urn:microsoft.com/office/officeart/2005/8/layout/hProcess9"/>
    <dgm:cxn modelId="{CC25DA8D-FDDE-4E0D-BB97-8F36BE1D392A}" type="presParOf" srcId="{3B13EE81-28D8-472E-9DA2-8726A58C6F0C}" destId="{7840B8E0-CD38-4DF2-8F8C-A539829296A0}" srcOrd="1" destOrd="0" presId="urn:microsoft.com/office/officeart/2005/8/layout/hProcess9"/>
    <dgm:cxn modelId="{B863B055-13BD-4887-A746-5C34C0ACAC96}" type="presParOf" srcId="{7840B8E0-CD38-4DF2-8F8C-A539829296A0}" destId="{0E520F69-C39A-441E-9601-B6F7F4C25A39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5F581F6-2908-4D04-878C-4FF428407C50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th-TH"/>
        </a:p>
      </dgm:t>
    </dgm:pt>
    <dgm:pt modelId="{93929364-314E-45C0-83F5-E1E9716128E1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US" sz="44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Le: Level “</a:t>
          </a:r>
          <a:r>
            <a:rPr lang="th-TH" sz="44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ระดับ” หมายถึง</a:t>
          </a:r>
        </a:p>
      </dgm:t>
    </dgm:pt>
    <dgm:pt modelId="{94056FC8-4A04-474B-990A-CC0C3543BA6E}" type="parTrans" cxnId="{45C0A141-FFAE-46F6-97D8-D3780169DEA8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4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B54053D-1CD7-4950-8029-A2AF8E4D50A8}" type="sibTrans" cxnId="{45C0A141-FFAE-46F6-97D8-D3780169DEA8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4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A74A01B-917A-44AF-8046-3291E6050281}">
      <dgm:prSet custT="1"/>
      <dgm:spPr/>
      <dgm:t>
        <a:bodyPr/>
        <a:lstStyle/>
        <a:p>
          <a:r>
            <a:rPr lang="th-TH" sz="4400" b="1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ระดับของผลการดำเนินการในปัจจุบัน โดยใช้มาตรวัดที่นำมาใช้ประโยชน์ได้</a:t>
          </a:r>
        </a:p>
      </dgm:t>
    </dgm:pt>
    <dgm:pt modelId="{FA278179-3333-4AD6-8335-CFA059796C02}" type="parTrans" cxnId="{50BFF0F6-5F95-4400-83B7-AC645E2B87A9}">
      <dgm:prSet/>
      <dgm:spPr>
        <a:ln w="28575">
          <a:solidFill>
            <a:srgbClr val="FF0000"/>
          </a:solidFill>
        </a:ln>
      </dgm:spPr>
      <dgm:t>
        <a:bodyPr/>
        <a:lstStyle/>
        <a:p>
          <a:endParaRPr lang="th-TH" sz="4400"/>
        </a:p>
      </dgm:t>
    </dgm:pt>
    <dgm:pt modelId="{8EDF42EA-6249-4EF5-A860-753458B08099}" type="sibTrans" cxnId="{50BFF0F6-5F95-4400-83B7-AC645E2B87A9}">
      <dgm:prSet/>
      <dgm:spPr/>
      <dgm:t>
        <a:bodyPr/>
        <a:lstStyle/>
        <a:p>
          <a:endParaRPr lang="th-TH" sz="4400"/>
        </a:p>
      </dgm:t>
    </dgm:pt>
    <dgm:pt modelId="{AF97B4E9-6380-4F69-810C-5A0A18AA79E6}">
      <dgm:prSet custT="1"/>
      <dgm:spPr/>
      <dgm:t>
        <a:bodyPr/>
        <a:lstStyle/>
        <a:p>
          <a:endParaRPr lang="th-TH" sz="4400" b="1" cap="none" spc="0" dirty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97363C2-C16C-4B7E-8013-04F681B92021}" type="parTrans" cxnId="{C7BCCF5E-92EC-4AF1-AB97-73E5767C18B3}">
      <dgm:prSet/>
      <dgm:spPr>
        <a:ln w="28575">
          <a:solidFill>
            <a:srgbClr val="FF0000"/>
          </a:solidFill>
        </a:ln>
      </dgm:spPr>
      <dgm:t>
        <a:bodyPr/>
        <a:lstStyle/>
        <a:p>
          <a:endParaRPr lang="th-TH" sz="4400"/>
        </a:p>
      </dgm:t>
    </dgm:pt>
    <dgm:pt modelId="{134EA7EF-83C1-496E-AFDB-88CB2A995631}" type="sibTrans" cxnId="{C7BCCF5E-92EC-4AF1-AB97-73E5767C18B3}">
      <dgm:prSet/>
      <dgm:spPr/>
      <dgm:t>
        <a:bodyPr/>
        <a:lstStyle/>
        <a:p>
          <a:endParaRPr lang="th-TH" sz="4400"/>
        </a:p>
      </dgm:t>
    </dgm:pt>
    <dgm:pt modelId="{265695A2-E0AF-484C-BA09-A5196449F73C}" type="pres">
      <dgm:prSet presAssocID="{55F581F6-2908-4D04-878C-4FF428407C5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4E67D24-954D-43E2-A8D5-04A8A66F03B2}" type="pres">
      <dgm:prSet presAssocID="{93929364-314E-45C0-83F5-E1E9716128E1}" presName="hierRoot1" presStyleCnt="0">
        <dgm:presLayoutVars>
          <dgm:hierBranch val="init"/>
        </dgm:presLayoutVars>
      </dgm:prSet>
      <dgm:spPr/>
    </dgm:pt>
    <dgm:pt modelId="{4A59AA3F-EA72-4A79-AAB1-413E229BE60B}" type="pres">
      <dgm:prSet presAssocID="{93929364-314E-45C0-83F5-E1E9716128E1}" presName="rootComposite1" presStyleCnt="0"/>
      <dgm:spPr/>
    </dgm:pt>
    <dgm:pt modelId="{399C85C4-B1A6-4318-9F67-B6070E9BA321}" type="pres">
      <dgm:prSet presAssocID="{93929364-314E-45C0-83F5-E1E9716128E1}" presName="rootText1" presStyleLbl="node0" presStyleIdx="0" presStyleCnt="1" custScaleY="293588">
        <dgm:presLayoutVars>
          <dgm:chPref val="3"/>
        </dgm:presLayoutVars>
      </dgm:prSet>
      <dgm:spPr/>
    </dgm:pt>
    <dgm:pt modelId="{D2AEA5A4-F2DA-4351-B2E7-8604B0D5B59E}" type="pres">
      <dgm:prSet presAssocID="{93929364-314E-45C0-83F5-E1E9716128E1}" presName="rootConnector1" presStyleLbl="node1" presStyleIdx="0" presStyleCnt="0"/>
      <dgm:spPr/>
    </dgm:pt>
    <dgm:pt modelId="{811A4C84-A5A6-42DE-8DE5-5A82B47C61EF}" type="pres">
      <dgm:prSet presAssocID="{93929364-314E-45C0-83F5-E1E9716128E1}" presName="hierChild2" presStyleCnt="0"/>
      <dgm:spPr/>
    </dgm:pt>
    <dgm:pt modelId="{0CAE935D-C402-44A1-B395-648DF8968CAC}" type="pres">
      <dgm:prSet presAssocID="{FA278179-3333-4AD6-8335-CFA059796C02}" presName="Name64" presStyleLbl="parChTrans1D2" presStyleIdx="0" presStyleCnt="2"/>
      <dgm:spPr/>
    </dgm:pt>
    <dgm:pt modelId="{30C71090-3B2D-4EDF-A014-AA46E24BE32A}" type="pres">
      <dgm:prSet presAssocID="{4A74A01B-917A-44AF-8046-3291E6050281}" presName="hierRoot2" presStyleCnt="0">
        <dgm:presLayoutVars>
          <dgm:hierBranch val="init"/>
        </dgm:presLayoutVars>
      </dgm:prSet>
      <dgm:spPr/>
    </dgm:pt>
    <dgm:pt modelId="{8EEC1095-5C36-41A2-B9DA-619D4A9C5104}" type="pres">
      <dgm:prSet presAssocID="{4A74A01B-917A-44AF-8046-3291E6050281}" presName="rootComposite" presStyleCnt="0"/>
      <dgm:spPr/>
    </dgm:pt>
    <dgm:pt modelId="{766FC492-1966-4AD7-9252-E861411FA72D}" type="pres">
      <dgm:prSet presAssocID="{4A74A01B-917A-44AF-8046-3291E6050281}" presName="rootText" presStyleLbl="node2" presStyleIdx="0" presStyleCnt="2" custScaleX="186817" custScaleY="257129">
        <dgm:presLayoutVars>
          <dgm:chPref val="3"/>
        </dgm:presLayoutVars>
      </dgm:prSet>
      <dgm:spPr/>
    </dgm:pt>
    <dgm:pt modelId="{82BACC1D-344B-455A-9AFB-9716E79CD222}" type="pres">
      <dgm:prSet presAssocID="{4A74A01B-917A-44AF-8046-3291E6050281}" presName="rootConnector" presStyleLbl="node2" presStyleIdx="0" presStyleCnt="2"/>
      <dgm:spPr/>
    </dgm:pt>
    <dgm:pt modelId="{2C46E259-BCD4-48E1-ACCA-8655CC1109F6}" type="pres">
      <dgm:prSet presAssocID="{4A74A01B-917A-44AF-8046-3291E6050281}" presName="hierChild4" presStyleCnt="0"/>
      <dgm:spPr/>
    </dgm:pt>
    <dgm:pt modelId="{4AB7AF7A-940A-4A4B-904D-D5B1FEC2B639}" type="pres">
      <dgm:prSet presAssocID="{4A74A01B-917A-44AF-8046-3291E6050281}" presName="hierChild5" presStyleCnt="0"/>
      <dgm:spPr/>
    </dgm:pt>
    <dgm:pt modelId="{00FE0BCE-57B4-4559-A846-EA6B7077C790}" type="pres">
      <dgm:prSet presAssocID="{597363C2-C16C-4B7E-8013-04F681B92021}" presName="Name64" presStyleLbl="parChTrans1D2" presStyleIdx="1" presStyleCnt="2"/>
      <dgm:spPr/>
    </dgm:pt>
    <dgm:pt modelId="{167BB3ED-1F52-4ABF-8BC7-8A1FE1604D8B}" type="pres">
      <dgm:prSet presAssocID="{AF97B4E9-6380-4F69-810C-5A0A18AA79E6}" presName="hierRoot2" presStyleCnt="0">
        <dgm:presLayoutVars>
          <dgm:hierBranch val="init"/>
        </dgm:presLayoutVars>
      </dgm:prSet>
      <dgm:spPr/>
    </dgm:pt>
    <dgm:pt modelId="{82900F3A-BA00-42AA-A21B-541C1B6F223C}" type="pres">
      <dgm:prSet presAssocID="{AF97B4E9-6380-4F69-810C-5A0A18AA79E6}" presName="rootComposite" presStyleCnt="0"/>
      <dgm:spPr/>
    </dgm:pt>
    <dgm:pt modelId="{B39A6421-D335-4F94-BD0E-0BE3A37C3CCE}" type="pres">
      <dgm:prSet presAssocID="{AF97B4E9-6380-4F69-810C-5A0A18AA79E6}" presName="rootText" presStyleLbl="node2" presStyleIdx="1" presStyleCnt="2" custScaleX="186817" custScaleY="257129">
        <dgm:presLayoutVars>
          <dgm:chPref val="3"/>
        </dgm:presLayoutVars>
      </dgm:prSet>
      <dgm:spPr/>
    </dgm:pt>
    <dgm:pt modelId="{C1ED9B2A-FB6E-4EE6-B010-4CDB9DDB005D}" type="pres">
      <dgm:prSet presAssocID="{AF97B4E9-6380-4F69-810C-5A0A18AA79E6}" presName="rootConnector" presStyleLbl="node2" presStyleIdx="1" presStyleCnt="2"/>
      <dgm:spPr/>
    </dgm:pt>
    <dgm:pt modelId="{C40B1E19-A917-4814-864F-7F54A25AE458}" type="pres">
      <dgm:prSet presAssocID="{AF97B4E9-6380-4F69-810C-5A0A18AA79E6}" presName="hierChild4" presStyleCnt="0"/>
      <dgm:spPr/>
    </dgm:pt>
    <dgm:pt modelId="{D438F61E-661E-4578-A158-E4CA86AC59CF}" type="pres">
      <dgm:prSet presAssocID="{AF97B4E9-6380-4F69-810C-5A0A18AA79E6}" presName="hierChild5" presStyleCnt="0"/>
      <dgm:spPr/>
    </dgm:pt>
    <dgm:pt modelId="{683D285C-8F44-4C16-AFFA-CD3C4E8FDE60}" type="pres">
      <dgm:prSet presAssocID="{93929364-314E-45C0-83F5-E1E9716128E1}" presName="hierChild3" presStyleCnt="0"/>
      <dgm:spPr/>
    </dgm:pt>
  </dgm:ptLst>
  <dgm:cxnLst>
    <dgm:cxn modelId="{2BAB970B-241A-4154-9662-1ED5CF2DEDCD}" type="presOf" srcId="{55F581F6-2908-4D04-878C-4FF428407C50}" destId="{265695A2-E0AF-484C-BA09-A5196449F73C}" srcOrd="0" destOrd="0" presId="urn:microsoft.com/office/officeart/2009/3/layout/HorizontalOrganizationChart"/>
    <dgm:cxn modelId="{9DC22C0D-89F3-4E45-9F14-016B3D42E172}" type="presOf" srcId="{597363C2-C16C-4B7E-8013-04F681B92021}" destId="{00FE0BCE-57B4-4559-A846-EA6B7077C790}" srcOrd="0" destOrd="0" presId="urn:microsoft.com/office/officeart/2009/3/layout/HorizontalOrganizationChart"/>
    <dgm:cxn modelId="{AA881E11-3630-4354-8B0D-5AB9B5863A49}" type="presOf" srcId="{93929364-314E-45C0-83F5-E1E9716128E1}" destId="{399C85C4-B1A6-4318-9F67-B6070E9BA321}" srcOrd="0" destOrd="0" presId="urn:microsoft.com/office/officeart/2009/3/layout/HorizontalOrganizationChart"/>
    <dgm:cxn modelId="{671E6D5D-7530-49FD-9DD4-BD61B1D238B5}" type="presOf" srcId="{AF97B4E9-6380-4F69-810C-5A0A18AA79E6}" destId="{B39A6421-D335-4F94-BD0E-0BE3A37C3CCE}" srcOrd="0" destOrd="0" presId="urn:microsoft.com/office/officeart/2009/3/layout/HorizontalOrganizationChart"/>
    <dgm:cxn modelId="{C7BCCF5E-92EC-4AF1-AB97-73E5767C18B3}" srcId="{93929364-314E-45C0-83F5-E1E9716128E1}" destId="{AF97B4E9-6380-4F69-810C-5A0A18AA79E6}" srcOrd="1" destOrd="0" parTransId="{597363C2-C16C-4B7E-8013-04F681B92021}" sibTransId="{134EA7EF-83C1-496E-AFDB-88CB2A995631}"/>
    <dgm:cxn modelId="{45C0A141-FFAE-46F6-97D8-D3780169DEA8}" srcId="{55F581F6-2908-4D04-878C-4FF428407C50}" destId="{93929364-314E-45C0-83F5-E1E9716128E1}" srcOrd="0" destOrd="0" parTransId="{94056FC8-4A04-474B-990A-CC0C3543BA6E}" sibTransId="{2B54053D-1CD7-4950-8029-A2AF8E4D50A8}"/>
    <dgm:cxn modelId="{918B3B4C-DAB8-4993-901A-A8644F8A0589}" type="presOf" srcId="{4A74A01B-917A-44AF-8046-3291E6050281}" destId="{766FC492-1966-4AD7-9252-E861411FA72D}" srcOrd="0" destOrd="0" presId="urn:microsoft.com/office/officeart/2009/3/layout/HorizontalOrganizationChart"/>
    <dgm:cxn modelId="{9D259551-2967-44C2-97A8-FED53D345EE5}" type="presOf" srcId="{4A74A01B-917A-44AF-8046-3291E6050281}" destId="{82BACC1D-344B-455A-9AFB-9716E79CD222}" srcOrd="1" destOrd="0" presId="urn:microsoft.com/office/officeart/2009/3/layout/HorizontalOrganizationChart"/>
    <dgm:cxn modelId="{6DA9FDD0-9773-4392-8CA4-F2DD19343B45}" type="presOf" srcId="{AF97B4E9-6380-4F69-810C-5A0A18AA79E6}" destId="{C1ED9B2A-FB6E-4EE6-B010-4CDB9DDB005D}" srcOrd="1" destOrd="0" presId="urn:microsoft.com/office/officeart/2009/3/layout/HorizontalOrganizationChart"/>
    <dgm:cxn modelId="{8CA8E7D6-9FF5-4AA5-A8A8-3B667C5A4B80}" type="presOf" srcId="{FA278179-3333-4AD6-8335-CFA059796C02}" destId="{0CAE935D-C402-44A1-B395-648DF8968CAC}" srcOrd="0" destOrd="0" presId="urn:microsoft.com/office/officeart/2009/3/layout/HorizontalOrganizationChart"/>
    <dgm:cxn modelId="{2BF0F6E6-94E1-492E-8174-264AFCBC76C6}" type="presOf" srcId="{93929364-314E-45C0-83F5-E1E9716128E1}" destId="{D2AEA5A4-F2DA-4351-B2E7-8604B0D5B59E}" srcOrd="1" destOrd="0" presId="urn:microsoft.com/office/officeart/2009/3/layout/HorizontalOrganizationChart"/>
    <dgm:cxn modelId="{50BFF0F6-5F95-4400-83B7-AC645E2B87A9}" srcId="{93929364-314E-45C0-83F5-E1E9716128E1}" destId="{4A74A01B-917A-44AF-8046-3291E6050281}" srcOrd="0" destOrd="0" parTransId="{FA278179-3333-4AD6-8335-CFA059796C02}" sibTransId="{8EDF42EA-6249-4EF5-A860-753458B08099}"/>
    <dgm:cxn modelId="{5D742A09-B5E6-4FE8-81BA-78765F8E6259}" type="presParOf" srcId="{265695A2-E0AF-484C-BA09-A5196449F73C}" destId="{B4E67D24-954D-43E2-A8D5-04A8A66F03B2}" srcOrd="0" destOrd="0" presId="urn:microsoft.com/office/officeart/2009/3/layout/HorizontalOrganizationChart"/>
    <dgm:cxn modelId="{FE6F79F8-4120-478C-BF17-502DA06C695D}" type="presParOf" srcId="{B4E67D24-954D-43E2-A8D5-04A8A66F03B2}" destId="{4A59AA3F-EA72-4A79-AAB1-413E229BE60B}" srcOrd="0" destOrd="0" presId="urn:microsoft.com/office/officeart/2009/3/layout/HorizontalOrganizationChart"/>
    <dgm:cxn modelId="{CA067C9A-2367-4715-8B90-C983EB27A2B1}" type="presParOf" srcId="{4A59AA3F-EA72-4A79-AAB1-413E229BE60B}" destId="{399C85C4-B1A6-4318-9F67-B6070E9BA321}" srcOrd="0" destOrd="0" presId="urn:microsoft.com/office/officeart/2009/3/layout/HorizontalOrganizationChart"/>
    <dgm:cxn modelId="{C216A7EA-E1FE-41CA-BAF1-4355F02FE0BB}" type="presParOf" srcId="{4A59AA3F-EA72-4A79-AAB1-413E229BE60B}" destId="{D2AEA5A4-F2DA-4351-B2E7-8604B0D5B59E}" srcOrd="1" destOrd="0" presId="urn:microsoft.com/office/officeart/2009/3/layout/HorizontalOrganizationChart"/>
    <dgm:cxn modelId="{8FEDC4F7-7CAE-46B1-A5C4-0FC5186A4C21}" type="presParOf" srcId="{B4E67D24-954D-43E2-A8D5-04A8A66F03B2}" destId="{811A4C84-A5A6-42DE-8DE5-5A82B47C61EF}" srcOrd="1" destOrd="0" presId="urn:microsoft.com/office/officeart/2009/3/layout/HorizontalOrganizationChart"/>
    <dgm:cxn modelId="{88442EB3-463C-497D-A37F-F0714723B3B4}" type="presParOf" srcId="{811A4C84-A5A6-42DE-8DE5-5A82B47C61EF}" destId="{0CAE935D-C402-44A1-B395-648DF8968CAC}" srcOrd="0" destOrd="0" presId="urn:microsoft.com/office/officeart/2009/3/layout/HorizontalOrganizationChart"/>
    <dgm:cxn modelId="{6D9AA41E-C7FA-40DA-ADA6-045AD069AE80}" type="presParOf" srcId="{811A4C84-A5A6-42DE-8DE5-5A82B47C61EF}" destId="{30C71090-3B2D-4EDF-A014-AA46E24BE32A}" srcOrd="1" destOrd="0" presId="urn:microsoft.com/office/officeart/2009/3/layout/HorizontalOrganizationChart"/>
    <dgm:cxn modelId="{9936C292-FEFF-4C27-8FF4-C70E64069005}" type="presParOf" srcId="{30C71090-3B2D-4EDF-A014-AA46E24BE32A}" destId="{8EEC1095-5C36-41A2-B9DA-619D4A9C5104}" srcOrd="0" destOrd="0" presId="urn:microsoft.com/office/officeart/2009/3/layout/HorizontalOrganizationChart"/>
    <dgm:cxn modelId="{803436DD-E08B-4D6D-B9A0-FE075F2D5453}" type="presParOf" srcId="{8EEC1095-5C36-41A2-B9DA-619D4A9C5104}" destId="{766FC492-1966-4AD7-9252-E861411FA72D}" srcOrd="0" destOrd="0" presId="urn:microsoft.com/office/officeart/2009/3/layout/HorizontalOrganizationChart"/>
    <dgm:cxn modelId="{9300F294-BBF8-49CC-B199-980E1BDA6573}" type="presParOf" srcId="{8EEC1095-5C36-41A2-B9DA-619D4A9C5104}" destId="{82BACC1D-344B-455A-9AFB-9716E79CD222}" srcOrd="1" destOrd="0" presId="urn:microsoft.com/office/officeart/2009/3/layout/HorizontalOrganizationChart"/>
    <dgm:cxn modelId="{1B96721B-2923-46D4-A61E-8D183AEA52A4}" type="presParOf" srcId="{30C71090-3B2D-4EDF-A014-AA46E24BE32A}" destId="{2C46E259-BCD4-48E1-ACCA-8655CC1109F6}" srcOrd="1" destOrd="0" presId="urn:microsoft.com/office/officeart/2009/3/layout/HorizontalOrganizationChart"/>
    <dgm:cxn modelId="{A278D5EB-A046-45FA-B299-9EA2D2B82232}" type="presParOf" srcId="{30C71090-3B2D-4EDF-A014-AA46E24BE32A}" destId="{4AB7AF7A-940A-4A4B-904D-D5B1FEC2B639}" srcOrd="2" destOrd="0" presId="urn:microsoft.com/office/officeart/2009/3/layout/HorizontalOrganizationChart"/>
    <dgm:cxn modelId="{A07E7292-7005-49D2-9E53-B03FA37ECDF6}" type="presParOf" srcId="{811A4C84-A5A6-42DE-8DE5-5A82B47C61EF}" destId="{00FE0BCE-57B4-4559-A846-EA6B7077C790}" srcOrd="2" destOrd="0" presId="urn:microsoft.com/office/officeart/2009/3/layout/HorizontalOrganizationChart"/>
    <dgm:cxn modelId="{038D8758-15B0-4961-B2E9-5036F4467702}" type="presParOf" srcId="{811A4C84-A5A6-42DE-8DE5-5A82B47C61EF}" destId="{167BB3ED-1F52-4ABF-8BC7-8A1FE1604D8B}" srcOrd="3" destOrd="0" presId="urn:microsoft.com/office/officeart/2009/3/layout/HorizontalOrganizationChart"/>
    <dgm:cxn modelId="{A210CBAB-E46B-4A1A-8B2E-040551AF1714}" type="presParOf" srcId="{167BB3ED-1F52-4ABF-8BC7-8A1FE1604D8B}" destId="{82900F3A-BA00-42AA-A21B-541C1B6F223C}" srcOrd="0" destOrd="0" presId="urn:microsoft.com/office/officeart/2009/3/layout/HorizontalOrganizationChart"/>
    <dgm:cxn modelId="{45B92F16-9845-432A-B8FF-B600FDECC662}" type="presParOf" srcId="{82900F3A-BA00-42AA-A21B-541C1B6F223C}" destId="{B39A6421-D335-4F94-BD0E-0BE3A37C3CCE}" srcOrd="0" destOrd="0" presId="urn:microsoft.com/office/officeart/2009/3/layout/HorizontalOrganizationChart"/>
    <dgm:cxn modelId="{6867BFDE-B307-4BD4-8703-9C00529DC6FF}" type="presParOf" srcId="{82900F3A-BA00-42AA-A21B-541C1B6F223C}" destId="{C1ED9B2A-FB6E-4EE6-B010-4CDB9DDB005D}" srcOrd="1" destOrd="0" presId="urn:microsoft.com/office/officeart/2009/3/layout/HorizontalOrganizationChart"/>
    <dgm:cxn modelId="{39C82065-78DB-4224-AD69-0028161972BC}" type="presParOf" srcId="{167BB3ED-1F52-4ABF-8BC7-8A1FE1604D8B}" destId="{C40B1E19-A917-4814-864F-7F54A25AE458}" srcOrd="1" destOrd="0" presId="urn:microsoft.com/office/officeart/2009/3/layout/HorizontalOrganizationChart"/>
    <dgm:cxn modelId="{0E7B106A-A144-43FA-8C41-C025AF8E5AB2}" type="presParOf" srcId="{167BB3ED-1F52-4ABF-8BC7-8A1FE1604D8B}" destId="{D438F61E-661E-4578-A158-E4CA86AC59CF}" srcOrd="2" destOrd="0" presId="urn:microsoft.com/office/officeart/2009/3/layout/HorizontalOrganizationChart"/>
    <dgm:cxn modelId="{A783FF4A-E554-4B20-B8F1-FB544C4B5576}" type="presParOf" srcId="{B4E67D24-954D-43E2-A8D5-04A8A66F03B2}" destId="{683D285C-8F44-4C16-AFFA-CD3C4E8FDE60}" srcOrd="2" destOrd="0" presId="urn:microsoft.com/office/officeart/2009/3/layout/HorizontalOrganizationChart"/>
  </dgm:cxnLst>
  <dgm:bg>
    <a:solidFill>
      <a:srgbClr val="0070C0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5F581F6-2908-4D04-878C-4FF428407C50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th-TH"/>
        </a:p>
      </dgm:t>
    </dgm:pt>
    <dgm:pt modelId="{93929364-314E-45C0-83F5-E1E9716128E1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US" sz="40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T: Trends “</a:t>
          </a:r>
          <a:r>
            <a:rPr lang="th-TH" sz="40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แนวโน้ม”หมายถึง</a:t>
          </a:r>
        </a:p>
      </dgm:t>
    </dgm:pt>
    <dgm:pt modelId="{94056FC8-4A04-474B-990A-CC0C3543BA6E}" type="parTrans" cxnId="{45C0A141-FFAE-46F6-97D8-D3780169DEA8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2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B54053D-1CD7-4950-8029-A2AF8E4D50A8}" type="sibTrans" cxnId="{45C0A141-FFAE-46F6-97D8-D3780169DEA8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2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93157DD-2B9B-4395-A869-1228697F818F}">
      <dgm:prSet custT="1"/>
      <dgm:spPr/>
      <dgm:t>
        <a:bodyPr/>
        <a:lstStyle/>
        <a:p>
          <a:r>
            <a:rPr lang="th-TH" sz="3200" b="1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อัตราของการปรับปรุงผลการดำเนินการ หรือผลการดำเนินการที่ดีอย่างต่อเนื่อง</a:t>
          </a:r>
        </a:p>
      </dgm:t>
    </dgm:pt>
    <dgm:pt modelId="{F399D629-4789-4548-9A6D-3997AC7CF704}" type="parTrans" cxnId="{3C08FC27-9739-4F34-934B-2391360936D6}">
      <dgm:prSet/>
      <dgm:spPr>
        <a:ln w="28575">
          <a:solidFill>
            <a:srgbClr val="FF0000"/>
          </a:solidFill>
        </a:ln>
      </dgm:spPr>
      <dgm:t>
        <a:bodyPr/>
        <a:lstStyle/>
        <a:p>
          <a:endParaRPr lang="th-TH" sz="3200"/>
        </a:p>
      </dgm:t>
    </dgm:pt>
    <dgm:pt modelId="{2D25C5FF-4446-426A-BA4D-6A3A6F7497A5}" type="sibTrans" cxnId="{3C08FC27-9739-4F34-934B-2391360936D6}">
      <dgm:prSet/>
      <dgm:spPr/>
      <dgm:t>
        <a:bodyPr/>
        <a:lstStyle/>
        <a:p>
          <a:endParaRPr lang="th-TH" sz="3200"/>
        </a:p>
      </dgm:t>
    </dgm:pt>
    <dgm:pt modelId="{6255DDCC-3785-48A7-9C8C-A653BC82D63C}">
      <dgm:prSet custT="1"/>
      <dgm:spPr/>
      <dgm:t>
        <a:bodyPr/>
        <a:lstStyle/>
        <a:p>
          <a:r>
            <a:rPr lang="th-TH" sz="3200" b="1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เช่น ความลาดชันของจุดที่แสดงข้อมูลบนแกนของเวลา ความครอบคลุมของการถ่ายทอดเพื่อนำไปปฏิบัติ</a:t>
          </a:r>
        </a:p>
      </dgm:t>
    </dgm:pt>
    <dgm:pt modelId="{D104C2C0-1C89-402A-8670-13FE5463A6B1}" type="parTrans" cxnId="{1C085D55-17D8-4C19-BED5-FB53F2793BBD}">
      <dgm:prSet/>
      <dgm:spPr>
        <a:ln w="28575">
          <a:solidFill>
            <a:srgbClr val="FF0000"/>
          </a:solidFill>
        </a:ln>
      </dgm:spPr>
      <dgm:t>
        <a:bodyPr/>
        <a:lstStyle/>
        <a:p>
          <a:endParaRPr lang="th-TH" sz="3200"/>
        </a:p>
      </dgm:t>
    </dgm:pt>
    <dgm:pt modelId="{1C5977EB-48E3-4283-96E4-8113DAB533EC}" type="sibTrans" cxnId="{1C085D55-17D8-4C19-BED5-FB53F2793BBD}">
      <dgm:prSet/>
      <dgm:spPr/>
      <dgm:t>
        <a:bodyPr/>
        <a:lstStyle/>
        <a:p>
          <a:endParaRPr lang="th-TH" sz="3200"/>
        </a:p>
      </dgm:t>
    </dgm:pt>
    <dgm:pt modelId="{5AEE4E5B-63BB-4BE6-8D66-09D8B6968A60}">
      <dgm:prSet custT="1"/>
      <dgm:spPr/>
      <dgm:t>
        <a:bodyPr/>
        <a:lstStyle/>
        <a:p>
          <a:endParaRPr lang="th-TH" sz="3200" b="1" cap="none" spc="0" dirty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B2ECFD5-D19C-4919-B482-C6ADA00604A6}" type="parTrans" cxnId="{99E90AC0-D01A-4ED6-B673-878A73FB07CA}">
      <dgm:prSet/>
      <dgm:spPr>
        <a:ln w="28575">
          <a:solidFill>
            <a:srgbClr val="FF0000"/>
          </a:solidFill>
        </a:ln>
      </dgm:spPr>
      <dgm:t>
        <a:bodyPr/>
        <a:lstStyle/>
        <a:p>
          <a:endParaRPr lang="th-TH" sz="3200"/>
        </a:p>
      </dgm:t>
    </dgm:pt>
    <dgm:pt modelId="{77354696-DDC7-490D-8551-4267602C23DE}" type="sibTrans" cxnId="{99E90AC0-D01A-4ED6-B673-878A73FB07CA}">
      <dgm:prSet/>
      <dgm:spPr/>
      <dgm:t>
        <a:bodyPr/>
        <a:lstStyle/>
        <a:p>
          <a:endParaRPr lang="th-TH" sz="3200"/>
        </a:p>
      </dgm:t>
    </dgm:pt>
    <dgm:pt modelId="{265695A2-E0AF-484C-BA09-A5196449F73C}" type="pres">
      <dgm:prSet presAssocID="{55F581F6-2908-4D04-878C-4FF428407C5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4E67D24-954D-43E2-A8D5-04A8A66F03B2}" type="pres">
      <dgm:prSet presAssocID="{93929364-314E-45C0-83F5-E1E9716128E1}" presName="hierRoot1" presStyleCnt="0">
        <dgm:presLayoutVars>
          <dgm:hierBranch val="init"/>
        </dgm:presLayoutVars>
      </dgm:prSet>
      <dgm:spPr/>
    </dgm:pt>
    <dgm:pt modelId="{4A59AA3F-EA72-4A79-AAB1-413E229BE60B}" type="pres">
      <dgm:prSet presAssocID="{93929364-314E-45C0-83F5-E1E9716128E1}" presName="rootComposite1" presStyleCnt="0"/>
      <dgm:spPr/>
    </dgm:pt>
    <dgm:pt modelId="{399C85C4-B1A6-4318-9F67-B6070E9BA321}" type="pres">
      <dgm:prSet presAssocID="{93929364-314E-45C0-83F5-E1E9716128E1}" presName="rootText1" presStyleLbl="node0" presStyleIdx="0" presStyleCnt="1" custScaleX="118633" custScaleY="542346">
        <dgm:presLayoutVars>
          <dgm:chPref val="3"/>
        </dgm:presLayoutVars>
      </dgm:prSet>
      <dgm:spPr/>
    </dgm:pt>
    <dgm:pt modelId="{D2AEA5A4-F2DA-4351-B2E7-8604B0D5B59E}" type="pres">
      <dgm:prSet presAssocID="{93929364-314E-45C0-83F5-E1E9716128E1}" presName="rootConnector1" presStyleLbl="node1" presStyleIdx="0" presStyleCnt="0"/>
      <dgm:spPr/>
    </dgm:pt>
    <dgm:pt modelId="{811A4C84-A5A6-42DE-8DE5-5A82B47C61EF}" type="pres">
      <dgm:prSet presAssocID="{93929364-314E-45C0-83F5-E1E9716128E1}" presName="hierChild2" presStyleCnt="0"/>
      <dgm:spPr/>
    </dgm:pt>
    <dgm:pt modelId="{9C51FDFD-0218-4738-A5C1-E3BC1EBB3D5F}" type="pres">
      <dgm:prSet presAssocID="{F399D629-4789-4548-9A6D-3997AC7CF704}" presName="Name64" presStyleLbl="parChTrans1D2" presStyleIdx="0" presStyleCnt="3"/>
      <dgm:spPr/>
    </dgm:pt>
    <dgm:pt modelId="{A40CCAED-1E7B-4057-ACE3-2BB799FB1F1F}" type="pres">
      <dgm:prSet presAssocID="{F93157DD-2B9B-4395-A869-1228697F818F}" presName="hierRoot2" presStyleCnt="0">
        <dgm:presLayoutVars>
          <dgm:hierBranch val="init"/>
        </dgm:presLayoutVars>
      </dgm:prSet>
      <dgm:spPr/>
    </dgm:pt>
    <dgm:pt modelId="{3D7AE021-D706-4EA6-AAB1-4B20B724071F}" type="pres">
      <dgm:prSet presAssocID="{F93157DD-2B9B-4395-A869-1228697F818F}" presName="rootComposite" presStyleCnt="0"/>
      <dgm:spPr/>
    </dgm:pt>
    <dgm:pt modelId="{E88847D2-4C2E-4F88-B68E-3C9F3F4CF6B3}" type="pres">
      <dgm:prSet presAssocID="{F93157DD-2B9B-4395-A869-1228697F818F}" presName="rootText" presStyleLbl="node2" presStyleIdx="0" presStyleCnt="3" custScaleX="350805" custScaleY="231544">
        <dgm:presLayoutVars>
          <dgm:chPref val="3"/>
        </dgm:presLayoutVars>
      </dgm:prSet>
      <dgm:spPr/>
    </dgm:pt>
    <dgm:pt modelId="{820E7B0A-45DB-421F-8101-286E21DFA6BB}" type="pres">
      <dgm:prSet presAssocID="{F93157DD-2B9B-4395-A869-1228697F818F}" presName="rootConnector" presStyleLbl="node2" presStyleIdx="0" presStyleCnt="3"/>
      <dgm:spPr/>
    </dgm:pt>
    <dgm:pt modelId="{5BA76BE3-96ED-4F78-8EAC-ACCEF7C9064F}" type="pres">
      <dgm:prSet presAssocID="{F93157DD-2B9B-4395-A869-1228697F818F}" presName="hierChild4" presStyleCnt="0"/>
      <dgm:spPr/>
    </dgm:pt>
    <dgm:pt modelId="{1CC08F8B-4865-42CA-BD05-89F92BEDCDBF}" type="pres">
      <dgm:prSet presAssocID="{F93157DD-2B9B-4395-A869-1228697F818F}" presName="hierChild5" presStyleCnt="0"/>
      <dgm:spPr/>
    </dgm:pt>
    <dgm:pt modelId="{87067742-BA01-43C4-BAB0-3EB11942DEBA}" type="pres">
      <dgm:prSet presAssocID="{D104C2C0-1C89-402A-8670-13FE5463A6B1}" presName="Name64" presStyleLbl="parChTrans1D2" presStyleIdx="1" presStyleCnt="3"/>
      <dgm:spPr/>
    </dgm:pt>
    <dgm:pt modelId="{AAC81BAF-79A5-4210-A43F-2ABE9ECDDFC1}" type="pres">
      <dgm:prSet presAssocID="{6255DDCC-3785-48A7-9C8C-A653BC82D63C}" presName="hierRoot2" presStyleCnt="0">
        <dgm:presLayoutVars>
          <dgm:hierBranch val="init"/>
        </dgm:presLayoutVars>
      </dgm:prSet>
      <dgm:spPr/>
    </dgm:pt>
    <dgm:pt modelId="{7404E6BB-966A-4FDA-83C2-2857835C1D87}" type="pres">
      <dgm:prSet presAssocID="{6255DDCC-3785-48A7-9C8C-A653BC82D63C}" presName="rootComposite" presStyleCnt="0"/>
      <dgm:spPr/>
    </dgm:pt>
    <dgm:pt modelId="{22C3214B-D8AC-4140-A93C-54147F8EDCEF}" type="pres">
      <dgm:prSet presAssocID="{6255DDCC-3785-48A7-9C8C-A653BC82D63C}" presName="rootText" presStyleLbl="node2" presStyleIdx="1" presStyleCnt="3" custScaleX="350805" custScaleY="231544">
        <dgm:presLayoutVars>
          <dgm:chPref val="3"/>
        </dgm:presLayoutVars>
      </dgm:prSet>
      <dgm:spPr/>
    </dgm:pt>
    <dgm:pt modelId="{00BC71C8-F591-4FE8-B270-49FCD122A5CA}" type="pres">
      <dgm:prSet presAssocID="{6255DDCC-3785-48A7-9C8C-A653BC82D63C}" presName="rootConnector" presStyleLbl="node2" presStyleIdx="1" presStyleCnt="3"/>
      <dgm:spPr/>
    </dgm:pt>
    <dgm:pt modelId="{A3CD8D32-EF22-438B-9235-8B028C91DC2D}" type="pres">
      <dgm:prSet presAssocID="{6255DDCC-3785-48A7-9C8C-A653BC82D63C}" presName="hierChild4" presStyleCnt="0"/>
      <dgm:spPr/>
    </dgm:pt>
    <dgm:pt modelId="{5CD1EF6E-3589-47D0-B1F2-95D2B1A13345}" type="pres">
      <dgm:prSet presAssocID="{6255DDCC-3785-48A7-9C8C-A653BC82D63C}" presName="hierChild5" presStyleCnt="0"/>
      <dgm:spPr/>
    </dgm:pt>
    <dgm:pt modelId="{20C2D0A4-D713-4929-A00D-937D2C129C0F}" type="pres">
      <dgm:prSet presAssocID="{9B2ECFD5-D19C-4919-B482-C6ADA00604A6}" presName="Name64" presStyleLbl="parChTrans1D2" presStyleIdx="2" presStyleCnt="3"/>
      <dgm:spPr/>
    </dgm:pt>
    <dgm:pt modelId="{D50EFAD2-F82E-4186-848E-4354D25E240D}" type="pres">
      <dgm:prSet presAssocID="{5AEE4E5B-63BB-4BE6-8D66-09D8B6968A60}" presName="hierRoot2" presStyleCnt="0">
        <dgm:presLayoutVars>
          <dgm:hierBranch val="init"/>
        </dgm:presLayoutVars>
      </dgm:prSet>
      <dgm:spPr/>
    </dgm:pt>
    <dgm:pt modelId="{55A0C434-8A1E-45B1-B581-D9A91CB7A48F}" type="pres">
      <dgm:prSet presAssocID="{5AEE4E5B-63BB-4BE6-8D66-09D8B6968A60}" presName="rootComposite" presStyleCnt="0"/>
      <dgm:spPr/>
    </dgm:pt>
    <dgm:pt modelId="{292C7D82-4636-4967-B08F-678CDA154237}" type="pres">
      <dgm:prSet presAssocID="{5AEE4E5B-63BB-4BE6-8D66-09D8B6968A60}" presName="rootText" presStyleLbl="node2" presStyleIdx="2" presStyleCnt="3" custScaleX="350805" custScaleY="306958">
        <dgm:presLayoutVars>
          <dgm:chPref val="3"/>
        </dgm:presLayoutVars>
      </dgm:prSet>
      <dgm:spPr/>
    </dgm:pt>
    <dgm:pt modelId="{F339EBDC-2692-476F-897F-655A620DF597}" type="pres">
      <dgm:prSet presAssocID="{5AEE4E5B-63BB-4BE6-8D66-09D8B6968A60}" presName="rootConnector" presStyleLbl="node2" presStyleIdx="2" presStyleCnt="3"/>
      <dgm:spPr/>
    </dgm:pt>
    <dgm:pt modelId="{38196712-1879-4E83-9E8C-C7E62F96F04E}" type="pres">
      <dgm:prSet presAssocID="{5AEE4E5B-63BB-4BE6-8D66-09D8B6968A60}" presName="hierChild4" presStyleCnt="0"/>
      <dgm:spPr/>
    </dgm:pt>
    <dgm:pt modelId="{1ABE20E3-4AC4-451B-BBC4-3F4482656FBF}" type="pres">
      <dgm:prSet presAssocID="{5AEE4E5B-63BB-4BE6-8D66-09D8B6968A60}" presName="hierChild5" presStyleCnt="0"/>
      <dgm:spPr/>
    </dgm:pt>
    <dgm:pt modelId="{683D285C-8F44-4C16-AFFA-CD3C4E8FDE60}" type="pres">
      <dgm:prSet presAssocID="{93929364-314E-45C0-83F5-E1E9716128E1}" presName="hierChild3" presStyleCnt="0"/>
      <dgm:spPr/>
    </dgm:pt>
  </dgm:ptLst>
  <dgm:cxnLst>
    <dgm:cxn modelId="{0A647D0A-348F-4D8A-B37A-CC7074072C3B}" type="presOf" srcId="{5AEE4E5B-63BB-4BE6-8D66-09D8B6968A60}" destId="{292C7D82-4636-4967-B08F-678CDA154237}" srcOrd="0" destOrd="0" presId="urn:microsoft.com/office/officeart/2009/3/layout/HorizontalOrganizationChart"/>
    <dgm:cxn modelId="{3C08FC27-9739-4F34-934B-2391360936D6}" srcId="{93929364-314E-45C0-83F5-E1E9716128E1}" destId="{F93157DD-2B9B-4395-A869-1228697F818F}" srcOrd="0" destOrd="0" parTransId="{F399D629-4789-4548-9A6D-3997AC7CF704}" sibTransId="{2D25C5FF-4446-426A-BA4D-6A3A6F7497A5}"/>
    <dgm:cxn modelId="{80DF3639-D86C-4FA6-B537-17F32ECC1275}" type="presOf" srcId="{F93157DD-2B9B-4395-A869-1228697F818F}" destId="{820E7B0A-45DB-421F-8101-286E21DFA6BB}" srcOrd="1" destOrd="0" presId="urn:microsoft.com/office/officeart/2009/3/layout/HorizontalOrganizationChart"/>
    <dgm:cxn modelId="{A8429C5E-5917-4A8A-8426-59458EDC0864}" type="presOf" srcId="{93929364-314E-45C0-83F5-E1E9716128E1}" destId="{D2AEA5A4-F2DA-4351-B2E7-8604B0D5B59E}" srcOrd="1" destOrd="0" presId="urn:microsoft.com/office/officeart/2009/3/layout/HorizontalOrganizationChart"/>
    <dgm:cxn modelId="{45C0A141-FFAE-46F6-97D8-D3780169DEA8}" srcId="{55F581F6-2908-4D04-878C-4FF428407C50}" destId="{93929364-314E-45C0-83F5-E1E9716128E1}" srcOrd="0" destOrd="0" parTransId="{94056FC8-4A04-474B-990A-CC0C3543BA6E}" sibTransId="{2B54053D-1CD7-4950-8029-A2AF8E4D50A8}"/>
    <dgm:cxn modelId="{C320054F-DE04-4CA9-AFBA-7090188E752C}" type="presOf" srcId="{5AEE4E5B-63BB-4BE6-8D66-09D8B6968A60}" destId="{F339EBDC-2692-476F-897F-655A620DF597}" srcOrd="1" destOrd="0" presId="urn:microsoft.com/office/officeart/2009/3/layout/HorizontalOrganizationChart"/>
    <dgm:cxn modelId="{E53B2472-D8CD-4571-AAD8-B480F48542BC}" type="presOf" srcId="{6255DDCC-3785-48A7-9C8C-A653BC82D63C}" destId="{22C3214B-D8AC-4140-A93C-54147F8EDCEF}" srcOrd="0" destOrd="0" presId="urn:microsoft.com/office/officeart/2009/3/layout/HorizontalOrganizationChart"/>
    <dgm:cxn modelId="{44C1B152-ABCB-4720-81DF-C2B88EC2983C}" type="presOf" srcId="{F399D629-4789-4548-9A6D-3997AC7CF704}" destId="{9C51FDFD-0218-4738-A5C1-E3BC1EBB3D5F}" srcOrd="0" destOrd="0" presId="urn:microsoft.com/office/officeart/2009/3/layout/HorizontalOrganizationChart"/>
    <dgm:cxn modelId="{1C085D55-17D8-4C19-BED5-FB53F2793BBD}" srcId="{93929364-314E-45C0-83F5-E1E9716128E1}" destId="{6255DDCC-3785-48A7-9C8C-A653BC82D63C}" srcOrd="1" destOrd="0" parTransId="{D104C2C0-1C89-402A-8670-13FE5463A6B1}" sibTransId="{1C5977EB-48E3-4283-96E4-8113DAB533EC}"/>
    <dgm:cxn modelId="{5DD1C59D-D7AA-49AE-85BB-096DD79C1258}" type="presOf" srcId="{9B2ECFD5-D19C-4919-B482-C6ADA00604A6}" destId="{20C2D0A4-D713-4929-A00D-937D2C129C0F}" srcOrd="0" destOrd="0" presId="urn:microsoft.com/office/officeart/2009/3/layout/HorizontalOrganizationChart"/>
    <dgm:cxn modelId="{744E9EA1-E00C-4995-B54E-DA521CAE2173}" type="presOf" srcId="{F93157DD-2B9B-4395-A869-1228697F818F}" destId="{E88847D2-4C2E-4F88-B68E-3C9F3F4CF6B3}" srcOrd="0" destOrd="0" presId="urn:microsoft.com/office/officeart/2009/3/layout/HorizontalOrganizationChart"/>
    <dgm:cxn modelId="{00AFC4A4-26AE-4097-8324-3C538633497F}" type="presOf" srcId="{93929364-314E-45C0-83F5-E1E9716128E1}" destId="{399C85C4-B1A6-4318-9F67-B6070E9BA321}" srcOrd="0" destOrd="0" presId="urn:microsoft.com/office/officeart/2009/3/layout/HorizontalOrganizationChart"/>
    <dgm:cxn modelId="{73BB62A5-DE0F-4E19-AF46-EE1E5A22EDB7}" type="presOf" srcId="{D104C2C0-1C89-402A-8670-13FE5463A6B1}" destId="{87067742-BA01-43C4-BAB0-3EB11942DEBA}" srcOrd="0" destOrd="0" presId="urn:microsoft.com/office/officeart/2009/3/layout/HorizontalOrganizationChart"/>
    <dgm:cxn modelId="{6A8BB2A7-F810-45A0-B21E-46ABACCFD3FF}" type="presOf" srcId="{6255DDCC-3785-48A7-9C8C-A653BC82D63C}" destId="{00BC71C8-F591-4FE8-B270-49FCD122A5CA}" srcOrd="1" destOrd="0" presId="urn:microsoft.com/office/officeart/2009/3/layout/HorizontalOrganizationChart"/>
    <dgm:cxn modelId="{99E90AC0-D01A-4ED6-B673-878A73FB07CA}" srcId="{93929364-314E-45C0-83F5-E1E9716128E1}" destId="{5AEE4E5B-63BB-4BE6-8D66-09D8B6968A60}" srcOrd="2" destOrd="0" parTransId="{9B2ECFD5-D19C-4919-B482-C6ADA00604A6}" sibTransId="{77354696-DDC7-490D-8551-4267602C23DE}"/>
    <dgm:cxn modelId="{955ED4DF-5DBA-4587-9477-1C5785F79A48}" type="presOf" srcId="{55F581F6-2908-4D04-878C-4FF428407C50}" destId="{265695A2-E0AF-484C-BA09-A5196449F73C}" srcOrd="0" destOrd="0" presId="urn:microsoft.com/office/officeart/2009/3/layout/HorizontalOrganizationChart"/>
    <dgm:cxn modelId="{CA81242D-C319-4594-9BF1-E1C0E8C9F6AF}" type="presParOf" srcId="{265695A2-E0AF-484C-BA09-A5196449F73C}" destId="{B4E67D24-954D-43E2-A8D5-04A8A66F03B2}" srcOrd="0" destOrd="0" presId="urn:microsoft.com/office/officeart/2009/3/layout/HorizontalOrganizationChart"/>
    <dgm:cxn modelId="{12429A2E-F66C-4119-BC4A-42B377AB9D5F}" type="presParOf" srcId="{B4E67D24-954D-43E2-A8D5-04A8A66F03B2}" destId="{4A59AA3F-EA72-4A79-AAB1-413E229BE60B}" srcOrd="0" destOrd="0" presId="urn:microsoft.com/office/officeart/2009/3/layout/HorizontalOrganizationChart"/>
    <dgm:cxn modelId="{F327A88C-875E-4E8E-813E-9E3DACBA94B7}" type="presParOf" srcId="{4A59AA3F-EA72-4A79-AAB1-413E229BE60B}" destId="{399C85C4-B1A6-4318-9F67-B6070E9BA321}" srcOrd="0" destOrd="0" presId="urn:microsoft.com/office/officeart/2009/3/layout/HorizontalOrganizationChart"/>
    <dgm:cxn modelId="{5EE1E4AE-A952-492E-9E20-6EA446D41642}" type="presParOf" srcId="{4A59AA3F-EA72-4A79-AAB1-413E229BE60B}" destId="{D2AEA5A4-F2DA-4351-B2E7-8604B0D5B59E}" srcOrd="1" destOrd="0" presId="urn:microsoft.com/office/officeart/2009/3/layout/HorizontalOrganizationChart"/>
    <dgm:cxn modelId="{B0D1ED70-9074-4A21-A61D-1F404C2915DC}" type="presParOf" srcId="{B4E67D24-954D-43E2-A8D5-04A8A66F03B2}" destId="{811A4C84-A5A6-42DE-8DE5-5A82B47C61EF}" srcOrd="1" destOrd="0" presId="urn:microsoft.com/office/officeart/2009/3/layout/HorizontalOrganizationChart"/>
    <dgm:cxn modelId="{7DED1A47-A08B-4609-9C58-FC4295D2BF02}" type="presParOf" srcId="{811A4C84-A5A6-42DE-8DE5-5A82B47C61EF}" destId="{9C51FDFD-0218-4738-A5C1-E3BC1EBB3D5F}" srcOrd="0" destOrd="0" presId="urn:microsoft.com/office/officeart/2009/3/layout/HorizontalOrganizationChart"/>
    <dgm:cxn modelId="{C812B547-DECB-4D59-9C82-152C4FAE47D2}" type="presParOf" srcId="{811A4C84-A5A6-42DE-8DE5-5A82B47C61EF}" destId="{A40CCAED-1E7B-4057-ACE3-2BB799FB1F1F}" srcOrd="1" destOrd="0" presId="urn:microsoft.com/office/officeart/2009/3/layout/HorizontalOrganizationChart"/>
    <dgm:cxn modelId="{8CC0477D-6611-451E-BDCB-8F7440EE82A8}" type="presParOf" srcId="{A40CCAED-1E7B-4057-ACE3-2BB799FB1F1F}" destId="{3D7AE021-D706-4EA6-AAB1-4B20B724071F}" srcOrd="0" destOrd="0" presId="urn:microsoft.com/office/officeart/2009/3/layout/HorizontalOrganizationChart"/>
    <dgm:cxn modelId="{43B9CC5B-56F4-4DE9-A241-081B6F32C456}" type="presParOf" srcId="{3D7AE021-D706-4EA6-AAB1-4B20B724071F}" destId="{E88847D2-4C2E-4F88-B68E-3C9F3F4CF6B3}" srcOrd="0" destOrd="0" presId="urn:microsoft.com/office/officeart/2009/3/layout/HorizontalOrganizationChart"/>
    <dgm:cxn modelId="{9357CC0E-64E3-42BF-BE69-5EB539FA0BC0}" type="presParOf" srcId="{3D7AE021-D706-4EA6-AAB1-4B20B724071F}" destId="{820E7B0A-45DB-421F-8101-286E21DFA6BB}" srcOrd="1" destOrd="0" presId="urn:microsoft.com/office/officeart/2009/3/layout/HorizontalOrganizationChart"/>
    <dgm:cxn modelId="{3C599A61-1968-4A7F-BA52-58D447A50782}" type="presParOf" srcId="{A40CCAED-1E7B-4057-ACE3-2BB799FB1F1F}" destId="{5BA76BE3-96ED-4F78-8EAC-ACCEF7C9064F}" srcOrd="1" destOrd="0" presId="urn:microsoft.com/office/officeart/2009/3/layout/HorizontalOrganizationChart"/>
    <dgm:cxn modelId="{4C4FA72C-21D2-4126-A0D9-9E5EAFCCFB0A}" type="presParOf" srcId="{A40CCAED-1E7B-4057-ACE3-2BB799FB1F1F}" destId="{1CC08F8B-4865-42CA-BD05-89F92BEDCDBF}" srcOrd="2" destOrd="0" presId="urn:microsoft.com/office/officeart/2009/3/layout/HorizontalOrganizationChart"/>
    <dgm:cxn modelId="{14A46E3F-D98E-445F-ACAB-6DE2187CE44D}" type="presParOf" srcId="{811A4C84-A5A6-42DE-8DE5-5A82B47C61EF}" destId="{87067742-BA01-43C4-BAB0-3EB11942DEBA}" srcOrd="2" destOrd="0" presId="urn:microsoft.com/office/officeart/2009/3/layout/HorizontalOrganizationChart"/>
    <dgm:cxn modelId="{638F543B-54B6-4310-B81C-31D63B6AEFA6}" type="presParOf" srcId="{811A4C84-A5A6-42DE-8DE5-5A82B47C61EF}" destId="{AAC81BAF-79A5-4210-A43F-2ABE9ECDDFC1}" srcOrd="3" destOrd="0" presId="urn:microsoft.com/office/officeart/2009/3/layout/HorizontalOrganizationChart"/>
    <dgm:cxn modelId="{9576AD57-1F9A-4E83-967E-199B436EF10D}" type="presParOf" srcId="{AAC81BAF-79A5-4210-A43F-2ABE9ECDDFC1}" destId="{7404E6BB-966A-4FDA-83C2-2857835C1D87}" srcOrd="0" destOrd="0" presId="urn:microsoft.com/office/officeart/2009/3/layout/HorizontalOrganizationChart"/>
    <dgm:cxn modelId="{4CB928CB-F796-4368-B215-ACCE418989B2}" type="presParOf" srcId="{7404E6BB-966A-4FDA-83C2-2857835C1D87}" destId="{22C3214B-D8AC-4140-A93C-54147F8EDCEF}" srcOrd="0" destOrd="0" presId="urn:microsoft.com/office/officeart/2009/3/layout/HorizontalOrganizationChart"/>
    <dgm:cxn modelId="{564ABBCF-6EB1-435F-A9DE-6FAE5A778EBC}" type="presParOf" srcId="{7404E6BB-966A-4FDA-83C2-2857835C1D87}" destId="{00BC71C8-F591-4FE8-B270-49FCD122A5CA}" srcOrd="1" destOrd="0" presId="urn:microsoft.com/office/officeart/2009/3/layout/HorizontalOrganizationChart"/>
    <dgm:cxn modelId="{B93397CE-7E23-4684-9828-0F56B584427A}" type="presParOf" srcId="{AAC81BAF-79A5-4210-A43F-2ABE9ECDDFC1}" destId="{A3CD8D32-EF22-438B-9235-8B028C91DC2D}" srcOrd="1" destOrd="0" presId="urn:microsoft.com/office/officeart/2009/3/layout/HorizontalOrganizationChart"/>
    <dgm:cxn modelId="{BC19CF88-A7C5-40C4-8529-7767863ACFEB}" type="presParOf" srcId="{AAC81BAF-79A5-4210-A43F-2ABE9ECDDFC1}" destId="{5CD1EF6E-3589-47D0-B1F2-95D2B1A13345}" srcOrd="2" destOrd="0" presId="urn:microsoft.com/office/officeart/2009/3/layout/HorizontalOrganizationChart"/>
    <dgm:cxn modelId="{E07CA3A6-5DC8-407B-997D-804482EFB974}" type="presParOf" srcId="{811A4C84-A5A6-42DE-8DE5-5A82B47C61EF}" destId="{20C2D0A4-D713-4929-A00D-937D2C129C0F}" srcOrd="4" destOrd="0" presId="urn:microsoft.com/office/officeart/2009/3/layout/HorizontalOrganizationChart"/>
    <dgm:cxn modelId="{76A980B6-4F3E-4F35-801D-58A8F8E5818E}" type="presParOf" srcId="{811A4C84-A5A6-42DE-8DE5-5A82B47C61EF}" destId="{D50EFAD2-F82E-4186-848E-4354D25E240D}" srcOrd="5" destOrd="0" presId="urn:microsoft.com/office/officeart/2009/3/layout/HorizontalOrganizationChart"/>
    <dgm:cxn modelId="{990C1641-8949-4E61-A58A-386264DA67BE}" type="presParOf" srcId="{D50EFAD2-F82E-4186-848E-4354D25E240D}" destId="{55A0C434-8A1E-45B1-B581-D9A91CB7A48F}" srcOrd="0" destOrd="0" presId="urn:microsoft.com/office/officeart/2009/3/layout/HorizontalOrganizationChart"/>
    <dgm:cxn modelId="{2BF1760D-A8F5-42EE-A0B8-BEF2B652A6C3}" type="presParOf" srcId="{55A0C434-8A1E-45B1-B581-D9A91CB7A48F}" destId="{292C7D82-4636-4967-B08F-678CDA154237}" srcOrd="0" destOrd="0" presId="urn:microsoft.com/office/officeart/2009/3/layout/HorizontalOrganizationChart"/>
    <dgm:cxn modelId="{E6422AE6-7A8C-4411-9799-74C8AA8577A9}" type="presParOf" srcId="{55A0C434-8A1E-45B1-B581-D9A91CB7A48F}" destId="{F339EBDC-2692-476F-897F-655A620DF597}" srcOrd="1" destOrd="0" presId="urn:microsoft.com/office/officeart/2009/3/layout/HorizontalOrganizationChart"/>
    <dgm:cxn modelId="{FE731651-AD96-4B65-8F6A-A8F04E20600B}" type="presParOf" srcId="{D50EFAD2-F82E-4186-848E-4354D25E240D}" destId="{38196712-1879-4E83-9E8C-C7E62F96F04E}" srcOrd="1" destOrd="0" presId="urn:microsoft.com/office/officeart/2009/3/layout/HorizontalOrganizationChart"/>
    <dgm:cxn modelId="{BD3D1920-E41A-4A70-9A5A-46F5F175091B}" type="presParOf" srcId="{D50EFAD2-F82E-4186-848E-4354D25E240D}" destId="{1ABE20E3-4AC4-451B-BBC4-3F4482656FBF}" srcOrd="2" destOrd="0" presId="urn:microsoft.com/office/officeart/2009/3/layout/HorizontalOrganizationChart"/>
    <dgm:cxn modelId="{ACBA6784-FDEF-47A1-A8EA-9AD96185FAEA}" type="presParOf" srcId="{B4E67D24-954D-43E2-A8D5-04A8A66F03B2}" destId="{683D285C-8F44-4C16-AFFA-CD3C4E8FDE60}" srcOrd="2" destOrd="0" presId="urn:microsoft.com/office/officeart/2009/3/layout/HorizontalOrganizationChart"/>
  </dgm:cxnLst>
  <dgm:bg>
    <a:solidFill>
      <a:srgbClr val="0070C0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5F581F6-2908-4D04-878C-4FF428407C50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th-TH"/>
        </a:p>
      </dgm:t>
    </dgm:pt>
    <dgm:pt modelId="{93929364-314E-45C0-83F5-E1E9716128E1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US" sz="40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C: Comparisons “</a:t>
          </a:r>
          <a:r>
            <a:rPr lang="th-TH" sz="40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การเปรียบเทียบ”หมายถึง</a:t>
          </a:r>
        </a:p>
      </dgm:t>
    </dgm:pt>
    <dgm:pt modelId="{94056FC8-4A04-474B-990A-CC0C3543BA6E}" type="parTrans" cxnId="{45C0A141-FFAE-46F6-97D8-D3780169DEA8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B54053D-1CD7-4950-8029-A2AF8E4D50A8}" type="sibTrans" cxnId="{45C0A141-FFAE-46F6-97D8-D3780169DEA8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6AA7DFD-C6ED-4C8C-82D5-C1AAF41A0E02}">
      <dgm:prSet custT="1"/>
      <dgm:spPr/>
      <dgm:t>
        <a:bodyPr/>
        <a:lstStyle/>
        <a:p>
          <a:r>
            <a:rPr lang="th-TH" sz="4000" b="1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-เปรียบเทียบผลการดำเนินการของสถาบันโดยเทียบกับข้อมูล</a:t>
          </a:r>
        </a:p>
      </dgm:t>
    </dgm:pt>
    <dgm:pt modelId="{0BBA8027-1C4D-4E9B-B9CA-C3CF4922511F}" type="parTrans" cxnId="{0A8C316B-62ED-492B-BE9E-FD22B239008F}">
      <dgm:prSet/>
      <dgm:spPr>
        <a:ln w="28575">
          <a:solidFill>
            <a:srgbClr val="FF0000"/>
          </a:solidFill>
        </a:ln>
      </dgm:spPr>
      <dgm:t>
        <a:bodyPr/>
        <a:lstStyle/>
        <a:p>
          <a:endParaRPr lang="th-TH"/>
        </a:p>
      </dgm:t>
    </dgm:pt>
    <dgm:pt modelId="{4838D728-5491-44EB-B9B7-4441E09335B5}" type="sibTrans" cxnId="{0A8C316B-62ED-492B-BE9E-FD22B239008F}">
      <dgm:prSet/>
      <dgm:spPr/>
      <dgm:t>
        <a:bodyPr/>
        <a:lstStyle/>
        <a:p>
          <a:endParaRPr lang="th-TH"/>
        </a:p>
      </dgm:t>
    </dgm:pt>
    <dgm:pt modelId="{BAC1F05D-2CED-4C93-960F-4489F2D29564}">
      <dgm:prSet custT="1"/>
      <dgm:spPr/>
      <dgm:t>
        <a:bodyPr/>
        <a:lstStyle/>
        <a:p>
          <a:r>
            <a:rPr lang="th-TH" sz="4000" b="1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เช่น เปรียบเทียบกับคู่แข่งหรือสถาบันที่คล้ายคลึงกัน</a:t>
          </a:r>
        </a:p>
      </dgm:t>
    </dgm:pt>
    <dgm:pt modelId="{2F6E546B-0884-4ECE-A067-10FC60631594}" type="parTrans" cxnId="{C27CCC40-226E-4EA1-82FF-B33B85A98BE0}">
      <dgm:prSet/>
      <dgm:spPr>
        <a:ln w="28575">
          <a:solidFill>
            <a:srgbClr val="FF0000"/>
          </a:solidFill>
        </a:ln>
      </dgm:spPr>
      <dgm:t>
        <a:bodyPr/>
        <a:lstStyle/>
        <a:p>
          <a:endParaRPr lang="th-TH"/>
        </a:p>
      </dgm:t>
    </dgm:pt>
    <dgm:pt modelId="{54BA132A-8236-4C86-B86A-3793B61141A7}" type="sibTrans" cxnId="{C27CCC40-226E-4EA1-82FF-B33B85A98BE0}">
      <dgm:prSet/>
      <dgm:spPr/>
      <dgm:t>
        <a:bodyPr/>
        <a:lstStyle/>
        <a:p>
          <a:endParaRPr lang="th-TH"/>
        </a:p>
      </dgm:t>
    </dgm:pt>
    <dgm:pt modelId="{BC94C518-223B-4598-8F2E-902899947A5F}">
      <dgm:prSet custT="1"/>
      <dgm:spPr/>
      <dgm:t>
        <a:bodyPr/>
        <a:lstStyle/>
        <a:p>
          <a:r>
            <a:rPr lang="th-TH" sz="3600" b="1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-ผลการดำเนินการของสถาบันเมื่อเทียบกับค่าเทียบเคียง หรือกับองค์การชั้นนำ</a:t>
          </a:r>
        </a:p>
      </dgm:t>
    </dgm:pt>
    <dgm:pt modelId="{71309B59-2421-42D2-8DDA-71A5579FBF1B}" type="parTrans" cxnId="{20E65042-A56C-4558-BF08-5CA336290CE3}">
      <dgm:prSet/>
      <dgm:spPr>
        <a:ln w="28575">
          <a:solidFill>
            <a:srgbClr val="FF0000"/>
          </a:solidFill>
        </a:ln>
      </dgm:spPr>
      <dgm:t>
        <a:bodyPr/>
        <a:lstStyle/>
        <a:p>
          <a:endParaRPr lang="th-TH"/>
        </a:p>
      </dgm:t>
    </dgm:pt>
    <dgm:pt modelId="{0BAD9294-1FA2-4281-BB99-B18B940F4B24}" type="sibTrans" cxnId="{20E65042-A56C-4558-BF08-5CA336290CE3}">
      <dgm:prSet/>
      <dgm:spPr/>
      <dgm:t>
        <a:bodyPr/>
        <a:lstStyle/>
        <a:p>
          <a:endParaRPr lang="th-TH"/>
        </a:p>
      </dgm:t>
    </dgm:pt>
    <dgm:pt modelId="{265695A2-E0AF-484C-BA09-A5196449F73C}" type="pres">
      <dgm:prSet presAssocID="{55F581F6-2908-4D04-878C-4FF428407C5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4E67D24-954D-43E2-A8D5-04A8A66F03B2}" type="pres">
      <dgm:prSet presAssocID="{93929364-314E-45C0-83F5-E1E9716128E1}" presName="hierRoot1" presStyleCnt="0">
        <dgm:presLayoutVars>
          <dgm:hierBranch val="init"/>
        </dgm:presLayoutVars>
      </dgm:prSet>
      <dgm:spPr/>
    </dgm:pt>
    <dgm:pt modelId="{4A59AA3F-EA72-4A79-AAB1-413E229BE60B}" type="pres">
      <dgm:prSet presAssocID="{93929364-314E-45C0-83F5-E1E9716128E1}" presName="rootComposite1" presStyleCnt="0"/>
      <dgm:spPr/>
    </dgm:pt>
    <dgm:pt modelId="{399C85C4-B1A6-4318-9F67-B6070E9BA321}" type="pres">
      <dgm:prSet presAssocID="{93929364-314E-45C0-83F5-E1E9716128E1}" presName="rootText1" presStyleLbl="node0" presStyleIdx="0" presStyleCnt="1" custScaleX="403671" custScaleY="1389970">
        <dgm:presLayoutVars>
          <dgm:chPref val="3"/>
        </dgm:presLayoutVars>
      </dgm:prSet>
      <dgm:spPr/>
    </dgm:pt>
    <dgm:pt modelId="{D2AEA5A4-F2DA-4351-B2E7-8604B0D5B59E}" type="pres">
      <dgm:prSet presAssocID="{93929364-314E-45C0-83F5-E1E9716128E1}" presName="rootConnector1" presStyleLbl="node1" presStyleIdx="0" presStyleCnt="0"/>
      <dgm:spPr/>
    </dgm:pt>
    <dgm:pt modelId="{811A4C84-A5A6-42DE-8DE5-5A82B47C61EF}" type="pres">
      <dgm:prSet presAssocID="{93929364-314E-45C0-83F5-E1E9716128E1}" presName="hierChild2" presStyleCnt="0"/>
      <dgm:spPr/>
    </dgm:pt>
    <dgm:pt modelId="{F20DF85D-E00A-42B9-B934-D1A371A08969}" type="pres">
      <dgm:prSet presAssocID="{0BBA8027-1C4D-4E9B-B9CA-C3CF4922511F}" presName="Name64" presStyleLbl="parChTrans1D2" presStyleIdx="0" presStyleCnt="3"/>
      <dgm:spPr/>
    </dgm:pt>
    <dgm:pt modelId="{BA12B76A-5B48-4DEA-8B55-34AE5F6FBF6B}" type="pres">
      <dgm:prSet presAssocID="{C6AA7DFD-C6ED-4C8C-82D5-C1AAF41A0E02}" presName="hierRoot2" presStyleCnt="0">
        <dgm:presLayoutVars>
          <dgm:hierBranch val="init"/>
        </dgm:presLayoutVars>
      </dgm:prSet>
      <dgm:spPr/>
    </dgm:pt>
    <dgm:pt modelId="{4232DA8A-DD20-4728-964F-4FA6BFB8EEBE}" type="pres">
      <dgm:prSet presAssocID="{C6AA7DFD-C6ED-4C8C-82D5-C1AAF41A0E02}" presName="rootComposite" presStyleCnt="0"/>
      <dgm:spPr/>
    </dgm:pt>
    <dgm:pt modelId="{2F0B4A86-A3E9-43F0-9576-46625938D398}" type="pres">
      <dgm:prSet presAssocID="{C6AA7DFD-C6ED-4C8C-82D5-C1AAF41A0E02}" presName="rootText" presStyleLbl="node2" presStyleIdx="0" presStyleCnt="3" custScaleX="727677" custScaleY="626037" custLinFactNeighborY="9859">
        <dgm:presLayoutVars>
          <dgm:chPref val="3"/>
        </dgm:presLayoutVars>
      </dgm:prSet>
      <dgm:spPr/>
    </dgm:pt>
    <dgm:pt modelId="{92203214-6D68-43EF-9EEB-AD938B10EA26}" type="pres">
      <dgm:prSet presAssocID="{C6AA7DFD-C6ED-4C8C-82D5-C1AAF41A0E02}" presName="rootConnector" presStyleLbl="node2" presStyleIdx="0" presStyleCnt="3"/>
      <dgm:spPr/>
    </dgm:pt>
    <dgm:pt modelId="{592446EE-CD58-4A7E-849A-91889A0729A6}" type="pres">
      <dgm:prSet presAssocID="{C6AA7DFD-C6ED-4C8C-82D5-C1AAF41A0E02}" presName="hierChild4" presStyleCnt="0"/>
      <dgm:spPr/>
    </dgm:pt>
    <dgm:pt modelId="{EF30042A-2F28-49DF-9DC6-F1DAC766B376}" type="pres">
      <dgm:prSet presAssocID="{C6AA7DFD-C6ED-4C8C-82D5-C1AAF41A0E02}" presName="hierChild5" presStyleCnt="0"/>
      <dgm:spPr/>
    </dgm:pt>
    <dgm:pt modelId="{0648D2C2-16E7-4BD0-8D77-5EE960A7EFCA}" type="pres">
      <dgm:prSet presAssocID="{71309B59-2421-42D2-8DDA-71A5579FBF1B}" presName="Name64" presStyleLbl="parChTrans1D2" presStyleIdx="1" presStyleCnt="3"/>
      <dgm:spPr/>
    </dgm:pt>
    <dgm:pt modelId="{188B8C8A-B2A9-47D7-BBAC-E9B292B632E8}" type="pres">
      <dgm:prSet presAssocID="{BC94C518-223B-4598-8F2E-902899947A5F}" presName="hierRoot2" presStyleCnt="0">
        <dgm:presLayoutVars>
          <dgm:hierBranch val="init"/>
        </dgm:presLayoutVars>
      </dgm:prSet>
      <dgm:spPr/>
    </dgm:pt>
    <dgm:pt modelId="{A1DA79F0-975B-4771-98E0-D675C33FBFC1}" type="pres">
      <dgm:prSet presAssocID="{BC94C518-223B-4598-8F2E-902899947A5F}" presName="rootComposite" presStyleCnt="0"/>
      <dgm:spPr/>
    </dgm:pt>
    <dgm:pt modelId="{68EEC6E2-0A35-4161-9142-4D36B8F3F7F2}" type="pres">
      <dgm:prSet presAssocID="{BC94C518-223B-4598-8F2E-902899947A5F}" presName="rootText" presStyleLbl="node2" presStyleIdx="1" presStyleCnt="3" custScaleX="727677" custScaleY="626037" custLinFactNeighborY="1697">
        <dgm:presLayoutVars>
          <dgm:chPref val="3"/>
        </dgm:presLayoutVars>
      </dgm:prSet>
      <dgm:spPr/>
    </dgm:pt>
    <dgm:pt modelId="{2B5C53E2-E702-4AB0-A456-4BA8292E5E12}" type="pres">
      <dgm:prSet presAssocID="{BC94C518-223B-4598-8F2E-902899947A5F}" presName="rootConnector" presStyleLbl="node2" presStyleIdx="1" presStyleCnt="3"/>
      <dgm:spPr/>
    </dgm:pt>
    <dgm:pt modelId="{9D85237B-8BF8-4ECE-A8AE-1B0629B4FE54}" type="pres">
      <dgm:prSet presAssocID="{BC94C518-223B-4598-8F2E-902899947A5F}" presName="hierChild4" presStyleCnt="0"/>
      <dgm:spPr/>
    </dgm:pt>
    <dgm:pt modelId="{8D30FB26-FCA7-4E44-B7E1-F3411DCD6619}" type="pres">
      <dgm:prSet presAssocID="{BC94C518-223B-4598-8F2E-902899947A5F}" presName="hierChild5" presStyleCnt="0"/>
      <dgm:spPr/>
    </dgm:pt>
    <dgm:pt modelId="{8D6518D0-ED3A-43D4-A9C9-84DF370B2690}" type="pres">
      <dgm:prSet presAssocID="{2F6E546B-0884-4ECE-A067-10FC60631594}" presName="Name64" presStyleLbl="parChTrans1D2" presStyleIdx="2" presStyleCnt="3"/>
      <dgm:spPr/>
    </dgm:pt>
    <dgm:pt modelId="{D7A617D1-70C8-4683-BB46-73191D4BA798}" type="pres">
      <dgm:prSet presAssocID="{BAC1F05D-2CED-4C93-960F-4489F2D29564}" presName="hierRoot2" presStyleCnt="0">
        <dgm:presLayoutVars>
          <dgm:hierBranch val="init"/>
        </dgm:presLayoutVars>
      </dgm:prSet>
      <dgm:spPr/>
    </dgm:pt>
    <dgm:pt modelId="{69AACAA0-2463-4ABA-AE74-5C432D286773}" type="pres">
      <dgm:prSet presAssocID="{BAC1F05D-2CED-4C93-960F-4489F2D29564}" presName="rootComposite" presStyleCnt="0"/>
      <dgm:spPr/>
    </dgm:pt>
    <dgm:pt modelId="{0A2A7376-72DB-467B-8529-5994B5162056}" type="pres">
      <dgm:prSet presAssocID="{BAC1F05D-2CED-4C93-960F-4489F2D29564}" presName="rootText" presStyleLbl="node2" presStyleIdx="2" presStyleCnt="3" custScaleX="727677" custScaleY="626037" custLinFactNeighborY="9859">
        <dgm:presLayoutVars>
          <dgm:chPref val="3"/>
        </dgm:presLayoutVars>
      </dgm:prSet>
      <dgm:spPr/>
    </dgm:pt>
    <dgm:pt modelId="{60A2E5D3-CBB4-4A7F-998D-F4F3C853AF79}" type="pres">
      <dgm:prSet presAssocID="{BAC1F05D-2CED-4C93-960F-4489F2D29564}" presName="rootConnector" presStyleLbl="node2" presStyleIdx="2" presStyleCnt="3"/>
      <dgm:spPr/>
    </dgm:pt>
    <dgm:pt modelId="{7C1C258E-43F1-49FA-8277-D835C69714C7}" type="pres">
      <dgm:prSet presAssocID="{BAC1F05D-2CED-4C93-960F-4489F2D29564}" presName="hierChild4" presStyleCnt="0"/>
      <dgm:spPr/>
    </dgm:pt>
    <dgm:pt modelId="{E6907383-F612-406F-96B0-007DDEBF7051}" type="pres">
      <dgm:prSet presAssocID="{BAC1F05D-2CED-4C93-960F-4489F2D29564}" presName="hierChild5" presStyleCnt="0"/>
      <dgm:spPr/>
    </dgm:pt>
    <dgm:pt modelId="{683D285C-8F44-4C16-AFFA-CD3C4E8FDE60}" type="pres">
      <dgm:prSet presAssocID="{93929364-314E-45C0-83F5-E1E9716128E1}" presName="hierChild3" presStyleCnt="0"/>
      <dgm:spPr/>
    </dgm:pt>
  </dgm:ptLst>
  <dgm:cxnLst>
    <dgm:cxn modelId="{8C03E810-EFB8-44E9-8297-6A7E8BAE22A9}" type="presOf" srcId="{BAC1F05D-2CED-4C93-960F-4489F2D29564}" destId="{60A2E5D3-CBB4-4A7F-998D-F4F3C853AF79}" srcOrd="1" destOrd="0" presId="urn:microsoft.com/office/officeart/2009/3/layout/HorizontalOrganizationChart"/>
    <dgm:cxn modelId="{61476B29-9867-4704-B738-3A2B51CA6149}" type="presOf" srcId="{C6AA7DFD-C6ED-4C8C-82D5-C1AAF41A0E02}" destId="{2F0B4A86-A3E9-43F0-9576-46625938D398}" srcOrd="0" destOrd="0" presId="urn:microsoft.com/office/officeart/2009/3/layout/HorizontalOrganizationChart"/>
    <dgm:cxn modelId="{C27CCC40-226E-4EA1-82FF-B33B85A98BE0}" srcId="{93929364-314E-45C0-83F5-E1E9716128E1}" destId="{BAC1F05D-2CED-4C93-960F-4489F2D29564}" srcOrd="2" destOrd="0" parTransId="{2F6E546B-0884-4ECE-A067-10FC60631594}" sibTransId="{54BA132A-8236-4C86-B86A-3793B61141A7}"/>
    <dgm:cxn modelId="{45C0A141-FFAE-46F6-97D8-D3780169DEA8}" srcId="{55F581F6-2908-4D04-878C-4FF428407C50}" destId="{93929364-314E-45C0-83F5-E1E9716128E1}" srcOrd="0" destOrd="0" parTransId="{94056FC8-4A04-474B-990A-CC0C3543BA6E}" sibTransId="{2B54053D-1CD7-4950-8029-A2AF8E4D50A8}"/>
    <dgm:cxn modelId="{20E65042-A56C-4558-BF08-5CA336290CE3}" srcId="{93929364-314E-45C0-83F5-E1E9716128E1}" destId="{BC94C518-223B-4598-8F2E-902899947A5F}" srcOrd="1" destOrd="0" parTransId="{71309B59-2421-42D2-8DDA-71A5579FBF1B}" sibTransId="{0BAD9294-1FA2-4281-BB99-B18B940F4B24}"/>
    <dgm:cxn modelId="{43524467-E4E6-4007-B8A0-F1F3E0263D28}" type="presOf" srcId="{0BBA8027-1C4D-4E9B-B9CA-C3CF4922511F}" destId="{F20DF85D-E00A-42B9-B934-D1A371A08969}" srcOrd="0" destOrd="0" presId="urn:microsoft.com/office/officeart/2009/3/layout/HorizontalOrganizationChart"/>
    <dgm:cxn modelId="{0A8C316B-62ED-492B-BE9E-FD22B239008F}" srcId="{93929364-314E-45C0-83F5-E1E9716128E1}" destId="{C6AA7DFD-C6ED-4C8C-82D5-C1AAF41A0E02}" srcOrd="0" destOrd="0" parTransId="{0BBA8027-1C4D-4E9B-B9CA-C3CF4922511F}" sibTransId="{4838D728-5491-44EB-B9B7-4441E09335B5}"/>
    <dgm:cxn modelId="{927DA876-2D25-4404-AEDE-CD71EBE830DB}" type="presOf" srcId="{BC94C518-223B-4598-8F2E-902899947A5F}" destId="{2B5C53E2-E702-4AB0-A456-4BA8292E5E12}" srcOrd="1" destOrd="0" presId="urn:microsoft.com/office/officeart/2009/3/layout/HorizontalOrganizationChart"/>
    <dgm:cxn modelId="{A687D288-6AA6-4D11-AF45-1C9DD9D91BA7}" type="presOf" srcId="{93929364-314E-45C0-83F5-E1E9716128E1}" destId="{399C85C4-B1A6-4318-9F67-B6070E9BA321}" srcOrd="0" destOrd="0" presId="urn:microsoft.com/office/officeart/2009/3/layout/HorizontalOrganizationChart"/>
    <dgm:cxn modelId="{2BAF3592-8FA5-4EBC-ADC8-2BBF2BB241A6}" type="presOf" srcId="{BAC1F05D-2CED-4C93-960F-4489F2D29564}" destId="{0A2A7376-72DB-467B-8529-5994B5162056}" srcOrd="0" destOrd="0" presId="urn:microsoft.com/office/officeart/2009/3/layout/HorizontalOrganizationChart"/>
    <dgm:cxn modelId="{6A234F9E-9AD9-490F-B02D-F911BEDCEEDF}" type="presOf" srcId="{BC94C518-223B-4598-8F2E-902899947A5F}" destId="{68EEC6E2-0A35-4161-9142-4D36B8F3F7F2}" srcOrd="0" destOrd="0" presId="urn:microsoft.com/office/officeart/2009/3/layout/HorizontalOrganizationChart"/>
    <dgm:cxn modelId="{4E0C71A8-6E5B-4FD1-9F26-7A72B1FCC0D8}" type="presOf" srcId="{2F6E546B-0884-4ECE-A067-10FC60631594}" destId="{8D6518D0-ED3A-43D4-A9C9-84DF370B2690}" srcOrd="0" destOrd="0" presId="urn:microsoft.com/office/officeart/2009/3/layout/HorizontalOrganizationChart"/>
    <dgm:cxn modelId="{72DB89AF-A7B2-4CA9-976F-5C6EF864CE4F}" type="presOf" srcId="{55F581F6-2908-4D04-878C-4FF428407C50}" destId="{265695A2-E0AF-484C-BA09-A5196449F73C}" srcOrd="0" destOrd="0" presId="urn:microsoft.com/office/officeart/2009/3/layout/HorizontalOrganizationChart"/>
    <dgm:cxn modelId="{1FDCB2CF-A6F8-441F-AD1A-0956FE87B876}" type="presOf" srcId="{93929364-314E-45C0-83F5-E1E9716128E1}" destId="{D2AEA5A4-F2DA-4351-B2E7-8604B0D5B59E}" srcOrd="1" destOrd="0" presId="urn:microsoft.com/office/officeart/2009/3/layout/HorizontalOrganizationChart"/>
    <dgm:cxn modelId="{D71D02F5-2F28-48F9-878E-D858D1CD36D9}" type="presOf" srcId="{71309B59-2421-42D2-8DDA-71A5579FBF1B}" destId="{0648D2C2-16E7-4BD0-8D77-5EE960A7EFCA}" srcOrd="0" destOrd="0" presId="urn:microsoft.com/office/officeart/2009/3/layout/HorizontalOrganizationChart"/>
    <dgm:cxn modelId="{EE0A29FE-DC86-42E5-A634-553216791F2A}" type="presOf" srcId="{C6AA7DFD-C6ED-4C8C-82D5-C1AAF41A0E02}" destId="{92203214-6D68-43EF-9EEB-AD938B10EA26}" srcOrd="1" destOrd="0" presId="urn:microsoft.com/office/officeart/2009/3/layout/HorizontalOrganizationChart"/>
    <dgm:cxn modelId="{5A521D25-8FA2-49EB-BA26-34F119FEC8B6}" type="presParOf" srcId="{265695A2-E0AF-484C-BA09-A5196449F73C}" destId="{B4E67D24-954D-43E2-A8D5-04A8A66F03B2}" srcOrd="0" destOrd="0" presId="urn:microsoft.com/office/officeart/2009/3/layout/HorizontalOrganizationChart"/>
    <dgm:cxn modelId="{8307C45D-E73C-4D1C-89A3-24FF4F6EEAD0}" type="presParOf" srcId="{B4E67D24-954D-43E2-A8D5-04A8A66F03B2}" destId="{4A59AA3F-EA72-4A79-AAB1-413E229BE60B}" srcOrd="0" destOrd="0" presId="urn:microsoft.com/office/officeart/2009/3/layout/HorizontalOrganizationChart"/>
    <dgm:cxn modelId="{6013B078-4617-44AB-8E43-72E6FF95F447}" type="presParOf" srcId="{4A59AA3F-EA72-4A79-AAB1-413E229BE60B}" destId="{399C85C4-B1A6-4318-9F67-B6070E9BA321}" srcOrd="0" destOrd="0" presId="urn:microsoft.com/office/officeart/2009/3/layout/HorizontalOrganizationChart"/>
    <dgm:cxn modelId="{05A3C4BB-60E9-4532-B4BB-94FACC59A6E8}" type="presParOf" srcId="{4A59AA3F-EA72-4A79-AAB1-413E229BE60B}" destId="{D2AEA5A4-F2DA-4351-B2E7-8604B0D5B59E}" srcOrd="1" destOrd="0" presId="urn:microsoft.com/office/officeart/2009/3/layout/HorizontalOrganizationChart"/>
    <dgm:cxn modelId="{5D8C9385-37F9-43BF-98BA-8355DD623A67}" type="presParOf" srcId="{B4E67D24-954D-43E2-A8D5-04A8A66F03B2}" destId="{811A4C84-A5A6-42DE-8DE5-5A82B47C61EF}" srcOrd="1" destOrd="0" presId="urn:microsoft.com/office/officeart/2009/3/layout/HorizontalOrganizationChart"/>
    <dgm:cxn modelId="{13968929-ECB8-4301-A30C-6EC97781797F}" type="presParOf" srcId="{811A4C84-A5A6-42DE-8DE5-5A82B47C61EF}" destId="{F20DF85D-E00A-42B9-B934-D1A371A08969}" srcOrd="0" destOrd="0" presId="urn:microsoft.com/office/officeart/2009/3/layout/HorizontalOrganizationChart"/>
    <dgm:cxn modelId="{2821A4B3-F84A-454C-A6CE-4E96747CAFBF}" type="presParOf" srcId="{811A4C84-A5A6-42DE-8DE5-5A82B47C61EF}" destId="{BA12B76A-5B48-4DEA-8B55-34AE5F6FBF6B}" srcOrd="1" destOrd="0" presId="urn:microsoft.com/office/officeart/2009/3/layout/HorizontalOrganizationChart"/>
    <dgm:cxn modelId="{40337B16-FF29-4C3D-A691-5005E5FCFAF9}" type="presParOf" srcId="{BA12B76A-5B48-4DEA-8B55-34AE5F6FBF6B}" destId="{4232DA8A-DD20-4728-964F-4FA6BFB8EEBE}" srcOrd="0" destOrd="0" presId="urn:microsoft.com/office/officeart/2009/3/layout/HorizontalOrganizationChart"/>
    <dgm:cxn modelId="{782DE018-8A97-4272-8B7B-823D06C35A4B}" type="presParOf" srcId="{4232DA8A-DD20-4728-964F-4FA6BFB8EEBE}" destId="{2F0B4A86-A3E9-43F0-9576-46625938D398}" srcOrd="0" destOrd="0" presId="urn:microsoft.com/office/officeart/2009/3/layout/HorizontalOrganizationChart"/>
    <dgm:cxn modelId="{58688002-38DD-4E59-8684-EF16E3CD58CB}" type="presParOf" srcId="{4232DA8A-DD20-4728-964F-4FA6BFB8EEBE}" destId="{92203214-6D68-43EF-9EEB-AD938B10EA26}" srcOrd="1" destOrd="0" presId="urn:microsoft.com/office/officeart/2009/3/layout/HorizontalOrganizationChart"/>
    <dgm:cxn modelId="{AB656306-262E-4748-BD06-6FF445207F5A}" type="presParOf" srcId="{BA12B76A-5B48-4DEA-8B55-34AE5F6FBF6B}" destId="{592446EE-CD58-4A7E-849A-91889A0729A6}" srcOrd="1" destOrd="0" presId="urn:microsoft.com/office/officeart/2009/3/layout/HorizontalOrganizationChart"/>
    <dgm:cxn modelId="{37C88681-46CF-4E57-A534-CCA532788095}" type="presParOf" srcId="{BA12B76A-5B48-4DEA-8B55-34AE5F6FBF6B}" destId="{EF30042A-2F28-49DF-9DC6-F1DAC766B376}" srcOrd="2" destOrd="0" presId="urn:microsoft.com/office/officeart/2009/3/layout/HorizontalOrganizationChart"/>
    <dgm:cxn modelId="{0A1EC20A-63F7-4FE8-8068-AA310F0EDCF8}" type="presParOf" srcId="{811A4C84-A5A6-42DE-8DE5-5A82B47C61EF}" destId="{0648D2C2-16E7-4BD0-8D77-5EE960A7EFCA}" srcOrd="2" destOrd="0" presId="urn:microsoft.com/office/officeart/2009/3/layout/HorizontalOrganizationChart"/>
    <dgm:cxn modelId="{94A97D30-A2AD-4495-85BF-A3D193AA2ABC}" type="presParOf" srcId="{811A4C84-A5A6-42DE-8DE5-5A82B47C61EF}" destId="{188B8C8A-B2A9-47D7-BBAC-E9B292B632E8}" srcOrd="3" destOrd="0" presId="urn:microsoft.com/office/officeart/2009/3/layout/HorizontalOrganizationChart"/>
    <dgm:cxn modelId="{2F9C70C6-D1F9-49FA-AD21-7ACE905E61DD}" type="presParOf" srcId="{188B8C8A-B2A9-47D7-BBAC-E9B292B632E8}" destId="{A1DA79F0-975B-4771-98E0-D675C33FBFC1}" srcOrd="0" destOrd="0" presId="urn:microsoft.com/office/officeart/2009/3/layout/HorizontalOrganizationChart"/>
    <dgm:cxn modelId="{FC69745D-3042-444A-BD69-18BE7B4A45D5}" type="presParOf" srcId="{A1DA79F0-975B-4771-98E0-D675C33FBFC1}" destId="{68EEC6E2-0A35-4161-9142-4D36B8F3F7F2}" srcOrd="0" destOrd="0" presId="urn:microsoft.com/office/officeart/2009/3/layout/HorizontalOrganizationChart"/>
    <dgm:cxn modelId="{77603AA1-E83A-4893-B5D8-54A7E380E448}" type="presParOf" srcId="{A1DA79F0-975B-4771-98E0-D675C33FBFC1}" destId="{2B5C53E2-E702-4AB0-A456-4BA8292E5E12}" srcOrd="1" destOrd="0" presId="urn:microsoft.com/office/officeart/2009/3/layout/HorizontalOrganizationChart"/>
    <dgm:cxn modelId="{DDF65DE3-0A7F-4240-B3D4-FE0712205D39}" type="presParOf" srcId="{188B8C8A-B2A9-47D7-BBAC-E9B292B632E8}" destId="{9D85237B-8BF8-4ECE-A8AE-1B0629B4FE54}" srcOrd="1" destOrd="0" presId="urn:microsoft.com/office/officeart/2009/3/layout/HorizontalOrganizationChart"/>
    <dgm:cxn modelId="{F2284E32-D285-4F64-9C69-85FC591D1A0E}" type="presParOf" srcId="{188B8C8A-B2A9-47D7-BBAC-E9B292B632E8}" destId="{8D30FB26-FCA7-4E44-B7E1-F3411DCD6619}" srcOrd="2" destOrd="0" presId="urn:microsoft.com/office/officeart/2009/3/layout/HorizontalOrganizationChart"/>
    <dgm:cxn modelId="{AB349D46-F00B-49BD-A89F-225B13030EB8}" type="presParOf" srcId="{811A4C84-A5A6-42DE-8DE5-5A82B47C61EF}" destId="{8D6518D0-ED3A-43D4-A9C9-84DF370B2690}" srcOrd="4" destOrd="0" presId="urn:microsoft.com/office/officeart/2009/3/layout/HorizontalOrganizationChart"/>
    <dgm:cxn modelId="{EFCB9ACE-AC7C-4561-8A11-E1392CCF6CBD}" type="presParOf" srcId="{811A4C84-A5A6-42DE-8DE5-5A82B47C61EF}" destId="{D7A617D1-70C8-4683-BB46-73191D4BA798}" srcOrd="5" destOrd="0" presId="urn:microsoft.com/office/officeart/2009/3/layout/HorizontalOrganizationChart"/>
    <dgm:cxn modelId="{A5D01C9D-DB8D-4A40-A4C0-ED36842DEF40}" type="presParOf" srcId="{D7A617D1-70C8-4683-BB46-73191D4BA798}" destId="{69AACAA0-2463-4ABA-AE74-5C432D286773}" srcOrd="0" destOrd="0" presId="urn:microsoft.com/office/officeart/2009/3/layout/HorizontalOrganizationChart"/>
    <dgm:cxn modelId="{45D652DF-26FA-4073-9C6E-2F322E956CB2}" type="presParOf" srcId="{69AACAA0-2463-4ABA-AE74-5C432D286773}" destId="{0A2A7376-72DB-467B-8529-5994B5162056}" srcOrd="0" destOrd="0" presId="urn:microsoft.com/office/officeart/2009/3/layout/HorizontalOrganizationChart"/>
    <dgm:cxn modelId="{7FB7F926-8140-4629-8D3E-B216EFD48E91}" type="presParOf" srcId="{69AACAA0-2463-4ABA-AE74-5C432D286773}" destId="{60A2E5D3-CBB4-4A7F-998D-F4F3C853AF79}" srcOrd="1" destOrd="0" presId="urn:microsoft.com/office/officeart/2009/3/layout/HorizontalOrganizationChart"/>
    <dgm:cxn modelId="{ABF3E1EC-C9CB-4D7D-A1E5-DE325DD5BC44}" type="presParOf" srcId="{D7A617D1-70C8-4683-BB46-73191D4BA798}" destId="{7C1C258E-43F1-49FA-8277-D835C69714C7}" srcOrd="1" destOrd="0" presId="urn:microsoft.com/office/officeart/2009/3/layout/HorizontalOrganizationChart"/>
    <dgm:cxn modelId="{19ECFA5C-1401-49A8-A05A-D0698585CEE3}" type="presParOf" srcId="{D7A617D1-70C8-4683-BB46-73191D4BA798}" destId="{E6907383-F612-406F-96B0-007DDEBF7051}" srcOrd="2" destOrd="0" presId="urn:microsoft.com/office/officeart/2009/3/layout/HorizontalOrganizationChart"/>
    <dgm:cxn modelId="{C2D70FBF-34EF-4F34-A3C5-3ABA65F3E772}" type="presParOf" srcId="{B4E67D24-954D-43E2-A8D5-04A8A66F03B2}" destId="{683D285C-8F44-4C16-AFFA-CD3C4E8FDE60}" srcOrd="2" destOrd="0" presId="urn:microsoft.com/office/officeart/2009/3/layout/HorizontalOrganizationChart"/>
  </dgm:cxnLst>
  <dgm:bg>
    <a:solidFill>
      <a:srgbClr val="0070C0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5F581F6-2908-4D04-878C-4FF428407C50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th-TH"/>
        </a:p>
      </dgm:t>
    </dgm:pt>
    <dgm:pt modelId="{93929364-314E-45C0-83F5-E1E9716128E1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US" sz="40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I: Integration “</a:t>
          </a:r>
          <a:r>
            <a:rPr lang="th-TH" sz="40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การบูรณาการ” หมายถึง ความครอบคลุมและทั่วถึง</a:t>
          </a:r>
        </a:p>
      </dgm:t>
    </dgm:pt>
    <dgm:pt modelId="{94056FC8-4A04-474B-990A-CC0C3543BA6E}" type="parTrans" cxnId="{45C0A141-FFAE-46F6-97D8-D3780169DEA8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B54053D-1CD7-4950-8029-A2AF8E4D50A8}" type="sibTrans" cxnId="{45C0A141-FFAE-46F6-97D8-D3780169DEA8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15EB7EA-38A2-4F88-AE4A-FB83A7748F84}">
      <dgm:prSet custT="1"/>
      <dgm:spPr/>
      <dgm:t>
        <a:bodyPr/>
        <a:lstStyle/>
        <a:p>
          <a:r>
            <a:rPr lang="th-TH" sz="4000" b="1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ตัววัดต่างๆ จำแนกประเภท (หมวด 1-6) เช่น ลูกค้า/ผู้มารับบริการ  หลักสูตร การตลาด และกระบวนการ</a:t>
          </a:r>
        </a:p>
      </dgm:t>
    </dgm:pt>
    <dgm:pt modelId="{8EB9EE66-FC17-43F6-B42A-3B54558660B0}" type="parTrans" cxnId="{B632D6F0-589F-441B-BF99-EC167A5C424F}">
      <dgm:prSet/>
      <dgm:spPr>
        <a:ln w="28575">
          <a:solidFill>
            <a:srgbClr val="FF0000"/>
          </a:solidFill>
        </a:ln>
      </dgm:spPr>
      <dgm:t>
        <a:bodyPr/>
        <a:lstStyle/>
        <a:p>
          <a:endParaRPr lang="th-TH"/>
        </a:p>
      </dgm:t>
    </dgm:pt>
    <dgm:pt modelId="{3F4F4C31-F2FB-4DB5-813D-D7DA9F86152F}" type="sibTrans" cxnId="{B632D6F0-589F-441B-BF99-EC167A5C424F}">
      <dgm:prSet/>
      <dgm:spPr/>
      <dgm:t>
        <a:bodyPr/>
        <a:lstStyle/>
        <a:p>
          <a:endParaRPr lang="th-TH"/>
        </a:p>
      </dgm:t>
    </dgm:pt>
    <dgm:pt modelId="{B7582D97-95B8-4E61-B8A6-6EFA9B69F840}">
      <dgm:prSet custT="1"/>
      <dgm:spPr/>
      <dgm:t>
        <a:bodyPr/>
        <a:lstStyle/>
        <a:p>
          <a:r>
            <a:rPr lang="th-TH" sz="4000" b="1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แผนปฏิบัติการที่ระบุไว้ในโครงร่างองค์การและหัวข้อที่อยู่ในหมวดกระบวนการในหมวด 1-6</a:t>
          </a:r>
        </a:p>
      </dgm:t>
    </dgm:pt>
    <dgm:pt modelId="{CEE3FE1A-1837-436C-A9E0-EF31A739A1C7}" type="parTrans" cxnId="{1CAA5D8E-C952-4C77-BD06-F85D1ABDFB85}">
      <dgm:prSet/>
      <dgm:spPr>
        <a:ln w="28575">
          <a:solidFill>
            <a:srgbClr val="FF0000"/>
          </a:solidFill>
        </a:ln>
      </dgm:spPr>
      <dgm:t>
        <a:bodyPr/>
        <a:lstStyle/>
        <a:p>
          <a:endParaRPr lang="th-TH"/>
        </a:p>
      </dgm:t>
    </dgm:pt>
    <dgm:pt modelId="{16091178-BB97-4FF0-91EC-8F9D88A5BEC4}" type="sibTrans" cxnId="{1CAA5D8E-C952-4C77-BD06-F85D1ABDFB85}">
      <dgm:prSet/>
      <dgm:spPr/>
      <dgm:t>
        <a:bodyPr/>
        <a:lstStyle/>
        <a:p>
          <a:endParaRPr lang="th-TH"/>
        </a:p>
      </dgm:t>
    </dgm:pt>
    <dgm:pt modelId="{265695A2-E0AF-484C-BA09-A5196449F73C}" type="pres">
      <dgm:prSet presAssocID="{55F581F6-2908-4D04-878C-4FF428407C5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4E67D24-954D-43E2-A8D5-04A8A66F03B2}" type="pres">
      <dgm:prSet presAssocID="{93929364-314E-45C0-83F5-E1E9716128E1}" presName="hierRoot1" presStyleCnt="0">
        <dgm:presLayoutVars>
          <dgm:hierBranch val="init"/>
        </dgm:presLayoutVars>
      </dgm:prSet>
      <dgm:spPr/>
    </dgm:pt>
    <dgm:pt modelId="{4A59AA3F-EA72-4A79-AAB1-413E229BE60B}" type="pres">
      <dgm:prSet presAssocID="{93929364-314E-45C0-83F5-E1E9716128E1}" presName="rootComposite1" presStyleCnt="0"/>
      <dgm:spPr/>
    </dgm:pt>
    <dgm:pt modelId="{399C85C4-B1A6-4318-9F67-B6070E9BA321}" type="pres">
      <dgm:prSet presAssocID="{93929364-314E-45C0-83F5-E1E9716128E1}" presName="rootText1" presStyleLbl="node0" presStyleIdx="0" presStyleCnt="1" custScaleY="443601">
        <dgm:presLayoutVars>
          <dgm:chPref val="3"/>
        </dgm:presLayoutVars>
      </dgm:prSet>
      <dgm:spPr/>
    </dgm:pt>
    <dgm:pt modelId="{D2AEA5A4-F2DA-4351-B2E7-8604B0D5B59E}" type="pres">
      <dgm:prSet presAssocID="{93929364-314E-45C0-83F5-E1E9716128E1}" presName="rootConnector1" presStyleLbl="node1" presStyleIdx="0" presStyleCnt="0"/>
      <dgm:spPr/>
    </dgm:pt>
    <dgm:pt modelId="{811A4C84-A5A6-42DE-8DE5-5A82B47C61EF}" type="pres">
      <dgm:prSet presAssocID="{93929364-314E-45C0-83F5-E1E9716128E1}" presName="hierChild2" presStyleCnt="0"/>
      <dgm:spPr/>
    </dgm:pt>
    <dgm:pt modelId="{E4C90BC7-C794-4666-B267-6409C43F7FF1}" type="pres">
      <dgm:prSet presAssocID="{8EB9EE66-FC17-43F6-B42A-3B54558660B0}" presName="Name64" presStyleLbl="parChTrans1D2" presStyleIdx="0" presStyleCnt="2"/>
      <dgm:spPr/>
    </dgm:pt>
    <dgm:pt modelId="{932EE476-A80E-4AB9-8238-BEB9EE14652B}" type="pres">
      <dgm:prSet presAssocID="{215EB7EA-38A2-4F88-AE4A-FB83A7748F84}" presName="hierRoot2" presStyleCnt="0">
        <dgm:presLayoutVars>
          <dgm:hierBranch val="init"/>
        </dgm:presLayoutVars>
      </dgm:prSet>
      <dgm:spPr/>
    </dgm:pt>
    <dgm:pt modelId="{FA6A7393-A58A-4DF6-896A-674D6392499D}" type="pres">
      <dgm:prSet presAssocID="{215EB7EA-38A2-4F88-AE4A-FB83A7748F84}" presName="rootComposite" presStyleCnt="0"/>
      <dgm:spPr/>
    </dgm:pt>
    <dgm:pt modelId="{0C014D3B-9F2E-4906-B47A-87E649EACDF4}" type="pres">
      <dgm:prSet presAssocID="{215EB7EA-38A2-4F88-AE4A-FB83A7748F84}" presName="rootText" presStyleLbl="node2" presStyleIdx="0" presStyleCnt="2" custScaleX="200000" custScaleY="257129">
        <dgm:presLayoutVars>
          <dgm:chPref val="3"/>
        </dgm:presLayoutVars>
      </dgm:prSet>
      <dgm:spPr/>
    </dgm:pt>
    <dgm:pt modelId="{9E351075-6486-4441-A583-E2B0975DDB9B}" type="pres">
      <dgm:prSet presAssocID="{215EB7EA-38A2-4F88-AE4A-FB83A7748F84}" presName="rootConnector" presStyleLbl="node2" presStyleIdx="0" presStyleCnt="2"/>
      <dgm:spPr/>
    </dgm:pt>
    <dgm:pt modelId="{7778DC54-9CDC-41B6-BB5C-68BE19BAEC5F}" type="pres">
      <dgm:prSet presAssocID="{215EB7EA-38A2-4F88-AE4A-FB83A7748F84}" presName="hierChild4" presStyleCnt="0"/>
      <dgm:spPr/>
    </dgm:pt>
    <dgm:pt modelId="{0F4771A3-D30B-4C04-B5E3-B4E4D9B56E10}" type="pres">
      <dgm:prSet presAssocID="{215EB7EA-38A2-4F88-AE4A-FB83A7748F84}" presName="hierChild5" presStyleCnt="0"/>
      <dgm:spPr/>
    </dgm:pt>
    <dgm:pt modelId="{1A018FD4-2152-4362-9F80-62F65E1607CE}" type="pres">
      <dgm:prSet presAssocID="{CEE3FE1A-1837-436C-A9E0-EF31A739A1C7}" presName="Name64" presStyleLbl="parChTrans1D2" presStyleIdx="1" presStyleCnt="2"/>
      <dgm:spPr/>
    </dgm:pt>
    <dgm:pt modelId="{B0F39821-2FF5-4B69-8376-CE1B8A427EFC}" type="pres">
      <dgm:prSet presAssocID="{B7582D97-95B8-4E61-B8A6-6EFA9B69F840}" presName="hierRoot2" presStyleCnt="0">
        <dgm:presLayoutVars>
          <dgm:hierBranch val="init"/>
        </dgm:presLayoutVars>
      </dgm:prSet>
      <dgm:spPr/>
    </dgm:pt>
    <dgm:pt modelId="{CF871791-E8AF-4C88-BE1A-B3C1A4E2D6B8}" type="pres">
      <dgm:prSet presAssocID="{B7582D97-95B8-4E61-B8A6-6EFA9B69F840}" presName="rootComposite" presStyleCnt="0"/>
      <dgm:spPr/>
    </dgm:pt>
    <dgm:pt modelId="{37A8B454-6DFD-44CE-B2C8-5F4D478CD0D8}" type="pres">
      <dgm:prSet presAssocID="{B7582D97-95B8-4E61-B8A6-6EFA9B69F840}" presName="rootText" presStyleLbl="node2" presStyleIdx="1" presStyleCnt="2" custScaleX="200000" custScaleY="280862">
        <dgm:presLayoutVars>
          <dgm:chPref val="3"/>
        </dgm:presLayoutVars>
      </dgm:prSet>
      <dgm:spPr/>
    </dgm:pt>
    <dgm:pt modelId="{90FA8A92-806A-43D3-9655-5185A869E2BA}" type="pres">
      <dgm:prSet presAssocID="{B7582D97-95B8-4E61-B8A6-6EFA9B69F840}" presName="rootConnector" presStyleLbl="node2" presStyleIdx="1" presStyleCnt="2"/>
      <dgm:spPr/>
    </dgm:pt>
    <dgm:pt modelId="{981531C7-2D40-4668-A2D3-AE209F7178CA}" type="pres">
      <dgm:prSet presAssocID="{B7582D97-95B8-4E61-B8A6-6EFA9B69F840}" presName="hierChild4" presStyleCnt="0"/>
      <dgm:spPr/>
    </dgm:pt>
    <dgm:pt modelId="{A5EF1338-AE34-4B59-8E0F-CDA021EC0028}" type="pres">
      <dgm:prSet presAssocID="{B7582D97-95B8-4E61-B8A6-6EFA9B69F840}" presName="hierChild5" presStyleCnt="0"/>
      <dgm:spPr/>
    </dgm:pt>
    <dgm:pt modelId="{683D285C-8F44-4C16-AFFA-CD3C4E8FDE60}" type="pres">
      <dgm:prSet presAssocID="{93929364-314E-45C0-83F5-E1E9716128E1}" presName="hierChild3" presStyleCnt="0"/>
      <dgm:spPr/>
    </dgm:pt>
  </dgm:ptLst>
  <dgm:cxnLst>
    <dgm:cxn modelId="{5A0AC50A-1EE4-46B4-B9AE-FE26097FC46F}" type="presOf" srcId="{93929364-314E-45C0-83F5-E1E9716128E1}" destId="{399C85C4-B1A6-4318-9F67-B6070E9BA321}" srcOrd="0" destOrd="0" presId="urn:microsoft.com/office/officeart/2009/3/layout/HorizontalOrganizationChart"/>
    <dgm:cxn modelId="{0F78D427-7B88-4C40-A8F5-8A470D81F847}" type="presOf" srcId="{55F581F6-2908-4D04-878C-4FF428407C50}" destId="{265695A2-E0AF-484C-BA09-A5196449F73C}" srcOrd="0" destOrd="0" presId="urn:microsoft.com/office/officeart/2009/3/layout/HorizontalOrganizationChart"/>
    <dgm:cxn modelId="{45C0A141-FFAE-46F6-97D8-D3780169DEA8}" srcId="{55F581F6-2908-4D04-878C-4FF428407C50}" destId="{93929364-314E-45C0-83F5-E1E9716128E1}" srcOrd="0" destOrd="0" parTransId="{94056FC8-4A04-474B-990A-CC0C3543BA6E}" sibTransId="{2B54053D-1CD7-4950-8029-A2AF8E4D50A8}"/>
    <dgm:cxn modelId="{55459453-253B-4C18-905D-333D5832EA15}" type="presOf" srcId="{93929364-314E-45C0-83F5-E1E9716128E1}" destId="{D2AEA5A4-F2DA-4351-B2E7-8604B0D5B59E}" srcOrd="1" destOrd="0" presId="urn:microsoft.com/office/officeart/2009/3/layout/HorizontalOrganizationChart"/>
    <dgm:cxn modelId="{1CAA5D8E-C952-4C77-BD06-F85D1ABDFB85}" srcId="{93929364-314E-45C0-83F5-E1E9716128E1}" destId="{B7582D97-95B8-4E61-B8A6-6EFA9B69F840}" srcOrd="1" destOrd="0" parTransId="{CEE3FE1A-1837-436C-A9E0-EF31A739A1C7}" sibTransId="{16091178-BB97-4FF0-91EC-8F9D88A5BEC4}"/>
    <dgm:cxn modelId="{D8FE4592-F8F1-4D05-AC94-C3841AB76043}" type="presOf" srcId="{CEE3FE1A-1837-436C-A9E0-EF31A739A1C7}" destId="{1A018FD4-2152-4362-9F80-62F65E1607CE}" srcOrd="0" destOrd="0" presId="urn:microsoft.com/office/officeart/2009/3/layout/HorizontalOrganizationChart"/>
    <dgm:cxn modelId="{E806CC93-71DA-4AA6-B50D-5381CE39998C}" type="presOf" srcId="{215EB7EA-38A2-4F88-AE4A-FB83A7748F84}" destId="{0C014D3B-9F2E-4906-B47A-87E649EACDF4}" srcOrd="0" destOrd="0" presId="urn:microsoft.com/office/officeart/2009/3/layout/HorizontalOrganizationChart"/>
    <dgm:cxn modelId="{362225C6-AF4B-4DCB-BDD8-4219353D7C48}" type="presOf" srcId="{B7582D97-95B8-4E61-B8A6-6EFA9B69F840}" destId="{90FA8A92-806A-43D3-9655-5185A869E2BA}" srcOrd="1" destOrd="0" presId="urn:microsoft.com/office/officeart/2009/3/layout/HorizontalOrganizationChart"/>
    <dgm:cxn modelId="{5E5171C8-4B6D-4FEF-8E93-32E2A9CADBB9}" type="presOf" srcId="{8EB9EE66-FC17-43F6-B42A-3B54558660B0}" destId="{E4C90BC7-C794-4666-B267-6409C43F7FF1}" srcOrd="0" destOrd="0" presId="urn:microsoft.com/office/officeart/2009/3/layout/HorizontalOrganizationChart"/>
    <dgm:cxn modelId="{48CDF0CA-3610-4707-B212-5C8F969DF57B}" type="presOf" srcId="{B7582D97-95B8-4E61-B8A6-6EFA9B69F840}" destId="{37A8B454-6DFD-44CE-B2C8-5F4D478CD0D8}" srcOrd="0" destOrd="0" presId="urn:microsoft.com/office/officeart/2009/3/layout/HorizontalOrganizationChart"/>
    <dgm:cxn modelId="{CB2746EF-DAB4-459F-9D68-689B2DF247C9}" type="presOf" srcId="{215EB7EA-38A2-4F88-AE4A-FB83A7748F84}" destId="{9E351075-6486-4441-A583-E2B0975DDB9B}" srcOrd="1" destOrd="0" presId="urn:microsoft.com/office/officeart/2009/3/layout/HorizontalOrganizationChart"/>
    <dgm:cxn modelId="{B632D6F0-589F-441B-BF99-EC167A5C424F}" srcId="{93929364-314E-45C0-83F5-E1E9716128E1}" destId="{215EB7EA-38A2-4F88-AE4A-FB83A7748F84}" srcOrd="0" destOrd="0" parTransId="{8EB9EE66-FC17-43F6-B42A-3B54558660B0}" sibTransId="{3F4F4C31-F2FB-4DB5-813D-D7DA9F86152F}"/>
    <dgm:cxn modelId="{5C6A2D4D-CD24-4C95-9206-17C9A2B12EDB}" type="presParOf" srcId="{265695A2-E0AF-484C-BA09-A5196449F73C}" destId="{B4E67D24-954D-43E2-A8D5-04A8A66F03B2}" srcOrd="0" destOrd="0" presId="urn:microsoft.com/office/officeart/2009/3/layout/HorizontalOrganizationChart"/>
    <dgm:cxn modelId="{73D1F521-85C2-4E81-96AF-DB4FB5CAB9F4}" type="presParOf" srcId="{B4E67D24-954D-43E2-A8D5-04A8A66F03B2}" destId="{4A59AA3F-EA72-4A79-AAB1-413E229BE60B}" srcOrd="0" destOrd="0" presId="urn:microsoft.com/office/officeart/2009/3/layout/HorizontalOrganizationChart"/>
    <dgm:cxn modelId="{473F03C5-7EC5-4884-9529-0909A9457176}" type="presParOf" srcId="{4A59AA3F-EA72-4A79-AAB1-413E229BE60B}" destId="{399C85C4-B1A6-4318-9F67-B6070E9BA321}" srcOrd="0" destOrd="0" presId="urn:microsoft.com/office/officeart/2009/3/layout/HorizontalOrganizationChart"/>
    <dgm:cxn modelId="{D895CAEA-4B30-4E09-A083-B96BCEE0FD08}" type="presParOf" srcId="{4A59AA3F-EA72-4A79-AAB1-413E229BE60B}" destId="{D2AEA5A4-F2DA-4351-B2E7-8604B0D5B59E}" srcOrd="1" destOrd="0" presId="urn:microsoft.com/office/officeart/2009/3/layout/HorizontalOrganizationChart"/>
    <dgm:cxn modelId="{AAC4B2BE-C8C3-48DD-B0AF-6877EA51900F}" type="presParOf" srcId="{B4E67D24-954D-43E2-A8D5-04A8A66F03B2}" destId="{811A4C84-A5A6-42DE-8DE5-5A82B47C61EF}" srcOrd="1" destOrd="0" presId="urn:microsoft.com/office/officeart/2009/3/layout/HorizontalOrganizationChart"/>
    <dgm:cxn modelId="{331EA06A-7858-46FF-B238-9F0017A5E8A7}" type="presParOf" srcId="{811A4C84-A5A6-42DE-8DE5-5A82B47C61EF}" destId="{E4C90BC7-C794-4666-B267-6409C43F7FF1}" srcOrd="0" destOrd="0" presId="urn:microsoft.com/office/officeart/2009/3/layout/HorizontalOrganizationChart"/>
    <dgm:cxn modelId="{1C2C58EC-4450-494A-9B50-168782C1A656}" type="presParOf" srcId="{811A4C84-A5A6-42DE-8DE5-5A82B47C61EF}" destId="{932EE476-A80E-4AB9-8238-BEB9EE14652B}" srcOrd="1" destOrd="0" presId="urn:microsoft.com/office/officeart/2009/3/layout/HorizontalOrganizationChart"/>
    <dgm:cxn modelId="{E72180EB-8CC2-45CB-962F-84EE55A489C7}" type="presParOf" srcId="{932EE476-A80E-4AB9-8238-BEB9EE14652B}" destId="{FA6A7393-A58A-4DF6-896A-674D6392499D}" srcOrd="0" destOrd="0" presId="urn:microsoft.com/office/officeart/2009/3/layout/HorizontalOrganizationChart"/>
    <dgm:cxn modelId="{15076296-5BF8-4C5C-A7BA-808FF5B0E1AD}" type="presParOf" srcId="{FA6A7393-A58A-4DF6-896A-674D6392499D}" destId="{0C014D3B-9F2E-4906-B47A-87E649EACDF4}" srcOrd="0" destOrd="0" presId="urn:microsoft.com/office/officeart/2009/3/layout/HorizontalOrganizationChart"/>
    <dgm:cxn modelId="{37DE15F5-D4EB-4EDA-A7CD-94E67FCC3899}" type="presParOf" srcId="{FA6A7393-A58A-4DF6-896A-674D6392499D}" destId="{9E351075-6486-4441-A583-E2B0975DDB9B}" srcOrd="1" destOrd="0" presId="urn:microsoft.com/office/officeart/2009/3/layout/HorizontalOrganizationChart"/>
    <dgm:cxn modelId="{8980850B-679E-4017-A9BC-21E38BB99593}" type="presParOf" srcId="{932EE476-A80E-4AB9-8238-BEB9EE14652B}" destId="{7778DC54-9CDC-41B6-BB5C-68BE19BAEC5F}" srcOrd="1" destOrd="0" presId="urn:microsoft.com/office/officeart/2009/3/layout/HorizontalOrganizationChart"/>
    <dgm:cxn modelId="{C545B8D3-A84F-4F08-B367-BD9A77D3500D}" type="presParOf" srcId="{932EE476-A80E-4AB9-8238-BEB9EE14652B}" destId="{0F4771A3-D30B-4C04-B5E3-B4E4D9B56E10}" srcOrd="2" destOrd="0" presId="urn:microsoft.com/office/officeart/2009/3/layout/HorizontalOrganizationChart"/>
    <dgm:cxn modelId="{803B8290-9F24-444B-B44E-AF179DCA5690}" type="presParOf" srcId="{811A4C84-A5A6-42DE-8DE5-5A82B47C61EF}" destId="{1A018FD4-2152-4362-9F80-62F65E1607CE}" srcOrd="2" destOrd="0" presId="urn:microsoft.com/office/officeart/2009/3/layout/HorizontalOrganizationChart"/>
    <dgm:cxn modelId="{71B881D9-4B9C-4298-ADC5-4A68134BF419}" type="presParOf" srcId="{811A4C84-A5A6-42DE-8DE5-5A82B47C61EF}" destId="{B0F39821-2FF5-4B69-8376-CE1B8A427EFC}" srcOrd="3" destOrd="0" presId="urn:microsoft.com/office/officeart/2009/3/layout/HorizontalOrganizationChart"/>
    <dgm:cxn modelId="{D7AF29AF-1F9F-425B-9443-A366E8A8EC6D}" type="presParOf" srcId="{B0F39821-2FF5-4B69-8376-CE1B8A427EFC}" destId="{CF871791-E8AF-4C88-BE1A-B3C1A4E2D6B8}" srcOrd="0" destOrd="0" presId="urn:microsoft.com/office/officeart/2009/3/layout/HorizontalOrganizationChart"/>
    <dgm:cxn modelId="{461346A3-00A0-452F-8B79-43B40E8CE7DE}" type="presParOf" srcId="{CF871791-E8AF-4C88-BE1A-B3C1A4E2D6B8}" destId="{37A8B454-6DFD-44CE-B2C8-5F4D478CD0D8}" srcOrd="0" destOrd="0" presId="urn:microsoft.com/office/officeart/2009/3/layout/HorizontalOrganizationChart"/>
    <dgm:cxn modelId="{909B195C-AEA8-4241-977B-C045098F7F6F}" type="presParOf" srcId="{CF871791-E8AF-4C88-BE1A-B3C1A4E2D6B8}" destId="{90FA8A92-806A-43D3-9655-5185A869E2BA}" srcOrd="1" destOrd="0" presId="urn:microsoft.com/office/officeart/2009/3/layout/HorizontalOrganizationChart"/>
    <dgm:cxn modelId="{BB38AE24-2E51-4AE9-80F5-EFDC6FE191DE}" type="presParOf" srcId="{B0F39821-2FF5-4B69-8376-CE1B8A427EFC}" destId="{981531C7-2D40-4668-A2D3-AE209F7178CA}" srcOrd="1" destOrd="0" presId="urn:microsoft.com/office/officeart/2009/3/layout/HorizontalOrganizationChart"/>
    <dgm:cxn modelId="{042B99B9-124A-4CC5-ADA5-CD342A4F0EE4}" type="presParOf" srcId="{B0F39821-2FF5-4B69-8376-CE1B8A427EFC}" destId="{A5EF1338-AE34-4B59-8E0F-CDA021EC0028}" srcOrd="2" destOrd="0" presId="urn:microsoft.com/office/officeart/2009/3/layout/HorizontalOrganizationChart"/>
    <dgm:cxn modelId="{89B3FAD5-7D9F-4EFF-B5AA-D7CA20514362}" type="presParOf" srcId="{B4E67D24-954D-43E2-A8D5-04A8A66F03B2}" destId="{683D285C-8F44-4C16-AFFA-CD3C4E8FDE60}" srcOrd="2" destOrd="0" presId="urn:microsoft.com/office/officeart/2009/3/layout/HorizontalOrganizationChart"/>
  </dgm:cxnLst>
  <dgm:bg>
    <a:solidFill>
      <a:srgbClr val="0070C0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AA828DC-2AB3-42DD-9A23-1B73C574D184}" type="doc">
      <dgm:prSet loTypeId="urn:microsoft.com/office/officeart/2005/8/layout/arrow2" loCatId="process" qsTypeId="urn:microsoft.com/office/officeart/2005/8/quickstyle/3d3" qsCatId="3D" csTypeId="urn:microsoft.com/office/officeart/2005/8/colors/accent1_2" csCatId="accent1" phldr="1"/>
      <dgm:spPr/>
    </dgm:pt>
    <dgm:pt modelId="{F09E7B12-66A7-4E10-82B9-9900FDDEF87E}">
      <dgm:prSet phldrT="[Text]" custT="1"/>
      <dgm:spPr/>
      <dgm:t>
        <a:bodyPr>
          <a:scene3d>
            <a:camera prst="orthographicFront"/>
            <a:lightRig rig="threePt" dir="t"/>
          </a:scene3d>
          <a:sp3d extrusionH="57150">
            <a:bevelT w="38100" h="38100" prst="angle"/>
          </a:sp3d>
        </a:bodyPr>
        <a:lstStyle/>
        <a:p>
          <a:r>
            <a:rPr lang="th-TH" sz="6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แนวทางการรักษาผลของการเปลี่ยนแปลง (</a:t>
          </a:r>
          <a:r>
            <a:rPr lang="en-US" sz="6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Institutionalization Framework)</a:t>
          </a:r>
        </a:p>
      </dgm:t>
    </dgm:pt>
    <dgm:pt modelId="{AEC06345-95C6-4BD4-A118-3DFDD9A6B9A1}" type="parTrans" cxnId="{B7788DCB-F4DC-4C95-801A-782BB9A1C0CB}">
      <dgm:prSet/>
      <dgm:spPr/>
      <dgm:t>
        <a:bodyPr/>
        <a:lstStyle/>
        <a:p>
          <a:endParaRPr lang="en-US" sz="60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0F6E9D0-1DE8-40A5-A04C-FF45E52DB40E}" type="sibTrans" cxnId="{B7788DCB-F4DC-4C95-801A-782BB9A1C0CB}">
      <dgm:prSet/>
      <dgm:spPr/>
      <dgm:t>
        <a:bodyPr/>
        <a:lstStyle/>
        <a:p>
          <a:endParaRPr lang="en-US" sz="60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457BDB0-FCAF-4812-9314-C9057B610ABE}" type="pres">
      <dgm:prSet presAssocID="{9AA828DC-2AB3-42DD-9A23-1B73C574D184}" presName="arrowDiagram" presStyleCnt="0">
        <dgm:presLayoutVars>
          <dgm:chMax val="5"/>
          <dgm:dir/>
          <dgm:resizeHandles val="exact"/>
        </dgm:presLayoutVars>
      </dgm:prSet>
      <dgm:spPr/>
    </dgm:pt>
    <dgm:pt modelId="{4FE5494D-148B-489A-9D57-C491DEC93732}" type="pres">
      <dgm:prSet presAssocID="{9AA828DC-2AB3-42DD-9A23-1B73C574D184}" presName="arrow" presStyleLbl="bgShp" presStyleIdx="0" presStyleCnt="1"/>
      <dgm:spPr/>
    </dgm:pt>
    <dgm:pt modelId="{50216DE2-A655-41C4-9A35-3B7C971057C6}" type="pres">
      <dgm:prSet presAssocID="{9AA828DC-2AB3-42DD-9A23-1B73C574D184}" presName="arrowDiagram1" presStyleCnt="0">
        <dgm:presLayoutVars>
          <dgm:bulletEnabled val="1"/>
        </dgm:presLayoutVars>
      </dgm:prSet>
      <dgm:spPr/>
    </dgm:pt>
    <dgm:pt modelId="{DB5CC2AE-6B07-48D8-8526-E6A5FE950531}" type="pres">
      <dgm:prSet presAssocID="{F09E7B12-66A7-4E10-82B9-9900FDDEF87E}" presName="bullet1" presStyleLbl="node1" presStyleIdx="0" presStyleCnt="1"/>
      <dgm:spPr/>
    </dgm:pt>
    <dgm:pt modelId="{C5CB4F88-E437-44A2-91CD-C2CF0D3BA70B}" type="pres">
      <dgm:prSet presAssocID="{F09E7B12-66A7-4E10-82B9-9900FDDEF87E}" presName="textBox1" presStyleLbl="revTx" presStyleIdx="0" presStyleCnt="1" custScaleX="223172">
        <dgm:presLayoutVars>
          <dgm:bulletEnabled val="1"/>
        </dgm:presLayoutVars>
      </dgm:prSet>
      <dgm:spPr/>
    </dgm:pt>
  </dgm:ptLst>
  <dgm:cxnLst>
    <dgm:cxn modelId="{50763D9A-5E66-4521-AD5C-FB6C5DEBE5F9}" type="presOf" srcId="{9AA828DC-2AB3-42DD-9A23-1B73C574D184}" destId="{F457BDB0-FCAF-4812-9314-C9057B610ABE}" srcOrd="0" destOrd="0" presId="urn:microsoft.com/office/officeart/2005/8/layout/arrow2"/>
    <dgm:cxn modelId="{1DC0E0C5-E333-4D17-9F12-B495FDF017F4}" type="presOf" srcId="{F09E7B12-66A7-4E10-82B9-9900FDDEF87E}" destId="{C5CB4F88-E437-44A2-91CD-C2CF0D3BA70B}" srcOrd="0" destOrd="0" presId="urn:microsoft.com/office/officeart/2005/8/layout/arrow2"/>
    <dgm:cxn modelId="{B7788DCB-F4DC-4C95-801A-782BB9A1C0CB}" srcId="{9AA828DC-2AB3-42DD-9A23-1B73C574D184}" destId="{F09E7B12-66A7-4E10-82B9-9900FDDEF87E}" srcOrd="0" destOrd="0" parTransId="{AEC06345-95C6-4BD4-A118-3DFDD9A6B9A1}" sibTransId="{D0F6E9D0-1DE8-40A5-A04C-FF45E52DB40E}"/>
    <dgm:cxn modelId="{4F6511BE-96DC-4FE3-8D2A-91B962CC96E7}" type="presParOf" srcId="{F457BDB0-FCAF-4812-9314-C9057B610ABE}" destId="{4FE5494D-148B-489A-9D57-C491DEC93732}" srcOrd="0" destOrd="0" presId="urn:microsoft.com/office/officeart/2005/8/layout/arrow2"/>
    <dgm:cxn modelId="{71AC8E76-728B-415D-92A3-15EB21324119}" type="presParOf" srcId="{F457BDB0-FCAF-4812-9314-C9057B610ABE}" destId="{50216DE2-A655-41C4-9A35-3B7C971057C6}" srcOrd="1" destOrd="0" presId="urn:microsoft.com/office/officeart/2005/8/layout/arrow2"/>
    <dgm:cxn modelId="{93B4B471-5D4C-4DF5-8E10-C0501458DFDD}" type="presParOf" srcId="{50216DE2-A655-41C4-9A35-3B7C971057C6}" destId="{DB5CC2AE-6B07-48D8-8526-E6A5FE950531}" srcOrd="0" destOrd="0" presId="urn:microsoft.com/office/officeart/2005/8/layout/arrow2"/>
    <dgm:cxn modelId="{DA844693-1A72-4705-B133-86AB01EF3859}" type="presParOf" srcId="{50216DE2-A655-41C4-9A35-3B7C971057C6}" destId="{C5CB4F88-E437-44A2-91CD-C2CF0D3BA70B}" srcOrd="1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A828DC-2AB3-42DD-9A23-1B73C574D184}" type="doc">
      <dgm:prSet loTypeId="urn:microsoft.com/office/officeart/2005/8/layout/arrow2" loCatId="process" qsTypeId="urn:microsoft.com/office/officeart/2005/8/quickstyle/3d3" qsCatId="3D" csTypeId="urn:microsoft.com/office/officeart/2005/8/colors/accent1_2" csCatId="accent1" phldr="1"/>
      <dgm:spPr/>
    </dgm:pt>
    <dgm:pt modelId="{F09E7B12-66A7-4E10-82B9-9900FDDEF87E}">
      <dgm:prSet phldrT="[Text]" custT="1"/>
      <dgm:spPr/>
      <dgm:t>
        <a:bodyPr>
          <a:scene3d>
            <a:camera prst="orthographicFront"/>
            <a:lightRig rig="threePt" dir="t"/>
          </a:scene3d>
          <a:sp3d extrusionH="57150">
            <a:bevelT w="38100" h="38100" prst="angle"/>
          </a:sp3d>
        </a:bodyPr>
        <a:lstStyle/>
        <a:p>
          <a:r>
            <a:rPr lang="th-TH" sz="6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ข้อมูลสำหรับการประเมินผล </a:t>
          </a:r>
          <a:endParaRPr lang="en-US" sz="6000" b="1" cap="none" spc="0" dirty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EC06345-95C6-4BD4-A118-3DFDD9A6B9A1}" type="parTrans" cxnId="{B7788DCB-F4DC-4C95-801A-782BB9A1C0CB}">
      <dgm:prSet/>
      <dgm:spPr/>
      <dgm:t>
        <a:bodyPr/>
        <a:lstStyle/>
        <a:p>
          <a:endParaRPr lang="en-US" sz="54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0F6E9D0-1DE8-40A5-A04C-FF45E52DB40E}" type="sibTrans" cxnId="{B7788DCB-F4DC-4C95-801A-782BB9A1C0CB}">
      <dgm:prSet/>
      <dgm:spPr/>
      <dgm:t>
        <a:bodyPr/>
        <a:lstStyle/>
        <a:p>
          <a:endParaRPr lang="en-US" sz="54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457BDB0-FCAF-4812-9314-C9057B610ABE}" type="pres">
      <dgm:prSet presAssocID="{9AA828DC-2AB3-42DD-9A23-1B73C574D184}" presName="arrowDiagram" presStyleCnt="0">
        <dgm:presLayoutVars>
          <dgm:chMax val="5"/>
          <dgm:dir/>
          <dgm:resizeHandles val="exact"/>
        </dgm:presLayoutVars>
      </dgm:prSet>
      <dgm:spPr/>
    </dgm:pt>
    <dgm:pt modelId="{4FE5494D-148B-489A-9D57-C491DEC93732}" type="pres">
      <dgm:prSet presAssocID="{9AA828DC-2AB3-42DD-9A23-1B73C574D184}" presName="arrow" presStyleLbl="bgShp" presStyleIdx="0" presStyleCnt="1"/>
      <dgm:spPr/>
    </dgm:pt>
    <dgm:pt modelId="{50216DE2-A655-41C4-9A35-3B7C971057C6}" type="pres">
      <dgm:prSet presAssocID="{9AA828DC-2AB3-42DD-9A23-1B73C574D184}" presName="arrowDiagram1" presStyleCnt="0">
        <dgm:presLayoutVars>
          <dgm:bulletEnabled val="1"/>
        </dgm:presLayoutVars>
      </dgm:prSet>
      <dgm:spPr/>
    </dgm:pt>
    <dgm:pt modelId="{DB5CC2AE-6B07-48D8-8526-E6A5FE950531}" type="pres">
      <dgm:prSet presAssocID="{F09E7B12-66A7-4E10-82B9-9900FDDEF87E}" presName="bullet1" presStyleLbl="node1" presStyleIdx="0" presStyleCnt="1"/>
      <dgm:spPr/>
    </dgm:pt>
    <dgm:pt modelId="{C5CB4F88-E437-44A2-91CD-C2CF0D3BA70B}" type="pres">
      <dgm:prSet presAssocID="{F09E7B12-66A7-4E10-82B9-9900FDDEF87E}" presName="textBox1" presStyleLbl="revTx" presStyleIdx="0" presStyleCnt="1" custScaleX="223172">
        <dgm:presLayoutVars>
          <dgm:bulletEnabled val="1"/>
        </dgm:presLayoutVars>
      </dgm:prSet>
      <dgm:spPr/>
    </dgm:pt>
  </dgm:ptLst>
  <dgm:cxnLst>
    <dgm:cxn modelId="{184CD34D-0F3C-460C-9865-902A8EBBED66}" type="presOf" srcId="{F09E7B12-66A7-4E10-82B9-9900FDDEF87E}" destId="{C5CB4F88-E437-44A2-91CD-C2CF0D3BA70B}" srcOrd="0" destOrd="0" presId="urn:microsoft.com/office/officeart/2005/8/layout/arrow2"/>
    <dgm:cxn modelId="{425A84B6-6406-4BBD-8687-9B55699EB0D6}" type="presOf" srcId="{9AA828DC-2AB3-42DD-9A23-1B73C574D184}" destId="{F457BDB0-FCAF-4812-9314-C9057B610ABE}" srcOrd="0" destOrd="0" presId="urn:microsoft.com/office/officeart/2005/8/layout/arrow2"/>
    <dgm:cxn modelId="{B7788DCB-F4DC-4C95-801A-782BB9A1C0CB}" srcId="{9AA828DC-2AB3-42DD-9A23-1B73C574D184}" destId="{F09E7B12-66A7-4E10-82B9-9900FDDEF87E}" srcOrd="0" destOrd="0" parTransId="{AEC06345-95C6-4BD4-A118-3DFDD9A6B9A1}" sibTransId="{D0F6E9D0-1DE8-40A5-A04C-FF45E52DB40E}"/>
    <dgm:cxn modelId="{9288964A-7324-48E8-B609-F316BCF85350}" type="presParOf" srcId="{F457BDB0-FCAF-4812-9314-C9057B610ABE}" destId="{4FE5494D-148B-489A-9D57-C491DEC93732}" srcOrd="0" destOrd="0" presId="urn:microsoft.com/office/officeart/2005/8/layout/arrow2"/>
    <dgm:cxn modelId="{96FAA1FA-3453-41D4-A698-30DD686C54E2}" type="presParOf" srcId="{F457BDB0-FCAF-4812-9314-C9057B610ABE}" destId="{50216DE2-A655-41C4-9A35-3B7C971057C6}" srcOrd="1" destOrd="0" presId="urn:microsoft.com/office/officeart/2005/8/layout/arrow2"/>
    <dgm:cxn modelId="{A25E6C0D-075A-4B98-B132-296EC3667A9A}" type="presParOf" srcId="{50216DE2-A655-41C4-9A35-3B7C971057C6}" destId="{DB5CC2AE-6B07-48D8-8526-E6A5FE950531}" srcOrd="0" destOrd="0" presId="urn:microsoft.com/office/officeart/2005/8/layout/arrow2"/>
    <dgm:cxn modelId="{CAD3BA8F-4A30-4352-8DD9-D93A738367FD}" type="presParOf" srcId="{50216DE2-A655-41C4-9A35-3B7C971057C6}" destId="{C5CB4F88-E437-44A2-91CD-C2CF0D3BA70B}" srcOrd="1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B1CADD6-C27B-4646-A788-6F24FEE8D61A}" type="doc">
      <dgm:prSet loTypeId="urn:microsoft.com/office/officeart/2005/8/layout/v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th-TH"/>
        </a:p>
      </dgm:t>
    </dgm:pt>
    <dgm:pt modelId="{8A13B6EB-B3D8-484C-AAEC-57AC43A87D46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US" sz="28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 </a:t>
          </a:r>
          <a:r>
            <a:rPr lang="th-TH" sz="28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การขัดเกลาทางสังคม</a:t>
          </a:r>
          <a:r>
            <a:rPr lang="en-US" sz="28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(Socialization) </a:t>
          </a:r>
          <a:r>
            <a:rPr lang="th-TH" sz="28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คือกิจกรรมที่มุ่งทำให้ผลของการเปลี่ยนแปลงดำรงอยู่ต่อไป ด้วยการสื่อสารข้อมูลเกี่ยวกับความเชื่อ คุณค่า ความสำคัญของกิจกรรมพัฒนาองค์การให้สมาชิกองค์การรับทราบเป็นระยะ</a:t>
          </a:r>
        </a:p>
      </dgm:t>
    </dgm:pt>
    <dgm:pt modelId="{80898781-91B0-411E-92D4-1152AAAFF91B}" type="parTrans" cxnId="{D5927CA0-FF37-4698-9E52-DA9B36CD85BA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28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7D800C-CB5A-45AC-883E-D98FD7EE079A}" type="sibTrans" cxnId="{D5927CA0-FF37-4698-9E52-DA9B36CD85BA}">
      <dgm:prSet custT="1"/>
      <dgm:spPr>
        <a:solidFill>
          <a:srgbClr val="7030A0">
            <a:alpha val="90000"/>
          </a:srgbClr>
        </a:solidFill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28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14D0720-BEF4-4ECF-A095-D4EFFA2B1D5A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28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 ความมุ่งมั่น/ความผูกพัน (</a:t>
          </a:r>
          <a:r>
            <a:rPr lang="en-US" sz="28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Commitment) </a:t>
          </a:r>
          <a:r>
            <a:rPr lang="th-TH" sz="28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คือกิจกรรมที่มุ่งตอกย้ำความมุ่งมั่นของพนักงานต่อวิธีปฏิบัติที่เกี่ยวข้องกับกิจกรรมพัฒนาองค์การอย่างต่อเนื่อง</a:t>
          </a:r>
        </a:p>
      </dgm:t>
    </dgm:pt>
    <dgm:pt modelId="{BE108444-25BD-4D55-BD74-A0BBEC8639D8}" type="parTrans" cxnId="{230AC211-E12D-4658-A853-6281D14D17EA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28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2BDEDD9-2868-4C1D-933F-AFD00FB5DA62}" type="sibTrans" cxnId="{230AC211-E12D-4658-A853-6281D14D17EA}">
      <dgm:prSet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28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AABFA04-B45C-4B2D-817E-D42E1718E497}" type="pres">
      <dgm:prSet presAssocID="{7B1CADD6-C27B-4646-A788-6F24FEE8D61A}" presName="outerComposite" presStyleCnt="0">
        <dgm:presLayoutVars>
          <dgm:chMax val="5"/>
          <dgm:dir/>
          <dgm:resizeHandles val="exact"/>
        </dgm:presLayoutVars>
      </dgm:prSet>
      <dgm:spPr/>
    </dgm:pt>
    <dgm:pt modelId="{D1970545-2F38-4B11-9E0E-1D582B27FFDF}" type="pres">
      <dgm:prSet presAssocID="{7B1CADD6-C27B-4646-A788-6F24FEE8D61A}" presName="dummyMaxCanvas" presStyleCnt="0">
        <dgm:presLayoutVars/>
      </dgm:prSet>
      <dgm:spPr/>
    </dgm:pt>
    <dgm:pt modelId="{A651B3FB-C972-4317-9D51-7C96FE9EAC42}" type="pres">
      <dgm:prSet presAssocID="{7B1CADD6-C27B-4646-A788-6F24FEE8D61A}" presName="TwoNodes_1" presStyleLbl="node1" presStyleIdx="0" presStyleCnt="2">
        <dgm:presLayoutVars>
          <dgm:bulletEnabled val="1"/>
        </dgm:presLayoutVars>
      </dgm:prSet>
      <dgm:spPr/>
    </dgm:pt>
    <dgm:pt modelId="{55860DAE-F209-4F62-9932-20C9FD84996E}" type="pres">
      <dgm:prSet presAssocID="{7B1CADD6-C27B-4646-A788-6F24FEE8D61A}" presName="TwoNodes_2" presStyleLbl="node1" presStyleIdx="1" presStyleCnt="2">
        <dgm:presLayoutVars>
          <dgm:bulletEnabled val="1"/>
        </dgm:presLayoutVars>
      </dgm:prSet>
      <dgm:spPr/>
    </dgm:pt>
    <dgm:pt modelId="{38E105F3-BF04-43AE-901D-5242FBE6E8A9}" type="pres">
      <dgm:prSet presAssocID="{7B1CADD6-C27B-4646-A788-6F24FEE8D61A}" presName="TwoConn_1-2" presStyleLbl="fgAccFollowNode1" presStyleIdx="0" presStyleCnt="1">
        <dgm:presLayoutVars>
          <dgm:bulletEnabled val="1"/>
        </dgm:presLayoutVars>
      </dgm:prSet>
      <dgm:spPr/>
    </dgm:pt>
    <dgm:pt modelId="{5A996B3B-9323-438E-AD99-00ABCA7CCD0B}" type="pres">
      <dgm:prSet presAssocID="{7B1CADD6-C27B-4646-A788-6F24FEE8D61A}" presName="TwoNodes_1_text" presStyleLbl="node1" presStyleIdx="1" presStyleCnt="2">
        <dgm:presLayoutVars>
          <dgm:bulletEnabled val="1"/>
        </dgm:presLayoutVars>
      </dgm:prSet>
      <dgm:spPr/>
    </dgm:pt>
    <dgm:pt modelId="{FDE80E38-2C8C-498D-B72C-545BED3EDC45}" type="pres">
      <dgm:prSet presAssocID="{7B1CADD6-C27B-4646-A788-6F24FEE8D61A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230AC211-E12D-4658-A853-6281D14D17EA}" srcId="{7B1CADD6-C27B-4646-A788-6F24FEE8D61A}" destId="{B14D0720-BEF4-4ECF-A095-D4EFFA2B1D5A}" srcOrd="1" destOrd="0" parTransId="{BE108444-25BD-4D55-BD74-A0BBEC8639D8}" sibTransId="{D2BDEDD9-2868-4C1D-933F-AFD00FB5DA62}"/>
    <dgm:cxn modelId="{B0420714-D631-43FB-B718-4C85776C8FE4}" type="presOf" srcId="{587D800C-CB5A-45AC-883E-D98FD7EE079A}" destId="{38E105F3-BF04-43AE-901D-5242FBE6E8A9}" srcOrd="0" destOrd="0" presId="urn:microsoft.com/office/officeart/2005/8/layout/vProcess5"/>
    <dgm:cxn modelId="{1A1E641C-CF3A-438F-AA43-B1A4674541F6}" type="presOf" srcId="{B14D0720-BEF4-4ECF-A095-D4EFFA2B1D5A}" destId="{55860DAE-F209-4F62-9932-20C9FD84996E}" srcOrd="0" destOrd="0" presId="urn:microsoft.com/office/officeart/2005/8/layout/vProcess5"/>
    <dgm:cxn modelId="{DA53DE4F-A21C-434E-9A8F-2347582D5DCF}" type="presOf" srcId="{8A13B6EB-B3D8-484C-AAEC-57AC43A87D46}" destId="{5A996B3B-9323-438E-AD99-00ABCA7CCD0B}" srcOrd="1" destOrd="0" presId="urn:microsoft.com/office/officeart/2005/8/layout/vProcess5"/>
    <dgm:cxn modelId="{8BED1B8C-A6BF-44A1-B6C1-9BB2E6817385}" type="presOf" srcId="{8A13B6EB-B3D8-484C-AAEC-57AC43A87D46}" destId="{A651B3FB-C972-4317-9D51-7C96FE9EAC42}" srcOrd="0" destOrd="0" presId="urn:microsoft.com/office/officeart/2005/8/layout/vProcess5"/>
    <dgm:cxn modelId="{D5927CA0-FF37-4698-9E52-DA9B36CD85BA}" srcId="{7B1CADD6-C27B-4646-A788-6F24FEE8D61A}" destId="{8A13B6EB-B3D8-484C-AAEC-57AC43A87D46}" srcOrd="0" destOrd="0" parTransId="{80898781-91B0-411E-92D4-1152AAAFF91B}" sibTransId="{587D800C-CB5A-45AC-883E-D98FD7EE079A}"/>
    <dgm:cxn modelId="{C88B9EB3-1B45-4739-9456-227E5852A870}" type="presOf" srcId="{7B1CADD6-C27B-4646-A788-6F24FEE8D61A}" destId="{6AABFA04-B45C-4B2D-817E-D42E1718E497}" srcOrd="0" destOrd="0" presId="urn:microsoft.com/office/officeart/2005/8/layout/vProcess5"/>
    <dgm:cxn modelId="{EAB883E9-D1F5-4803-831B-473CAA5F4AED}" type="presOf" srcId="{B14D0720-BEF4-4ECF-A095-D4EFFA2B1D5A}" destId="{FDE80E38-2C8C-498D-B72C-545BED3EDC45}" srcOrd="1" destOrd="0" presId="urn:microsoft.com/office/officeart/2005/8/layout/vProcess5"/>
    <dgm:cxn modelId="{D9F4BC55-8917-4D9E-B858-141192A56743}" type="presParOf" srcId="{6AABFA04-B45C-4B2D-817E-D42E1718E497}" destId="{D1970545-2F38-4B11-9E0E-1D582B27FFDF}" srcOrd="0" destOrd="0" presId="urn:microsoft.com/office/officeart/2005/8/layout/vProcess5"/>
    <dgm:cxn modelId="{C828B8DC-893C-401E-A9C8-3DBA8786469D}" type="presParOf" srcId="{6AABFA04-B45C-4B2D-817E-D42E1718E497}" destId="{A651B3FB-C972-4317-9D51-7C96FE9EAC42}" srcOrd="1" destOrd="0" presId="urn:microsoft.com/office/officeart/2005/8/layout/vProcess5"/>
    <dgm:cxn modelId="{E147A8A8-9411-4BCC-ACD0-851C076090F1}" type="presParOf" srcId="{6AABFA04-B45C-4B2D-817E-D42E1718E497}" destId="{55860DAE-F209-4F62-9932-20C9FD84996E}" srcOrd="2" destOrd="0" presId="urn:microsoft.com/office/officeart/2005/8/layout/vProcess5"/>
    <dgm:cxn modelId="{BB21F32E-61FC-4B80-B042-5702644DA9E2}" type="presParOf" srcId="{6AABFA04-B45C-4B2D-817E-D42E1718E497}" destId="{38E105F3-BF04-43AE-901D-5242FBE6E8A9}" srcOrd="3" destOrd="0" presId="urn:microsoft.com/office/officeart/2005/8/layout/vProcess5"/>
    <dgm:cxn modelId="{320B1C89-A946-4DC3-A5F3-C4775E2FA8FB}" type="presParOf" srcId="{6AABFA04-B45C-4B2D-817E-D42E1718E497}" destId="{5A996B3B-9323-438E-AD99-00ABCA7CCD0B}" srcOrd="4" destOrd="0" presId="urn:microsoft.com/office/officeart/2005/8/layout/vProcess5"/>
    <dgm:cxn modelId="{6025E093-F1F9-4011-BD66-AC1599D95629}" type="presParOf" srcId="{6AABFA04-B45C-4B2D-817E-D42E1718E497}" destId="{FDE80E38-2C8C-498D-B72C-545BED3EDC45}" srcOrd="5" destOrd="0" presId="urn:microsoft.com/office/officeart/2005/8/layout/vProcess5"/>
  </dgm:cxnLst>
  <dgm:bg>
    <a:solidFill>
      <a:srgbClr val="0070C0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7B1CADD6-C27B-4646-A788-6F24FEE8D61A}" type="doc">
      <dgm:prSet loTypeId="urn:microsoft.com/office/officeart/2005/8/layout/v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th-TH"/>
        </a:p>
      </dgm:t>
    </dgm:pt>
    <dgm:pt modelId="{E5B75B09-E0F6-487A-9B9B-8F68B557BEDC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32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3. การให้รางวัล (</a:t>
          </a:r>
          <a:r>
            <a:rPr lang="en-US" sz="32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Reward Allocation) </a:t>
          </a:r>
          <a:r>
            <a:rPr lang="th-TH" sz="32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คือกิจกรรมที่มุ่งส่งเสริมการแสดงพฤติกรรมที่เกี่ยวข้องกับการเปลี่ยนแปลงด้วยการให้รางวัลทั้งภายในและภายนอก</a:t>
          </a:r>
        </a:p>
      </dgm:t>
    </dgm:pt>
    <dgm:pt modelId="{A796EDFA-6086-46D5-8D3D-DB3BA8AD6446}" type="parTrans" cxnId="{F4E5B084-9921-41FB-B1F5-9A0F474319A7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2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6C6956C-E08A-4412-83CC-C4AB3F795D81}" type="sibTrans" cxnId="{F4E5B084-9921-41FB-B1F5-9A0F474319A7}">
      <dgm:prSet custT="1"/>
      <dgm:spPr>
        <a:solidFill>
          <a:srgbClr val="7030A0">
            <a:alpha val="90000"/>
          </a:srgbClr>
        </a:solidFill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2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2E27D4F-14F1-4293-997E-B9F029E7E9B4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32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4. การเผยแพร่ (</a:t>
          </a:r>
          <a:r>
            <a:rPr lang="en-US" sz="32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Diffusion) </a:t>
          </a:r>
          <a:r>
            <a:rPr lang="th-TH" sz="32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th-TH" sz="32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คือกิจกรรมที่มุ่งทำให้กิจกรรมพัฒนาองค์การที่ประสบความสำเร็จในหน่วยงานหนึ่งๆ แพร่เข้าไปในหน่วยงานอื่นๆ  </a:t>
          </a:r>
        </a:p>
      </dgm:t>
    </dgm:pt>
    <dgm:pt modelId="{5FF3356C-CDC6-40CF-BF37-45EC2EC82F9C}" type="parTrans" cxnId="{6458A364-F1AA-48C0-BD5B-123B25F2F58B}">
      <dgm:prSet/>
      <dgm:spPr/>
      <dgm:t>
        <a:bodyPr/>
        <a:lstStyle/>
        <a:p>
          <a:endParaRPr lang="th-TH" sz="3200" b="1"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19B585B-7684-4595-B027-1E553828D2D8}" type="sibTrans" cxnId="{6458A364-F1AA-48C0-BD5B-123B25F2F58B}">
      <dgm:prSet/>
      <dgm:spPr/>
      <dgm:t>
        <a:bodyPr/>
        <a:lstStyle/>
        <a:p>
          <a:endParaRPr lang="th-TH" sz="3200" b="1"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AABFA04-B45C-4B2D-817E-D42E1718E497}" type="pres">
      <dgm:prSet presAssocID="{7B1CADD6-C27B-4646-A788-6F24FEE8D61A}" presName="outerComposite" presStyleCnt="0">
        <dgm:presLayoutVars>
          <dgm:chMax val="5"/>
          <dgm:dir/>
          <dgm:resizeHandles val="exact"/>
        </dgm:presLayoutVars>
      </dgm:prSet>
      <dgm:spPr/>
    </dgm:pt>
    <dgm:pt modelId="{D1970545-2F38-4B11-9E0E-1D582B27FFDF}" type="pres">
      <dgm:prSet presAssocID="{7B1CADD6-C27B-4646-A788-6F24FEE8D61A}" presName="dummyMaxCanvas" presStyleCnt="0">
        <dgm:presLayoutVars/>
      </dgm:prSet>
      <dgm:spPr/>
    </dgm:pt>
    <dgm:pt modelId="{FC3D450F-3812-40DC-9B91-214D278BD22F}" type="pres">
      <dgm:prSet presAssocID="{7B1CADD6-C27B-4646-A788-6F24FEE8D61A}" presName="TwoNodes_1" presStyleLbl="node1" presStyleIdx="0" presStyleCnt="2">
        <dgm:presLayoutVars>
          <dgm:bulletEnabled val="1"/>
        </dgm:presLayoutVars>
      </dgm:prSet>
      <dgm:spPr/>
    </dgm:pt>
    <dgm:pt modelId="{EDDF860B-BD02-493A-AF40-9283FF05CB1B}" type="pres">
      <dgm:prSet presAssocID="{7B1CADD6-C27B-4646-A788-6F24FEE8D61A}" presName="TwoNodes_2" presStyleLbl="node1" presStyleIdx="1" presStyleCnt="2">
        <dgm:presLayoutVars>
          <dgm:bulletEnabled val="1"/>
        </dgm:presLayoutVars>
      </dgm:prSet>
      <dgm:spPr/>
    </dgm:pt>
    <dgm:pt modelId="{E98BDE4F-47F8-4E46-AFAC-0ED31F285EB9}" type="pres">
      <dgm:prSet presAssocID="{7B1CADD6-C27B-4646-A788-6F24FEE8D61A}" presName="TwoConn_1-2" presStyleLbl="fgAccFollowNode1" presStyleIdx="0" presStyleCnt="1">
        <dgm:presLayoutVars>
          <dgm:bulletEnabled val="1"/>
        </dgm:presLayoutVars>
      </dgm:prSet>
      <dgm:spPr/>
    </dgm:pt>
    <dgm:pt modelId="{76F6DD07-CECF-4E8E-A36C-BF34D18F8E39}" type="pres">
      <dgm:prSet presAssocID="{7B1CADD6-C27B-4646-A788-6F24FEE8D61A}" presName="TwoNodes_1_text" presStyleLbl="node1" presStyleIdx="1" presStyleCnt="2">
        <dgm:presLayoutVars>
          <dgm:bulletEnabled val="1"/>
        </dgm:presLayoutVars>
      </dgm:prSet>
      <dgm:spPr/>
    </dgm:pt>
    <dgm:pt modelId="{4FAE9014-396B-459E-95FC-096989AF1D26}" type="pres">
      <dgm:prSet presAssocID="{7B1CADD6-C27B-4646-A788-6F24FEE8D61A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4DDE141F-30B9-4D12-90A0-20C646343740}" type="presOf" srcId="{92E27D4F-14F1-4293-997E-B9F029E7E9B4}" destId="{4FAE9014-396B-459E-95FC-096989AF1D26}" srcOrd="1" destOrd="0" presId="urn:microsoft.com/office/officeart/2005/8/layout/vProcess5"/>
    <dgm:cxn modelId="{55DA123B-F4DE-4360-A6E0-FBF129303263}" type="presOf" srcId="{E5B75B09-E0F6-487A-9B9B-8F68B557BEDC}" destId="{FC3D450F-3812-40DC-9B91-214D278BD22F}" srcOrd="0" destOrd="0" presId="urn:microsoft.com/office/officeart/2005/8/layout/vProcess5"/>
    <dgm:cxn modelId="{6458A364-F1AA-48C0-BD5B-123B25F2F58B}" srcId="{7B1CADD6-C27B-4646-A788-6F24FEE8D61A}" destId="{92E27D4F-14F1-4293-997E-B9F029E7E9B4}" srcOrd="1" destOrd="0" parTransId="{5FF3356C-CDC6-40CF-BF37-45EC2EC82F9C}" sibTransId="{419B585B-7684-4595-B027-1E553828D2D8}"/>
    <dgm:cxn modelId="{3DADE744-B389-48C6-A95F-10CFEE2D6B77}" type="presOf" srcId="{E5B75B09-E0F6-487A-9B9B-8F68B557BEDC}" destId="{76F6DD07-CECF-4E8E-A36C-BF34D18F8E39}" srcOrd="1" destOrd="0" presId="urn:microsoft.com/office/officeart/2005/8/layout/vProcess5"/>
    <dgm:cxn modelId="{436BCD6E-0A36-4404-95AD-550F7D3ADA6C}" type="presOf" srcId="{D6C6956C-E08A-4412-83CC-C4AB3F795D81}" destId="{E98BDE4F-47F8-4E46-AFAC-0ED31F285EB9}" srcOrd="0" destOrd="0" presId="urn:microsoft.com/office/officeart/2005/8/layout/vProcess5"/>
    <dgm:cxn modelId="{F4E5B084-9921-41FB-B1F5-9A0F474319A7}" srcId="{7B1CADD6-C27B-4646-A788-6F24FEE8D61A}" destId="{E5B75B09-E0F6-487A-9B9B-8F68B557BEDC}" srcOrd="0" destOrd="0" parTransId="{A796EDFA-6086-46D5-8D3D-DB3BA8AD6446}" sibTransId="{D6C6956C-E08A-4412-83CC-C4AB3F795D81}"/>
    <dgm:cxn modelId="{87CD578F-5A46-498D-8243-5156808519BA}" type="presOf" srcId="{7B1CADD6-C27B-4646-A788-6F24FEE8D61A}" destId="{6AABFA04-B45C-4B2D-817E-D42E1718E497}" srcOrd="0" destOrd="0" presId="urn:microsoft.com/office/officeart/2005/8/layout/vProcess5"/>
    <dgm:cxn modelId="{B5473EA7-C6BA-45D5-ABD3-0A59B21CCAB6}" type="presOf" srcId="{92E27D4F-14F1-4293-997E-B9F029E7E9B4}" destId="{EDDF860B-BD02-493A-AF40-9283FF05CB1B}" srcOrd="0" destOrd="0" presId="urn:microsoft.com/office/officeart/2005/8/layout/vProcess5"/>
    <dgm:cxn modelId="{B8A7882C-3F0C-49D0-B94C-1FBFFA6B45FE}" type="presParOf" srcId="{6AABFA04-B45C-4B2D-817E-D42E1718E497}" destId="{D1970545-2F38-4B11-9E0E-1D582B27FFDF}" srcOrd="0" destOrd="0" presId="urn:microsoft.com/office/officeart/2005/8/layout/vProcess5"/>
    <dgm:cxn modelId="{EA1B3477-E4F6-4A5D-9781-9E3D60FD307A}" type="presParOf" srcId="{6AABFA04-B45C-4B2D-817E-D42E1718E497}" destId="{FC3D450F-3812-40DC-9B91-214D278BD22F}" srcOrd="1" destOrd="0" presId="urn:microsoft.com/office/officeart/2005/8/layout/vProcess5"/>
    <dgm:cxn modelId="{DC9A9B90-E900-41EE-94C0-186CCF7CE114}" type="presParOf" srcId="{6AABFA04-B45C-4B2D-817E-D42E1718E497}" destId="{EDDF860B-BD02-493A-AF40-9283FF05CB1B}" srcOrd="2" destOrd="0" presId="urn:microsoft.com/office/officeart/2005/8/layout/vProcess5"/>
    <dgm:cxn modelId="{2A2BD32C-E47F-411C-B2FD-0735955A6838}" type="presParOf" srcId="{6AABFA04-B45C-4B2D-817E-D42E1718E497}" destId="{E98BDE4F-47F8-4E46-AFAC-0ED31F285EB9}" srcOrd="3" destOrd="0" presId="urn:microsoft.com/office/officeart/2005/8/layout/vProcess5"/>
    <dgm:cxn modelId="{AE62A999-6DF4-4622-935F-B20488F6D691}" type="presParOf" srcId="{6AABFA04-B45C-4B2D-817E-D42E1718E497}" destId="{76F6DD07-CECF-4E8E-A36C-BF34D18F8E39}" srcOrd="4" destOrd="0" presId="urn:microsoft.com/office/officeart/2005/8/layout/vProcess5"/>
    <dgm:cxn modelId="{AD96E55F-0166-4BED-8544-F947949AE46A}" type="presParOf" srcId="{6AABFA04-B45C-4B2D-817E-D42E1718E497}" destId="{4FAE9014-396B-459E-95FC-096989AF1D26}" srcOrd="5" destOrd="0" presId="urn:microsoft.com/office/officeart/2005/8/layout/vProcess5"/>
  </dgm:cxnLst>
  <dgm:bg>
    <a:solidFill>
      <a:srgbClr val="0070C0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7B1CADD6-C27B-4646-A788-6F24FEE8D61A}" type="doc">
      <dgm:prSet loTypeId="urn:microsoft.com/office/officeart/2005/8/layout/v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th-TH"/>
        </a:p>
      </dgm:t>
    </dgm:pt>
    <dgm:pt modelId="{8A13B6EB-B3D8-484C-AAEC-57AC43A87D46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28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5. การสร้างขวัญและกำลังใจ (</a:t>
          </a:r>
          <a:r>
            <a:rPr lang="en-US" sz="28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Sensing and Calibration) </a:t>
          </a:r>
          <a:r>
            <a:rPr lang="th-TH" sz="28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คือกิจกรรมการสร้างพลังและกำลังใจที่ลดลง อันเป็นผลมาจากการเปลี่ยนแปลงที่เกิดจากปัจจัยต่างๆ คือ</a:t>
          </a:r>
        </a:p>
      </dgm:t>
    </dgm:pt>
    <dgm:pt modelId="{80898781-91B0-411E-92D4-1152AAAFF91B}" type="parTrans" cxnId="{D5927CA0-FF37-4698-9E52-DA9B36CD85BA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6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7D800C-CB5A-45AC-883E-D98FD7EE079A}" type="sibTrans" cxnId="{D5927CA0-FF37-4698-9E52-DA9B36CD85BA}">
      <dgm:prSet custT="1"/>
      <dgm:spPr>
        <a:solidFill>
          <a:srgbClr val="7030A0">
            <a:alpha val="90000"/>
          </a:srgbClr>
        </a:solidFill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6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14D0720-BEF4-4ECF-A095-D4EFFA2B1D5A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36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-การเปลี่ยนตัวผู้บริหาร</a:t>
          </a:r>
        </a:p>
      </dgm:t>
    </dgm:pt>
    <dgm:pt modelId="{BE108444-25BD-4D55-BD74-A0BBEC8639D8}" type="parTrans" cxnId="{230AC211-E12D-4658-A853-6281D14D17EA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6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2BDEDD9-2868-4C1D-933F-AFD00FB5DA62}" type="sibTrans" cxnId="{230AC211-E12D-4658-A853-6281D14D17EA}">
      <dgm:prSet custT="1"/>
      <dgm:spPr>
        <a:solidFill>
          <a:srgbClr val="7030A0">
            <a:alpha val="90000"/>
          </a:srgbClr>
        </a:solidFill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6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5B75B09-E0F6-487A-9B9B-8F68B557BEDC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36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-การลาออกของผู้ที่มีบทบาทสำคัญต่อการเปลี่ยนแปลง</a:t>
          </a:r>
        </a:p>
      </dgm:t>
    </dgm:pt>
    <dgm:pt modelId="{A796EDFA-6086-46D5-8D3D-DB3BA8AD6446}" type="parTrans" cxnId="{F4E5B084-9921-41FB-B1F5-9A0F474319A7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6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6C6956C-E08A-4412-83CC-C4AB3F795D81}" type="sibTrans" cxnId="{F4E5B084-9921-41FB-B1F5-9A0F474319A7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6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AABFA04-B45C-4B2D-817E-D42E1718E497}" type="pres">
      <dgm:prSet presAssocID="{7B1CADD6-C27B-4646-A788-6F24FEE8D61A}" presName="outerComposite" presStyleCnt="0">
        <dgm:presLayoutVars>
          <dgm:chMax val="5"/>
          <dgm:dir/>
          <dgm:resizeHandles val="exact"/>
        </dgm:presLayoutVars>
      </dgm:prSet>
      <dgm:spPr/>
    </dgm:pt>
    <dgm:pt modelId="{D1970545-2F38-4B11-9E0E-1D582B27FFDF}" type="pres">
      <dgm:prSet presAssocID="{7B1CADD6-C27B-4646-A788-6F24FEE8D61A}" presName="dummyMaxCanvas" presStyleCnt="0">
        <dgm:presLayoutVars/>
      </dgm:prSet>
      <dgm:spPr/>
    </dgm:pt>
    <dgm:pt modelId="{B9F697FB-432A-4C3B-9500-3AA955CAB82D}" type="pres">
      <dgm:prSet presAssocID="{7B1CADD6-C27B-4646-A788-6F24FEE8D61A}" presName="ThreeNodes_1" presStyleLbl="node1" presStyleIdx="0" presStyleCnt="3">
        <dgm:presLayoutVars>
          <dgm:bulletEnabled val="1"/>
        </dgm:presLayoutVars>
      </dgm:prSet>
      <dgm:spPr/>
    </dgm:pt>
    <dgm:pt modelId="{3EB68848-4818-4149-9793-0D6BCCCBA3D1}" type="pres">
      <dgm:prSet presAssocID="{7B1CADD6-C27B-4646-A788-6F24FEE8D61A}" presName="ThreeNodes_2" presStyleLbl="node1" presStyleIdx="1" presStyleCnt="3">
        <dgm:presLayoutVars>
          <dgm:bulletEnabled val="1"/>
        </dgm:presLayoutVars>
      </dgm:prSet>
      <dgm:spPr/>
    </dgm:pt>
    <dgm:pt modelId="{574539B6-D96E-4ADE-94F8-F0DEE97F2690}" type="pres">
      <dgm:prSet presAssocID="{7B1CADD6-C27B-4646-A788-6F24FEE8D61A}" presName="ThreeNodes_3" presStyleLbl="node1" presStyleIdx="2" presStyleCnt="3">
        <dgm:presLayoutVars>
          <dgm:bulletEnabled val="1"/>
        </dgm:presLayoutVars>
      </dgm:prSet>
      <dgm:spPr/>
    </dgm:pt>
    <dgm:pt modelId="{67F05C32-5797-4E7C-96ED-223275C4FB2F}" type="pres">
      <dgm:prSet presAssocID="{7B1CADD6-C27B-4646-A788-6F24FEE8D61A}" presName="ThreeConn_1-2" presStyleLbl="fgAccFollowNode1" presStyleIdx="0" presStyleCnt="2">
        <dgm:presLayoutVars>
          <dgm:bulletEnabled val="1"/>
        </dgm:presLayoutVars>
      </dgm:prSet>
      <dgm:spPr/>
    </dgm:pt>
    <dgm:pt modelId="{79DFE152-4C05-4406-8A0D-7AA41E08B0EA}" type="pres">
      <dgm:prSet presAssocID="{7B1CADD6-C27B-4646-A788-6F24FEE8D61A}" presName="ThreeConn_2-3" presStyleLbl="fgAccFollowNode1" presStyleIdx="1" presStyleCnt="2">
        <dgm:presLayoutVars>
          <dgm:bulletEnabled val="1"/>
        </dgm:presLayoutVars>
      </dgm:prSet>
      <dgm:spPr/>
    </dgm:pt>
    <dgm:pt modelId="{1EF706B0-D366-4A57-99B6-ABB61C443F98}" type="pres">
      <dgm:prSet presAssocID="{7B1CADD6-C27B-4646-A788-6F24FEE8D61A}" presName="ThreeNodes_1_text" presStyleLbl="node1" presStyleIdx="2" presStyleCnt="3">
        <dgm:presLayoutVars>
          <dgm:bulletEnabled val="1"/>
        </dgm:presLayoutVars>
      </dgm:prSet>
      <dgm:spPr/>
    </dgm:pt>
    <dgm:pt modelId="{6A965757-D72A-463B-8CC0-7482F8DE2D4F}" type="pres">
      <dgm:prSet presAssocID="{7B1CADD6-C27B-4646-A788-6F24FEE8D61A}" presName="ThreeNodes_2_text" presStyleLbl="node1" presStyleIdx="2" presStyleCnt="3">
        <dgm:presLayoutVars>
          <dgm:bulletEnabled val="1"/>
        </dgm:presLayoutVars>
      </dgm:prSet>
      <dgm:spPr/>
    </dgm:pt>
    <dgm:pt modelId="{4AD16F7A-EF74-471E-9155-797EC736CDF6}" type="pres">
      <dgm:prSet presAssocID="{7B1CADD6-C27B-4646-A788-6F24FEE8D61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30AC211-E12D-4658-A853-6281D14D17EA}" srcId="{7B1CADD6-C27B-4646-A788-6F24FEE8D61A}" destId="{B14D0720-BEF4-4ECF-A095-D4EFFA2B1D5A}" srcOrd="1" destOrd="0" parTransId="{BE108444-25BD-4D55-BD74-A0BBEC8639D8}" sibTransId="{D2BDEDD9-2868-4C1D-933F-AFD00FB5DA62}"/>
    <dgm:cxn modelId="{0086351A-4AA6-4420-84AF-BB605A0FEE39}" type="presOf" srcId="{E5B75B09-E0F6-487A-9B9B-8F68B557BEDC}" destId="{4AD16F7A-EF74-471E-9155-797EC736CDF6}" srcOrd="1" destOrd="0" presId="urn:microsoft.com/office/officeart/2005/8/layout/vProcess5"/>
    <dgm:cxn modelId="{81FE1825-9BCC-4C25-AD79-C82659DD067E}" type="presOf" srcId="{8A13B6EB-B3D8-484C-AAEC-57AC43A87D46}" destId="{1EF706B0-D366-4A57-99B6-ABB61C443F98}" srcOrd="1" destOrd="0" presId="urn:microsoft.com/office/officeart/2005/8/layout/vProcess5"/>
    <dgm:cxn modelId="{9D49A22A-B9CA-4315-BACB-EB6B16481B22}" type="presOf" srcId="{8A13B6EB-B3D8-484C-AAEC-57AC43A87D46}" destId="{B9F697FB-432A-4C3B-9500-3AA955CAB82D}" srcOrd="0" destOrd="0" presId="urn:microsoft.com/office/officeart/2005/8/layout/vProcess5"/>
    <dgm:cxn modelId="{E6B6FB76-6799-4507-8646-1FFD878DB717}" type="presOf" srcId="{E5B75B09-E0F6-487A-9B9B-8F68B557BEDC}" destId="{574539B6-D96E-4ADE-94F8-F0DEE97F2690}" srcOrd="0" destOrd="0" presId="urn:microsoft.com/office/officeart/2005/8/layout/vProcess5"/>
    <dgm:cxn modelId="{F4E5B084-9921-41FB-B1F5-9A0F474319A7}" srcId="{7B1CADD6-C27B-4646-A788-6F24FEE8D61A}" destId="{E5B75B09-E0F6-487A-9B9B-8F68B557BEDC}" srcOrd="2" destOrd="0" parTransId="{A796EDFA-6086-46D5-8D3D-DB3BA8AD6446}" sibTransId="{D6C6956C-E08A-4412-83CC-C4AB3F795D81}"/>
    <dgm:cxn modelId="{889D1987-BCD3-4C14-8D75-F610D9024D13}" type="presOf" srcId="{587D800C-CB5A-45AC-883E-D98FD7EE079A}" destId="{67F05C32-5797-4E7C-96ED-223275C4FB2F}" srcOrd="0" destOrd="0" presId="urn:microsoft.com/office/officeart/2005/8/layout/vProcess5"/>
    <dgm:cxn modelId="{B4E50692-DA03-44B3-BB2B-73B254B69B61}" type="presOf" srcId="{D2BDEDD9-2868-4C1D-933F-AFD00FB5DA62}" destId="{79DFE152-4C05-4406-8A0D-7AA41E08B0EA}" srcOrd="0" destOrd="0" presId="urn:microsoft.com/office/officeart/2005/8/layout/vProcess5"/>
    <dgm:cxn modelId="{D5927CA0-FF37-4698-9E52-DA9B36CD85BA}" srcId="{7B1CADD6-C27B-4646-A788-6F24FEE8D61A}" destId="{8A13B6EB-B3D8-484C-AAEC-57AC43A87D46}" srcOrd="0" destOrd="0" parTransId="{80898781-91B0-411E-92D4-1152AAAFF91B}" sibTransId="{587D800C-CB5A-45AC-883E-D98FD7EE079A}"/>
    <dgm:cxn modelId="{7AA987B7-EA2F-46D8-8A36-55EC3226AEB7}" type="presOf" srcId="{B14D0720-BEF4-4ECF-A095-D4EFFA2B1D5A}" destId="{3EB68848-4818-4149-9793-0D6BCCCBA3D1}" srcOrd="0" destOrd="0" presId="urn:microsoft.com/office/officeart/2005/8/layout/vProcess5"/>
    <dgm:cxn modelId="{EE2B09F3-830F-4468-858B-577458F7D1F1}" type="presOf" srcId="{7B1CADD6-C27B-4646-A788-6F24FEE8D61A}" destId="{6AABFA04-B45C-4B2D-817E-D42E1718E497}" srcOrd="0" destOrd="0" presId="urn:microsoft.com/office/officeart/2005/8/layout/vProcess5"/>
    <dgm:cxn modelId="{F80432FA-FEA7-45D1-B935-6072BEA046D2}" type="presOf" srcId="{B14D0720-BEF4-4ECF-A095-D4EFFA2B1D5A}" destId="{6A965757-D72A-463B-8CC0-7482F8DE2D4F}" srcOrd="1" destOrd="0" presId="urn:microsoft.com/office/officeart/2005/8/layout/vProcess5"/>
    <dgm:cxn modelId="{BDEF9FE6-0495-4F15-B3B7-FFA5598298F7}" type="presParOf" srcId="{6AABFA04-B45C-4B2D-817E-D42E1718E497}" destId="{D1970545-2F38-4B11-9E0E-1D582B27FFDF}" srcOrd="0" destOrd="0" presId="urn:microsoft.com/office/officeart/2005/8/layout/vProcess5"/>
    <dgm:cxn modelId="{3E8B0D1C-DDDF-4610-9444-63943A2B5559}" type="presParOf" srcId="{6AABFA04-B45C-4B2D-817E-D42E1718E497}" destId="{B9F697FB-432A-4C3B-9500-3AA955CAB82D}" srcOrd="1" destOrd="0" presId="urn:microsoft.com/office/officeart/2005/8/layout/vProcess5"/>
    <dgm:cxn modelId="{CB9B20AF-E0DE-4410-843D-D6397D6E3EC8}" type="presParOf" srcId="{6AABFA04-B45C-4B2D-817E-D42E1718E497}" destId="{3EB68848-4818-4149-9793-0D6BCCCBA3D1}" srcOrd="2" destOrd="0" presId="urn:microsoft.com/office/officeart/2005/8/layout/vProcess5"/>
    <dgm:cxn modelId="{21F62FBE-CFC4-4334-AE97-F1B49647D298}" type="presParOf" srcId="{6AABFA04-B45C-4B2D-817E-D42E1718E497}" destId="{574539B6-D96E-4ADE-94F8-F0DEE97F2690}" srcOrd="3" destOrd="0" presId="urn:microsoft.com/office/officeart/2005/8/layout/vProcess5"/>
    <dgm:cxn modelId="{42553848-44BB-4B66-86E1-58CB426E6E68}" type="presParOf" srcId="{6AABFA04-B45C-4B2D-817E-D42E1718E497}" destId="{67F05C32-5797-4E7C-96ED-223275C4FB2F}" srcOrd="4" destOrd="0" presId="urn:microsoft.com/office/officeart/2005/8/layout/vProcess5"/>
    <dgm:cxn modelId="{0F03823B-D338-4A7B-A124-42E4E7AE4881}" type="presParOf" srcId="{6AABFA04-B45C-4B2D-817E-D42E1718E497}" destId="{79DFE152-4C05-4406-8A0D-7AA41E08B0EA}" srcOrd="5" destOrd="0" presId="urn:microsoft.com/office/officeart/2005/8/layout/vProcess5"/>
    <dgm:cxn modelId="{B6A1D6CE-6113-4777-9291-6DEF363F0214}" type="presParOf" srcId="{6AABFA04-B45C-4B2D-817E-D42E1718E497}" destId="{1EF706B0-D366-4A57-99B6-ABB61C443F98}" srcOrd="6" destOrd="0" presId="urn:microsoft.com/office/officeart/2005/8/layout/vProcess5"/>
    <dgm:cxn modelId="{080ACFC2-0B0D-4C28-BDF2-83E35CEA7AD0}" type="presParOf" srcId="{6AABFA04-B45C-4B2D-817E-D42E1718E497}" destId="{6A965757-D72A-463B-8CC0-7482F8DE2D4F}" srcOrd="7" destOrd="0" presId="urn:microsoft.com/office/officeart/2005/8/layout/vProcess5"/>
    <dgm:cxn modelId="{99591768-A7F9-4DFE-B5CC-A0518FB50083}" type="presParOf" srcId="{6AABFA04-B45C-4B2D-817E-D42E1718E497}" destId="{4AD16F7A-EF74-471E-9155-797EC736CDF6}" srcOrd="8" destOrd="0" presId="urn:microsoft.com/office/officeart/2005/8/layout/vProcess5"/>
  </dgm:cxnLst>
  <dgm:bg>
    <a:solidFill>
      <a:srgbClr val="0070C0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B1CADD6-C27B-4646-A788-6F24FEE8D61A}" type="doc">
      <dgm:prSet loTypeId="urn:microsoft.com/office/officeart/2005/8/layout/v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th-TH"/>
        </a:p>
      </dgm:t>
    </dgm:pt>
    <dgm:pt modelId="{8A13B6EB-B3D8-484C-AAEC-57AC43A87D46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36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การลาออกของบุคลากรจำนวนที่ผ่านการฝึกอบรมความรู้และทักษะที่เกี่ยวข้องกับกิจกรรมการเปลี่ยนแปลงองค์การ</a:t>
          </a:r>
        </a:p>
      </dgm:t>
    </dgm:pt>
    <dgm:pt modelId="{80898781-91B0-411E-92D4-1152AAAFF91B}" type="parTrans" cxnId="{D5927CA0-FF37-4698-9E52-DA9B36CD85BA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6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7D800C-CB5A-45AC-883E-D98FD7EE079A}" type="sibTrans" cxnId="{D5927CA0-FF37-4698-9E52-DA9B36CD85BA}">
      <dgm:prSet custT="1"/>
      <dgm:spPr>
        <a:solidFill>
          <a:srgbClr val="7030A0">
            <a:alpha val="90000"/>
          </a:srgbClr>
        </a:solidFill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6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14D0720-BEF4-4ECF-A095-D4EFFA2B1D5A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36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-รวมทั้งการแก้ไขปัญหาที่เกี่ยวข้องเพื่อให้ผลของการเปลี่ยนแปลงดำรงอยู่ต่อไปอย่างยั่งยืน</a:t>
          </a:r>
        </a:p>
      </dgm:t>
    </dgm:pt>
    <dgm:pt modelId="{BE108444-25BD-4D55-BD74-A0BBEC8639D8}" type="parTrans" cxnId="{230AC211-E12D-4658-A853-6281D14D17EA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6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2BDEDD9-2868-4C1D-933F-AFD00FB5DA62}" type="sibTrans" cxnId="{230AC211-E12D-4658-A853-6281D14D17EA}">
      <dgm:prSet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6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AABFA04-B45C-4B2D-817E-D42E1718E497}" type="pres">
      <dgm:prSet presAssocID="{7B1CADD6-C27B-4646-A788-6F24FEE8D61A}" presName="outerComposite" presStyleCnt="0">
        <dgm:presLayoutVars>
          <dgm:chMax val="5"/>
          <dgm:dir/>
          <dgm:resizeHandles val="exact"/>
        </dgm:presLayoutVars>
      </dgm:prSet>
      <dgm:spPr/>
    </dgm:pt>
    <dgm:pt modelId="{D1970545-2F38-4B11-9E0E-1D582B27FFDF}" type="pres">
      <dgm:prSet presAssocID="{7B1CADD6-C27B-4646-A788-6F24FEE8D61A}" presName="dummyMaxCanvas" presStyleCnt="0">
        <dgm:presLayoutVars/>
      </dgm:prSet>
      <dgm:spPr/>
    </dgm:pt>
    <dgm:pt modelId="{594969F6-AD72-467B-B0DA-220D767A25CF}" type="pres">
      <dgm:prSet presAssocID="{7B1CADD6-C27B-4646-A788-6F24FEE8D61A}" presName="TwoNodes_1" presStyleLbl="node1" presStyleIdx="0" presStyleCnt="2">
        <dgm:presLayoutVars>
          <dgm:bulletEnabled val="1"/>
        </dgm:presLayoutVars>
      </dgm:prSet>
      <dgm:spPr/>
    </dgm:pt>
    <dgm:pt modelId="{21D4CAB4-90F5-4915-BB37-A0DB5ED2269C}" type="pres">
      <dgm:prSet presAssocID="{7B1CADD6-C27B-4646-A788-6F24FEE8D61A}" presName="TwoNodes_2" presStyleLbl="node1" presStyleIdx="1" presStyleCnt="2">
        <dgm:presLayoutVars>
          <dgm:bulletEnabled val="1"/>
        </dgm:presLayoutVars>
      </dgm:prSet>
      <dgm:spPr/>
    </dgm:pt>
    <dgm:pt modelId="{C5D4BEC7-FBCD-4DE1-9055-045DB30C3C8C}" type="pres">
      <dgm:prSet presAssocID="{7B1CADD6-C27B-4646-A788-6F24FEE8D61A}" presName="TwoConn_1-2" presStyleLbl="fgAccFollowNode1" presStyleIdx="0" presStyleCnt="1">
        <dgm:presLayoutVars>
          <dgm:bulletEnabled val="1"/>
        </dgm:presLayoutVars>
      </dgm:prSet>
      <dgm:spPr/>
    </dgm:pt>
    <dgm:pt modelId="{EB79414A-2407-408A-9525-B7726BAFD7AE}" type="pres">
      <dgm:prSet presAssocID="{7B1CADD6-C27B-4646-A788-6F24FEE8D61A}" presName="TwoNodes_1_text" presStyleLbl="node1" presStyleIdx="1" presStyleCnt="2">
        <dgm:presLayoutVars>
          <dgm:bulletEnabled val="1"/>
        </dgm:presLayoutVars>
      </dgm:prSet>
      <dgm:spPr/>
    </dgm:pt>
    <dgm:pt modelId="{A37A5A9F-2C72-4E62-B82C-7D3D477115D8}" type="pres">
      <dgm:prSet presAssocID="{7B1CADD6-C27B-4646-A788-6F24FEE8D61A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5591EC04-750F-4D5B-BC19-9AE9F3F254A1}" type="presOf" srcId="{B14D0720-BEF4-4ECF-A095-D4EFFA2B1D5A}" destId="{A37A5A9F-2C72-4E62-B82C-7D3D477115D8}" srcOrd="1" destOrd="0" presId="urn:microsoft.com/office/officeart/2005/8/layout/vProcess5"/>
    <dgm:cxn modelId="{230AC211-E12D-4658-A853-6281D14D17EA}" srcId="{7B1CADD6-C27B-4646-A788-6F24FEE8D61A}" destId="{B14D0720-BEF4-4ECF-A095-D4EFFA2B1D5A}" srcOrd="1" destOrd="0" parTransId="{BE108444-25BD-4D55-BD74-A0BBEC8639D8}" sibTransId="{D2BDEDD9-2868-4C1D-933F-AFD00FB5DA62}"/>
    <dgm:cxn modelId="{568E1462-EC75-45F8-BB6E-85AB7CEEE364}" type="presOf" srcId="{8A13B6EB-B3D8-484C-AAEC-57AC43A87D46}" destId="{594969F6-AD72-467B-B0DA-220D767A25CF}" srcOrd="0" destOrd="0" presId="urn:microsoft.com/office/officeart/2005/8/layout/vProcess5"/>
    <dgm:cxn modelId="{4222D17C-C076-41E4-8BCB-5F32CA331911}" type="presOf" srcId="{8A13B6EB-B3D8-484C-AAEC-57AC43A87D46}" destId="{EB79414A-2407-408A-9525-B7726BAFD7AE}" srcOrd="1" destOrd="0" presId="urn:microsoft.com/office/officeart/2005/8/layout/vProcess5"/>
    <dgm:cxn modelId="{5D61FB9A-70FE-49C4-AF80-7E64AB3D64CB}" type="presOf" srcId="{7B1CADD6-C27B-4646-A788-6F24FEE8D61A}" destId="{6AABFA04-B45C-4B2D-817E-D42E1718E497}" srcOrd="0" destOrd="0" presId="urn:microsoft.com/office/officeart/2005/8/layout/vProcess5"/>
    <dgm:cxn modelId="{D5927CA0-FF37-4698-9E52-DA9B36CD85BA}" srcId="{7B1CADD6-C27B-4646-A788-6F24FEE8D61A}" destId="{8A13B6EB-B3D8-484C-AAEC-57AC43A87D46}" srcOrd="0" destOrd="0" parTransId="{80898781-91B0-411E-92D4-1152AAAFF91B}" sibTransId="{587D800C-CB5A-45AC-883E-D98FD7EE079A}"/>
    <dgm:cxn modelId="{F6D0B9D4-7BBA-46E8-986F-188B53671DD2}" type="presOf" srcId="{587D800C-CB5A-45AC-883E-D98FD7EE079A}" destId="{C5D4BEC7-FBCD-4DE1-9055-045DB30C3C8C}" srcOrd="0" destOrd="0" presId="urn:microsoft.com/office/officeart/2005/8/layout/vProcess5"/>
    <dgm:cxn modelId="{E20BC9FC-14CA-423E-8B40-924B15634E5E}" type="presOf" srcId="{B14D0720-BEF4-4ECF-A095-D4EFFA2B1D5A}" destId="{21D4CAB4-90F5-4915-BB37-A0DB5ED2269C}" srcOrd="0" destOrd="0" presId="urn:microsoft.com/office/officeart/2005/8/layout/vProcess5"/>
    <dgm:cxn modelId="{D91931B5-50EC-4B61-842F-ABD8F200BBE6}" type="presParOf" srcId="{6AABFA04-B45C-4B2D-817E-D42E1718E497}" destId="{D1970545-2F38-4B11-9E0E-1D582B27FFDF}" srcOrd="0" destOrd="0" presId="urn:microsoft.com/office/officeart/2005/8/layout/vProcess5"/>
    <dgm:cxn modelId="{0BA1A408-96A4-4F0F-8A46-C2EB988A64F1}" type="presParOf" srcId="{6AABFA04-B45C-4B2D-817E-D42E1718E497}" destId="{594969F6-AD72-467B-B0DA-220D767A25CF}" srcOrd="1" destOrd="0" presId="urn:microsoft.com/office/officeart/2005/8/layout/vProcess5"/>
    <dgm:cxn modelId="{161E0FBE-2E80-44F9-958A-798D234B2C74}" type="presParOf" srcId="{6AABFA04-B45C-4B2D-817E-D42E1718E497}" destId="{21D4CAB4-90F5-4915-BB37-A0DB5ED2269C}" srcOrd="2" destOrd="0" presId="urn:microsoft.com/office/officeart/2005/8/layout/vProcess5"/>
    <dgm:cxn modelId="{F510BF86-C8EA-4568-ADF7-CAD865666743}" type="presParOf" srcId="{6AABFA04-B45C-4B2D-817E-D42E1718E497}" destId="{C5D4BEC7-FBCD-4DE1-9055-045DB30C3C8C}" srcOrd="3" destOrd="0" presId="urn:microsoft.com/office/officeart/2005/8/layout/vProcess5"/>
    <dgm:cxn modelId="{0587D848-7A15-495E-8E39-F7297A72A8C9}" type="presParOf" srcId="{6AABFA04-B45C-4B2D-817E-D42E1718E497}" destId="{EB79414A-2407-408A-9525-B7726BAFD7AE}" srcOrd="4" destOrd="0" presId="urn:microsoft.com/office/officeart/2005/8/layout/vProcess5"/>
    <dgm:cxn modelId="{AD1DCDA1-DCCD-43EE-B28D-7792A75C0B76}" type="presParOf" srcId="{6AABFA04-B45C-4B2D-817E-D42E1718E497}" destId="{A37A5A9F-2C72-4E62-B82C-7D3D477115D8}" srcOrd="5" destOrd="0" presId="urn:microsoft.com/office/officeart/2005/8/layout/vProcess5"/>
  </dgm:cxnLst>
  <dgm:bg>
    <a:solidFill>
      <a:srgbClr val="0070C0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AA828DC-2AB3-42DD-9A23-1B73C574D184}" type="doc">
      <dgm:prSet loTypeId="urn:microsoft.com/office/officeart/2005/8/layout/arrow2" loCatId="process" qsTypeId="urn:microsoft.com/office/officeart/2005/8/quickstyle/3d3" qsCatId="3D" csTypeId="urn:microsoft.com/office/officeart/2005/8/colors/accent1_2" csCatId="accent1" phldr="1"/>
      <dgm:spPr/>
    </dgm:pt>
    <dgm:pt modelId="{F09E7B12-66A7-4E10-82B9-9900FDDEF87E}">
      <dgm:prSet phldrT="[Text]" custT="1"/>
      <dgm:spPr/>
      <dgm:t>
        <a:bodyPr>
          <a:scene3d>
            <a:camera prst="orthographicFront"/>
            <a:lightRig rig="threePt" dir="t"/>
          </a:scene3d>
          <a:sp3d extrusionH="57150">
            <a:bevelT w="38100" h="38100" prst="angle"/>
          </a:sp3d>
        </a:bodyPr>
        <a:lstStyle/>
        <a:p>
          <a:r>
            <a:rPr lang="th-TH" sz="6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ตัวชี้วัดความยั่งยืน (</a:t>
          </a:r>
          <a:r>
            <a:rPr lang="en-US" sz="6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Indicators of Institutionalization)</a:t>
          </a:r>
        </a:p>
      </dgm:t>
    </dgm:pt>
    <dgm:pt modelId="{AEC06345-95C6-4BD4-A118-3DFDD9A6B9A1}" type="parTrans" cxnId="{B7788DCB-F4DC-4C95-801A-782BB9A1C0CB}">
      <dgm:prSet/>
      <dgm:spPr/>
      <dgm:t>
        <a:bodyPr/>
        <a:lstStyle/>
        <a:p>
          <a:endParaRPr lang="en-US" sz="54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0F6E9D0-1DE8-40A5-A04C-FF45E52DB40E}" type="sibTrans" cxnId="{B7788DCB-F4DC-4C95-801A-782BB9A1C0CB}">
      <dgm:prSet/>
      <dgm:spPr/>
      <dgm:t>
        <a:bodyPr/>
        <a:lstStyle/>
        <a:p>
          <a:endParaRPr lang="en-US" sz="54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457BDB0-FCAF-4812-9314-C9057B610ABE}" type="pres">
      <dgm:prSet presAssocID="{9AA828DC-2AB3-42DD-9A23-1B73C574D184}" presName="arrowDiagram" presStyleCnt="0">
        <dgm:presLayoutVars>
          <dgm:chMax val="5"/>
          <dgm:dir/>
          <dgm:resizeHandles val="exact"/>
        </dgm:presLayoutVars>
      </dgm:prSet>
      <dgm:spPr/>
    </dgm:pt>
    <dgm:pt modelId="{4FE5494D-148B-489A-9D57-C491DEC93732}" type="pres">
      <dgm:prSet presAssocID="{9AA828DC-2AB3-42DD-9A23-1B73C574D184}" presName="arrow" presStyleLbl="bgShp" presStyleIdx="0" presStyleCnt="1"/>
      <dgm:spPr/>
    </dgm:pt>
    <dgm:pt modelId="{50216DE2-A655-41C4-9A35-3B7C971057C6}" type="pres">
      <dgm:prSet presAssocID="{9AA828DC-2AB3-42DD-9A23-1B73C574D184}" presName="arrowDiagram1" presStyleCnt="0">
        <dgm:presLayoutVars>
          <dgm:bulletEnabled val="1"/>
        </dgm:presLayoutVars>
      </dgm:prSet>
      <dgm:spPr/>
    </dgm:pt>
    <dgm:pt modelId="{DB5CC2AE-6B07-48D8-8526-E6A5FE950531}" type="pres">
      <dgm:prSet presAssocID="{F09E7B12-66A7-4E10-82B9-9900FDDEF87E}" presName="bullet1" presStyleLbl="node1" presStyleIdx="0" presStyleCnt="1"/>
      <dgm:spPr/>
    </dgm:pt>
    <dgm:pt modelId="{C5CB4F88-E437-44A2-91CD-C2CF0D3BA70B}" type="pres">
      <dgm:prSet presAssocID="{F09E7B12-66A7-4E10-82B9-9900FDDEF87E}" presName="textBox1" presStyleLbl="revTx" presStyleIdx="0" presStyleCnt="1" custScaleX="223172">
        <dgm:presLayoutVars>
          <dgm:bulletEnabled val="1"/>
        </dgm:presLayoutVars>
      </dgm:prSet>
      <dgm:spPr/>
    </dgm:pt>
  </dgm:ptLst>
  <dgm:cxnLst>
    <dgm:cxn modelId="{B0630F58-CD4A-4651-8DF5-DFE69F204702}" type="presOf" srcId="{F09E7B12-66A7-4E10-82B9-9900FDDEF87E}" destId="{C5CB4F88-E437-44A2-91CD-C2CF0D3BA70B}" srcOrd="0" destOrd="0" presId="urn:microsoft.com/office/officeart/2005/8/layout/arrow2"/>
    <dgm:cxn modelId="{35C5B5A2-CA6F-4F79-84C6-B6E101535912}" type="presOf" srcId="{9AA828DC-2AB3-42DD-9A23-1B73C574D184}" destId="{F457BDB0-FCAF-4812-9314-C9057B610ABE}" srcOrd="0" destOrd="0" presId="urn:microsoft.com/office/officeart/2005/8/layout/arrow2"/>
    <dgm:cxn modelId="{B7788DCB-F4DC-4C95-801A-782BB9A1C0CB}" srcId="{9AA828DC-2AB3-42DD-9A23-1B73C574D184}" destId="{F09E7B12-66A7-4E10-82B9-9900FDDEF87E}" srcOrd="0" destOrd="0" parTransId="{AEC06345-95C6-4BD4-A118-3DFDD9A6B9A1}" sibTransId="{D0F6E9D0-1DE8-40A5-A04C-FF45E52DB40E}"/>
    <dgm:cxn modelId="{AD3B1145-32C0-4644-BF2E-1B75C654030A}" type="presParOf" srcId="{F457BDB0-FCAF-4812-9314-C9057B610ABE}" destId="{4FE5494D-148B-489A-9D57-C491DEC93732}" srcOrd="0" destOrd="0" presId="urn:microsoft.com/office/officeart/2005/8/layout/arrow2"/>
    <dgm:cxn modelId="{F106AAF2-313C-405C-A37A-A05F58CC2356}" type="presParOf" srcId="{F457BDB0-FCAF-4812-9314-C9057B610ABE}" destId="{50216DE2-A655-41C4-9A35-3B7C971057C6}" srcOrd="1" destOrd="0" presId="urn:microsoft.com/office/officeart/2005/8/layout/arrow2"/>
    <dgm:cxn modelId="{25DEE20B-B60C-4EBF-80EB-62AE46BBE93C}" type="presParOf" srcId="{50216DE2-A655-41C4-9A35-3B7C971057C6}" destId="{DB5CC2AE-6B07-48D8-8526-E6A5FE950531}" srcOrd="0" destOrd="0" presId="urn:microsoft.com/office/officeart/2005/8/layout/arrow2"/>
    <dgm:cxn modelId="{FCE1405C-568B-44DF-9170-7D487CFD452F}" type="presParOf" srcId="{50216DE2-A655-41C4-9A35-3B7C971057C6}" destId="{C5CB4F88-E437-44A2-91CD-C2CF0D3BA70B}" srcOrd="1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7B1CADD6-C27B-4646-A788-6F24FEE8D61A}" type="doc">
      <dgm:prSet loTypeId="urn:microsoft.com/office/officeart/2005/8/layout/v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th-TH"/>
        </a:p>
      </dgm:t>
    </dgm:pt>
    <dgm:pt modelId="{8A13B6EB-B3D8-484C-AAEC-57AC43A87D46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US" sz="4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 </a:t>
          </a:r>
          <a:r>
            <a:rPr lang="th-TH" sz="4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ความรู้ (</a:t>
          </a:r>
          <a:r>
            <a:rPr lang="en-US" sz="4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Knowledge)</a:t>
          </a:r>
          <a:endParaRPr lang="th-TH" sz="4000" b="1" cap="none" spc="0" dirty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0898781-91B0-411E-92D4-1152AAAFF91B}" type="parTrans" cxnId="{D5927CA0-FF37-4698-9E52-DA9B36CD85BA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7D800C-CB5A-45AC-883E-D98FD7EE079A}" type="sibTrans" cxnId="{D5927CA0-FF37-4698-9E52-DA9B36CD85BA}">
      <dgm:prSet custT="1"/>
      <dgm:spPr>
        <a:solidFill>
          <a:srgbClr val="7030A0">
            <a:alpha val="90000"/>
          </a:srgbClr>
        </a:solidFill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14D0720-BEF4-4ECF-A095-D4EFFA2B1D5A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US" sz="4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 </a:t>
          </a:r>
          <a:r>
            <a:rPr lang="th-TH" sz="4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ผลการปฏิบัติงาน (</a:t>
          </a:r>
          <a:r>
            <a:rPr lang="en-US" sz="4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Performance)</a:t>
          </a:r>
          <a:endParaRPr lang="th-TH" sz="4000" b="1" cap="none" spc="0" dirty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108444-25BD-4D55-BD74-A0BBEC8639D8}" type="parTrans" cxnId="{230AC211-E12D-4658-A853-6281D14D17EA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2BDEDD9-2868-4C1D-933F-AFD00FB5DA62}" type="sibTrans" cxnId="{230AC211-E12D-4658-A853-6281D14D17EA}">
      <dgm:prSet custT="1"/>
      <dgm:spPr>
        <a:solidFill>
          <a:srgbClr val="7030A0">
            <a:alpha val="90000"/>
          </a:srgbClr>
        </a:solidFill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5B75B09-E0F6-487A-9B9B-8F68B557BEDC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US" sz="4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3. </a:t>
          </a:r>
          <a:r>
            <a:rPr lang="th-TH" sz="4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ความชื่นชอบ (</a:t>
          </a:r>
          <a:r>
            <a:rPr lang="en-US" sz="4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Preference)</a:t>
          </a:r>
          <a:endParaRPr lang="th-TH" sz="4000" b="1" cap="none" spc="0" dirty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796EDFA-6086-46D5-8D3D-DB3BA8AD6446}" type="parTrans" cxnId="{F4E5B084-9921-41FB-B1F5-9A0F474319A7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6C6956C-E08A-4412-83CC-C4AB3F795D81}" type="sibTrans" cxnId="{F4E5B084-9921-41FB-B1F5-9A0F474319A7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AABFA04-B45C-4B2D-817E-D42E1718E497}" type="pres">
      <dgm:prSet presAssocID="{7B1CADD6-C27B-4646-A788-6F24FEE8D61A}" presName="outerComposite" presStyleCnt="0">
        <dgm:presLayoutVars>
          <dgm:chMax val="5"/>
          <dgm:dir/>
          <dgm:resizeHandles val="exact"/>
        </dgm:presLayoutVars>
      </dgm:prSet>
      <dgm:spPr/>
    </dgm:pt>
    <dgm:pt modelId="{D1970545-2F38-4B11-9E0E-1D582B27FFDF}" type="pres">
      <dgm:prSet presAssocID="{7B1CADD6-C27B-4646-A788-6F24FEE8D61A}" presName="dummyMaxCanvas" presStyleCnt="0">
        <dgm:presLayoutVars/>
      </dgm:prSet>
      <dgm:spPr/>
    </dgm:pt>
    <dgm:pt modelId="{B9F697FB-432A-4C3B-9500-3AA955CAB82D}" type="pres">
      <dgm:prSet presAssocID="{7B1CADD6-C27B-4646-A788-6F24FEE8D61A}" presName="ThreeNodes_1" presStyleLbl="node1" presStyleIdx="0" presStyleCnt="3">
        <dgm:presLayoutVars>
          <dgm:bulletEnabled val="1"/>
        </dgm:presLayoutVars>
      </dgm:prSet>
      <dgm:spPr/>
    </dgm:pt>
    <dgm:pt modelId="{3EB68848-4818-4149-9793-0D6BCCCBA3D1}" type="pres">
      <dgm:prSet presAssocID="{7B1CADD6-C27B-4646-A788-6F24FEE8D61A}" presName="ThreeNodes_2" presStyleLbl="node1" presStyleIdx="1" presStyleCnt="3">
        <dgm:presLayoutVars>
          <dgm:bulletEnabled val="1"/>
        </dgm:presLayoutVars>
      </dgm:prSet>
      <dgm:spPr/>
    </dgm:pt>
    <dgm:pt modelId="{574539B6-D96E-4ADE-94F8-F0DEE97F2690}" type="pres">
      <dgm:prSet presAssocID="{7B1CADD6-C27B-4646-A788-6F24FEE8D61A}" presName="ThreeNodes_3" presStyleLbl="node1" presStyleIdx="2" presStyleCnt="3">
        <dgm:presLayoutVars>
          <dgm:bulletEnabled val="1"/>
        </dgm:presLayoutVars>
      </dgm:prSet>
      <dgm:spPr/>
    </dgm:pt>
    <dgm:pt modelId="{67F05C32-5797-4E7C-96ED-223275C4FB2F}" type="pres">
      <dgm:prSet presAssocID="{7B1CADD6-C27B-4646-A788-6F24FEE8D61A}" presName="ThreeConn_1-2" presStyleLbl="fgAccFollowNode1" presStyleIdx="0" presStyleCnt="2" custLinFactNeighborX="727" custLinFactNeighborY="297">
        <dgm:presLayoutVars>
          <dgm:bulletEnabled val="1"/>
        </dgm:presLayoutVars>
      </dgm:prSet>
      <dgm:spPr/>
    </dgm:pt>
    <dgm:pt modelId="{79DFE152-4C05-4406-8A0D-7AA41E08B0EA}" type="pres">
      <dgm:prSet presAssocID="{7B1CADD6-C27B-4646-A788-6F24FEE8D61A}" presName="ThreeConn_2-3" presStyleLbl="fgAccFollowNode1" presStyleIdx="1" presStyleCnt="2">
        <dgm:presLayoutVars>
          <dgm:bulletEnabled val="1"/>
        </dgm:presLayoutVars>
      </dgm:prSet>
      <dgm:spPr/>
    </dgm:pt>
    <dgm:pt modelId="{1EF706B0-D366-4A57-99B6-ABB61C443F98}" type="pres">
      <dgm:prSet presAssocID="{7B1CADD6-C27B-4646-A788-6F24FEE8D61A}" presName="ThreeNodes_1_text" presStyleLbl="node1" presStyleIdx="2" presStyleCnt="3">
        <dgm:presLayoutVars>
          <dgm:bulletEnabled val="1"/>
        </dgm:presLayoutVars>
      </dgm:prSet>
      <dgm:spPr/>
    </dgm:pt>
    <dgm:pt modelId="{6A965757-D72A-463B-8CC0-7482F8DE2D4F}" type="pres">
      <dgm:prSet presAssocID="{7B1CADD6-C27B-4646-A788-6F24FEE8D61A}" presName="ThreeNodes_2_text" presStyleLbl="node1" presStyleIdx="2" presStyleCnt="3">
        <dgm:presLayoutVars>
          <dgm:bulletEnabled val="1"/>
        </dgm:presLayoutVars>
      </dgm:prSet>
      <dgm:spPr/>
    </dgm:pt>
    <dgm:pt modelId="{4AD16F7A-EF74-471E-9155-797EC736CDF6}" type="pres">
      <dgm:prSet presAssocID="{7B1CADD6-C27B-4646-A788-6F24FEE8D61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E854503-A05C-429B-8BA4-A705B3B0E1EF}" type="presOf" srcId="{E5B75B09-E0F6-487A-9B9B-8F68B557BEDC}" destId="{4AD16F7A-EF74-471E-9155-797EC736CDF6}" srcOrd="1" destOrd="0" presId="urn:microsoft.com/office/officeart/2005/8/layout/vProcess5"/>
    <dgm:cxn modelId="{230AC211-E12D-4658-A853-6281D14D17EA}" srcId="{7B1CADD6-C27B-4646-A788-6F24FEE8D61A}" destId="{B14D0720-BEF4-4ECF-A095-D4EFFA2B1D5A}" srcOrd="1" destOrd="0" parTransId="{BE108444-25BD-4D55-BD74-A0BBEC8639D8}" sibTransId="{D2BDEDD9-2868-4C1D-933F-AFD00FB5DA62}"/>
    <dgm:cxn modelId="{0282FB39-AEC9-41AC-87DA-576AED1C3898}" type="presOf" srcId="{8A13B6EB-B3D8-484C-AAEC-57AC43A87D46}" destId="{B9F697FB-432A-4C3B-9500-3AA955CAB82D}" srcOrd="0" destOrd="0" presId="urn:microsoft.com/office/officeart/2005/8/layout/vProcess5"/>
    <dgm:cxn modelId="{F3DAA742-79D2-4D98-98CC-CB1A13AAC227}" type="presOf" srcId="{8A13B6EB-B3D8-484C-AAEC-57AC43A87D46}" destId="{1EF706B0-D366-4A57-99B6-ABB61C443F98}" srcOrd="1" destOrd="0" presId="urn:microsoft.com/office/officeart/2005/8/layout/vProcess5"/>
    <dgm:cxn modelId="{5B715C47-CBC1-4498-A4E8-1B01C92A1685}" type="presOf" srcId="{E5B75B09-E0F6-487A-9B9B-8F68B557BEDC}" destId="{574539B6-D96E-4ADE-94F8-F0DEE97F2690}" srcOrd="0" destOrd="0" presId="urn:microsoft.com/office/officeart/2005/8/layout/vProcess5"/>
    <dgm:cxn modelId="{1F0FC74C-30E8-418E-B632-171DE2CCD73C}" type="presOf" srcId="{B14D0720-BEF4-4ECF-A095-D4EFFA2B1D5A}" destId="{6A965757-D72A-463B-8CC0-7482F8DE2D4F}" srcOrd="1" destOrd="0" presId="urn:microsoft.com/office/officeart/2005/8/layout/vProcess5"/>
    <dgm:cxn modelId="{4669FC82-570F-4C89-B956-880FBA73FDA7}" type="presOf" srcId="{D2BDEDD9-2868-4C1D-933F-AFD00FB5DA62}" destId="{79DFE152-4C05-4406-8A0D-7AA41E08B0EA}" srcOrd="0" destOrd="0" presId="urn:microsoft.com/office/officeart/2005/8/layout/vProcess5"/>
    <dgm:cxn modelId="{F4E5B084-9921-41FB-B1F5-9A0F474319A7}" srcId="{7B1CADD6-C27B-4646-A788-6F24FEE8D61A}" destId="{E5B75B09-E0F6-487A-9B9B-8F68B557BEDC}" srcOrd="2" destOrd="0" parTransId="{A796EDFA-6086-46D5-8D3D-DB3BA8AD6446}" sibTransId="{D6C6956C-E08A-4412-83CC-C4AB3F795D81}"/>
    <dgm:cxn modelId="{ECCB3C94-FC71-4603-988D-B0652D219B36}" type="presOf" srcId="{587D800C-CB5A-45AC-883E-D98FD7EE079A}" destId="{67F05C32-5797-4E7C-96ED-223275C4FB2F}" srcOrd="0" destOrd="0" presId="urn:microsoft.com/office/officeart/2005/8/layout/vProcess5"/>
    <dgm:cxn modelId="{D5927CA0-FF37-4698-9E52-DA9B36CD85BA}" srcId="{7B1CADD6-C27B-4646-A788-6F24FEE8D61A}" destId="{8A13B6EB-B3D8-484C-AAEC-57AC43A87D46}" srcOrd="0" destOrd="0" parTransId="{80898781-91B0-411E-92D4-1152AAAFF91B}" sibTransId="{587D800C-CB5A-45AC-883E-D98FD7EE079A}"/>
    <dgm:cxn modelId="{A4049BDA-2EF8-415A-83B6-80F1430010F8}" type="presOf" srcId="{B14D0720-BEF4-4ECF-A095-D4EFFA2B1D5A}" destId="{3EB68848-4818-4149-9793-0D6BCCCBA3D1}" srcOrd="0" destOrd="0" presId="urn:microsoft.com/office/officeart/2005/8/layout/vProcess5"/>
    <dgm:cxn modelId="{A6AC79F5-5117-494C-92C8-06E373AF874F}" type="presOf" srcId="{7B1CADD6-C27B-4646-A788-6F24FEE8D61A}" destId="{6AABFA04-B45C-4B2D-817E-D42E1718E497}" srcOrd="0" destOrd="0" presId="urn:microsoft.com/office/officeart/2005/8/layout/vProcess5"/>
    <dgm:cxn modelId="{B1680DD3-B3D8-426C-BF15-E5A531654FD0}" type="presParOf" srcId="{6AABFA04-B45C-4B2D-817E-D42E1718E497}" destId="{D1970545-2F38-4B11-9E0E-1D582B27FFDF}" srcOrd="0" destOrd="0" presId="urn:microsoft.com/office/officeart/2005/8/layout/vProcess5"/>
    <dgm:cxn modelId="{9CC852D8-6B08-4E97-8FD5-36E2C582EC85}" type="presParOf" srcId="{6AABFA04-B45C-4B2D-817E-D42E1718E497}" destId="{B9F697FB-432A-4C3B-9500-3AA955CAB82D}" srcOrd="1" destOrd="0" presId="urn:microsoft.com/office/officeart/2005/8/layout/vProcess5"/>
    <dgm:cxn modelId="{94E56EB4-9396-41AA-BA9A-5E10A8D9AD34}" type="presParOf" srcId="{6AABFA04-B45C-4B2D-817E-D42E1718E497}" destId="{3EB68848-4818-4149-9793-0D6BCCCBA3D1}" srcOrd="2" destOrd="0" presId="urn:microsoft.com/office/officeart/2005/8/layout/vProcess5"/>
    <dgm:cxn modelId="{01A25B58-D998-4EEC-BDA1-0265FA03848F}" type="presParOf" srcId="{6AABFA04-B45C-4B2D-817E-D42E1718E497}" destId="{574539B6-D96E-4ADE-94F8-F0DEE97F2690}" srcOrd="3" destOrd="0" presId="urn:microsoft.com/office/officeart/2005/8/layout/vProcess5"/>
    <dgm:cxn modelId="{EB460032-5D56-4DAB-9964-4A3F972DB423}" type="presParOf" srcId="{6AABFA04-B45C-4B2D-817E-D42E1718E497}" destId="{67F05C32-5797-4E7C-96ED-223275C4FB2F}" srcOrd="4" destOrd="0" presId="urn:microsoft.com/office/officeart/2005/8/layout/vProcess5"/>
    <dgm:cxn modelId="{71198208-1DBC-47C6-8806-30925CCC3EA1}" type="presParOf" srcId="{6AABFA04-B45C-4B2D-817E-D42E1718E497}" destId="{79DFE152-4C05-4406-8A0D-7AA41E08B0EA}" srcOrd="5" destOrd="0" presId="urn:microsoft.com/office/officeart/2005/8/layout/vProcess5"/>
    <dgm:cxn modelId="{36CC6DA1-1162-49DF-B1D9-B8B870976BED}" type="presParOf" srcId="{6AABFA04-B45C-4B2D-817E-D42E1718E497}" destId="{1EF706B0-D366-4A57-99B6-ABB61C443F98}" srcOrd="6" destOrd="0" presId="urn:microsoft.com/office/officeart/2005/8/layout/vProcess5"/>
    <dgm:cxn modelId="{C727A622-5E73-4654-9144-548272EA0592}" type="presParOf" srcId="{6AABFA04-B45C-4B2D-817E-D42E1718E497}" destId="{6A965757-D72A-463B-8CC0-7482F8DE2D4F}" srcOrd="7" destOrd="0" presId="urn:microsoft.com/office/officeart/2005/8/layout/vProcess5"/>
    <dgm:cxn modelId="{70901AF1-BD68-4BAC-A7C6-2CF3A05C7036}" type="presParOf" srcId="{6AABFA04-B45C-4B2D-817E-D42E1718E497}" destId="{4AD16F7A-EF74-471E-9155-797EC736CDF6}" srcOrd="8" destOrd="0" presId="urn:microsoft.com/office/officeart/2005/8/layout/vProcess5"/>
  </dgm:cxnLst>
  <dgm:bg>
    <a:solidFill>
      <a:srgbClr val="0070C0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7B1CADD6-C27B-4646-A788-6F24FEE8D61A}" type="doc">
      <dgm:prSet loTypeId="urn:microsoft.com/office/officeart/2005/8/layout/v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th-TH"/>
        </a:p>
      </dgm:t>
    </dgm:pt>
    <dgm:pt modelId="{8A13B6EB-B3D8-484C-AAEC-57AC43A87D46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US" sz="4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4. </a:t>
          </a:r>
          <a:r>
            <a:rPr lang="th-TH" sz="4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ความเห็นชอบร่วมกันในบรรทัดฐาน (</a:t>
          </a:r>
          <a:r>
            <a:rPr lang="en-US" sz="4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Normative Consensus) </a:t>
          </a:r>
          <a:endParaRPr lang="th-TH" sz="4000" b="1" cap="none" spc="0" dirty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0898781-91B0-411E-92D4-1152AAAFF91B}" type="parTrans" cxnId="{D5927CA0-FF37-4698-9E52-DA9B36CD85BA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7D800C-CB5A-45AC-883E-D98FD7EE079A}" type="sibTrans" cxnId="{D5927CA0-FF37-4698-9E52-DA9B36CD85BA}">
      <dgm:prSet custT="1"/>
      <dgm:spPr>
        <a:solidFill>
          <a:srgbClr val="7030A0">
            <a:alpha val="90000"/>
          </a:srgbClr>
        </a:solidFill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14D0720-BEF4-4ECF-A095-D4EFFA2B1D5A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US" sz="4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5. </a:t>
          </a:r>
          <a:r>
            <a:rPr lang="th-TH" sz="4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ความเห็นชอบร่วมกันในค่านิยม (</a:t>
          </a:r>
          <a:r>
            <a:rPr lang="en-US" sz="4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Value Consensus)</a:t>
          </a:r>
          <a:endParaRPr lang="th-TH" sz="4000" b="1" cap="none" spc="0" dirty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108444-25BD-4D55-BD74-A0BBEC8639D8}" type="parTrans" cxnId="{230AC211-E12D-4658-A853-6281D14D17EA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2BDEDD9-2868-4C1D-933F-AFD00FB5DA62}" type="sibTrans" cxnId="{230AC211-E12D-4658-A853-6281D14D17EA}">
      <dgm:prSet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AABFA04-B45C-4B2D-817E-D42E1718E497}" type="pres">
      <dgm:prSet presAssocID="{7B1CADD6-C27B-4646-A788-6F24FEE8D61A}" presName="outerComposite" presStyleCnt="0">
        <dgm:presLayoutVars>
          <dgm:chMax val="5"/>
          <dgm:dir/>
          <dgm:resizeHandles val="exact"/>
        </dgm:presLayoutVars>
      </dgm:prSet>
      <dgm:spPr/>
    </dgm:pt>
    <dgm:pt modelId="{D1970545-2F38-4B11-9E0E-1D582B27FFDF}" type="pres">
      <dgm:prSet presAssocID="{7B1CADD6-C27B-4646-A788-6F24FEE8D61A}" presName="dummyMaxCanvas" presStyleCnt="0">
        <dgm:presLayoutVars/>
      </dgm:prSet>
      <dgm:spPr/>
    </dgm:pt>
    <dgm:pt modelId="{6573C09F-44C5-48DF-82BA-04C061E8F296}" type="pres">
      <dgm:prSet presAssocID="{7B1CADD6-C27B-4646-A788-6F24FEE8D61A}" presName="TwoNodes_1" presStyleLbl="node1" presStyleIdx="0" presStyleCnt="2">
        <dgm:presLayoutVars>
          <dgm:bulletEnabled val="1"/>
        </dgm:presLayoutVars>
      </dgm:prSet>
      <dgm:spPr/>
    </dgm:pt>
    <dgm:pt modelId="{76BDCE8B-DFBF-4FF5-AD03-6FC91462E457}" type="pres">
      <dgm:prSet presAssocID="{7B1CADD6-C27B-4646-A788-6F24FEE8D61A}" presName="TwoNodes_2" presStyleLbl="node1" presStyleIdx="1" presStyleCnt="2">
        <dgm:presLayoutVars>
          <dgm:bulletEnabled val="1"/>
        </dgm:presLayoutVars>
      </dgm:prSet>
      <dgm:spPr/>
    </dgm:pt>
    <dgm:pt modelId="{6D5B89D6-9C27-43B0-B21C-AA6826DDEAD6}" type="pres">
      <dgm:prSet presAssocID="{7B1CADD6-C27B-4646-A788-6F24FEE8D61A}" presName="TwoConn_1-2" presStyleLbl="fgAccFollowNode1" presStyleIdx="0" presStyleCnt="1">
        <dgm:presLayoutVars>
          <dgm:bulletEnabled val="1"/>
        </dgm:presLayoutVars>
      </dgm:prSet>
      <dgm:spPr/>
    </dgm:pt>
    <dgm:pt modelId="{7ABB26A0-709E-4349-B834-07C9A0581160}" type="pres">
      <dgm:prSet presAssocID="{7B1CADD6-C27B-4646-A788-6F24FEE8D61A}" presName="TwoNodes_1_text" presStyleLbl="node1" presStyleIdx="1" presStyleCnt="2">
        <dgm:presLayoutVars>
          <dgm:bulletEnabled val="1"/>
        </dgm:presLayoutVars>
      </dgm:prSet>
      <dgm:spPr/>
    </dgm:pt>
    <dgm:pt modelId="{0E8CE6CC-8B7E-44A2-BBD5-CF0BAB95A8B7}" type="pres">
      <dgm:prSet presAssocID="{7B1CADD6-C27B-4646-A788-6F24FEE8D61A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230AC211-E12D-4658-A853-6281D14D17EA}" srcId="{7B1CADD6-C27B-4646-A788-6F24FEE8D61A}" destId="{B14D0720-BEF4-4ECF-A095-D4EFFA2B1D5A}" srcOrd="1" destOrd="0" parTransId="{BE108444-25BD-4D55-BD74-A0BBEC8639D8}" sibTransId="{D2BDEDD9-2868-4C1D-933F-AFD00FB5DA62}"/>
    <dgm:cxn modelId="{F654D81C-800E-469C-91A6-FCF06E3D45B9}" type="presOf" srcId="{B14D0720-BEF4-4ECF-A095-D4EFFA2B1D5A}" destId="{0E8CE6CC-8B7E-44A2-BBD5-CF0BAB95A8B7}" srcOrd="1" destOrd="0" presId="urn:microsoft.com/office/officeart/2005/8/layout/vProcess5"/>
    <dgm:cxn modelId="{AB61052F-5985-4E7A-8CE6-9CC64918108E}" type="presOf" srcId="{8A13B6EB-B3D8-484C-AAEC-57AC43A87D46}" destId="{6573C09F-44C5-48DF-82BA-04C061E8F296}" srcOrd="0" destOrd="0" presId="urn:microsoft.com/office/officeart/2005/8/layout/vProcess5"/>
    <dgm:cxn modelId="{37A4C177-BFEA-4677-B3AC-E10AA3213A63}" type="presOf" srcId="{B14D0720-BEF4-4ECF-A095-D4EFFA2B1D5A}" destId="{76BDCE8B-DFBF-4FF5-AD03-6FC91462E457}" srcOrd="0" destOrd="0" presId="urn:microsoft.com/office/officeart/2005/8/layout/vProcess5"/>
    <dgm:cxn modelId="{EE81A78C-1A88-4E75-9899-332C6017AC9A}" type="presOf" srcId="{587D800C-CB5A-45AC-883E-D98FD7EE079A}" destId="{6D5B89D6-9C27-43B0-B21C-AA6826DDEAD6}" srcOrd="0" destOrd="0" presId="urn:microsoft.com/office/officeart/2005/8/layout/vProcess5"/>
    <dgm:cxn modelId="{F707708E-C572-475E-8542-365ADF897AD3}" type="presOf" srcId="{7B1CADD6-C27B-4646-A788-6F24FEE8D61A}" destId="{6AABFA04-B45C-4B2D-817E-D42E1718E497}" srcOrd="0" destOrd="0" presId="urn:microsoft.com/office/officeart/2005/8/layout/vProcess5"/>
    <dgm:cxn modelId="{D5927CA0-FF37-4698-9E52-DA9B36CD85BA}" srcId="{7B1CADD6-C27B-4646-A788-6F24FEE8D61A}" destId="{8A13B6EB-B3D8-484C-AAEC-57AC43A87D46}" srcOrd="0" destOrd="0" parTransId="{80898781-91B0-411E-92D4-1152AAAFF91B}" sibTransId="{587D800C-CB5A-45AC-883E-D98FD7EE079A}"/>
    <dgm:cxn modelId="{C82E14AB-57B8-4035-A39A-F62511CAE55D}" type="presOf" srcId="{8A13B6EB-B3D8-484C-AAEC-57AC43A87D46}" destId="{7ABB26A0-709E-4349-B834-07C9A0581160}" srcOrd="1" destOrd="0" presId="urn:microsoft.com/office/officeart/2005/8/layout/vProcess5"/>
    <dgm:cxn modelId="{F3393980-DFF1-470F-AD70-AB1C3FC3EA2C}" type="presParOf" srcId="{6AABFA04-B45C-4B2D-817E-D42E1718E497}" destId="{D1970545-2F38-4B11-9E0E-1D582B27FFDF}" srcOrd="0" destOrd="0" presId="urn:microsoft.com/office/officeart/2005/8/layout/vProcess5"/>
    <dgm:cxn modelId="{FD7BC1AD-1EEF-417E-86A4-ACC6F6BD7464}" type="presParOf" srcId="{6AABFA04-B45C-4B2D-817E-D42E1718E497}" destId="{6573C09F-44C5-48DF-82BA-04C061E8F296}" srcOrd="1" destOrd="0" presId="urn:microsoft.com/office/officeart/2005/8/layout/vProcess5"/>
    <dgm:cxn modelId="{A5AC4D0F-30F7-4F5A-88E3-9A821FC2C3A1}" type="presParOf" srcId="{6AABFA04-B45C-4B2D-817E-D42E1718E497}" destId="{76BDCE8B-DFBF-4FF5-AD03-6FC91462E457}" srcOrd="2" destOrd="0" presId="urn:microsoft.com/office/officeart/2005/8/layout/vProcess5"/>
    <dgm:cxn modelId="{DBCAF850-5B51-405C-95E5-B246C3B2F92C}" type="presParOf" srcId="{6AABFA04-B45C-4B2D-817E-D42E1718E497}" destId="{6D5B89D6-9C27-43B0-B21C-AA6826DDEAD6}" srcOrd="3" destOrd="0" presId="urn:microsoft.com/office/officeart/2005/8/layout/vProcess5"/>
    <dgm:cxn modelId="{4EEB1B2C-7B98-4527-9B2B-372008055629}" type="presParOf" srcId="{6AABFA04-B45C-4B2D-817E-D42E1718E497}" destId="{7ABB26A0-709E-4349-B834-07C9A0581160}" srcOrd="4" destOrd="0" presId="urn:microsoft.com/office/officeart/2005/8/layout/vProcess5"/>
    <dgm:cxn modelId="{EE76C3B7-7B6E-4C72-A32C-19A7819BA6AF}" type="presParOf" srcId="{6AABFA04-B45C-4B2D-817E-D42E1718E497}" destId="{0E8CE6CC-8B7E-44A2-BBD5-CF0BAB95A8B7}" srcOrd="5" destOrd="0" presId="urn:microsoft.com/office/officeart/2005/8/layout/vProcess5"/>
  </dgm:cxnLst>
  <dgm:bg>
    <a:solidFill>
      <a:srgbClr val="0070C0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A828DC-2AB3-42DD-9A23-1B73C574D184}" type="doc">
      <dgm:prSet loTypeId="urn:microsoft.com/office/officeart/2005/8/layout/arrow2" loCatId="process" qsTypeId="urn:microsoft.com/office/officeart/2005/8/quickstyle/3d3" qsCatId="3D" csTypeId="urn:microsoft.com/office/officeart/2005/8/colors/accent1_2" csCatId="accent1" phldr="1"/>
      <dgm:spPr/>
    </dgm:pt>
    <dgm:pt modelId="{F09E7B12-66A7-4E10-82B9-9900FDDEF87E}">
      <dgm:prSet phldrT="[Text]" custT="1"/>
      <dgm:spPr/>
      <dgm:t>
        <a:bodyPr>
          <a:scene3d>
            <a:camera prst="orthographicFront"/>
            <a:lightRig rig="threePt" dir="t"/>
          </a:scene3d>
          <a:sp3d extrusionH="57150">
            <a:bevelT w="38100" h="38100" prst="angle"/>
          </a:sp3d>
        </a:bodyPr>
        <a:lstStyle/>
        <a:p>
          <a:r>
            <a:rPr lang="th-TH" sz="6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เครื่องมือที่ใช้ในการประเมินผล </a:t>
          </a:r>
          <a:endParaRPr lang="en-US" sz="6000" b="1" cap="none" spc="0" dirty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EC06345-95C6-4BD4-A118-3DFDD9A6B9A1}" type="parTrans" cxnId="{B7788DCB-F4DC-4C95-801A-782BB9A1C0CB}">
      <dgm:prSet/>
      <dgm:spPr/>
      <dgm:t>
        <a:bodyPr/>
        <a:lstStyle/>
        <a:p>
          <a:endParaRPr lang="en-US" sz="5400" b="1" cap="none" spc="0">
            <a:ln/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0F6E9D0-1DE8-40A5-A04C-FF45E52DB40E}" type="sibTrans" cxnId="{B7788DCB-F4DC-4C95-801A-782BB9A1C0CB}">
      <dgm:prSet/>
      <dgm:spPr/>
      <dgm:t>
        <a:bodyPr/>
        <a:lstStyle/>
        <a:p>
          <a:endParaRPr lang="en-US" sz="5400" b="1" cap="none" spc="0">
            <a:ln/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457BDB0-FCAF-4812-9314-C9057B610ABE}" type="pres">
      <dgm:prSet presAssocID="{9AA828DC-2AB3-42DD-9A23-1B73C574D184}" presName="arrowDiagram" presStyleCnt="0">
        <dgm:presLayoutVars>
          <dgm:chMax val="5"/>
          <dgm:dir/>
          <dgm:resizeHandles val="exact"/>
        </dgm:presLayoutVars>
      </dgm:prSet>
      <dgm:spPr/>
    </dgm:pt>
    <dgm:pt modelId="{4FE5494D-148B-489A-9D57-C491DEC93732}" type="pres">
      <dgm:prSet presAssocID="{9AA828DC-2AB3-42DD-9A23-1B73C574D184}" presName="arrow" presStyleLbl="bgShp" presStyleIdx="0" presStyleCnt="1"/>
      <dgm:spPr/>
    </dgm:pt>
    <dgm:pt modelId="{50216DE2-A655-41C4-9A35-3B7C971057C6}" type="pres">
      <dgm:prSet presAssocID="{9AA828DC-2AB3-42DD-9A23-1B73C574D184}" presName="arrowDiagram1" presStyleCnt="0">
        <dgm:presLayoutVars>
          <dgm:bulletEnabled val="1"/>
        </dgm:presLayoutVars>
      </dgm:prSet>
      <dgm:spPr/>
    </dgm:pt>
    <dgm:pt modelId="{DB5CC2AE-6B07-48D8-8526-E6A5FE950531}" type="pres">
      <dgm:prSet presAssocID="{F09E7B12-66A7-4E10-82B9-9900FDDEF87E}" presName="bullet1" presStyleLbl="node1" presStyleIdx="0" presStyleCnt="1"/>
      <dgm:spPr/>
    </dgm:pt>
    <dgm:pt modelId="{C5CB4F88-E437-44A2-91CD-C2CF0D3BA70B}" type="pres">
      <dgm:prSet presAssocID="{F09E7B12-66A7-4E10-82B9-9900FDDEF87E}" presName="textBox1" presStyleLbl="revTx" presStyleIdx="0" presStyleCnt="1" custScaleX="223172">
        <dgm:presLayoutVars>
          <dgm:bulletEnabled val="1"/>
        </dgm:presLayoutVars>
      </dgm:prSet>
      <dgm:spPr/>
    </dgm:pt>
  </dgm:ptLst>
  <dgm:cxnLst>
    <dgm:cxn modelId="{28890702-93BF-45C0-8008-461B1A73853B}" type="presOf" srcId="{9AA828DC-2AB3-42DD-9A23-1B73C574D184}" destId="{F457BDB0-FCAF-4812-9314-C9057B610ABE}" srcOrd="0" destOrd="0" presId="urn:microsoft.com/office/officeart/2005/8/layout/arrow2"/>
    <dgm:cxn modelId="{08DD6311-FB0C-4B7E-A563-261542F4E344}" type="presOf" srcId="{F09E7B12-66A7-4E10-82B9-9900FDDEF87E}" destId="{C5CB4F88-E437-44A2-91CD-C2CF0D3BA70B}" srcOrd="0" destOrd="0" presId="urn:microsoft.com/office/officeart/2005/8/layout/arrow2"/>
    <dgm:cxn modelId="{B7788DCB-F4DC-4C95-801A-782BB9A1C0CB}" srcId="{9AA828DC-2AB3-42DD-9A23-1B73C574D184}" destId="{F09E7B12-66A7-4E10-82B9-9900FDDEF87E}" srcOrd="0" destOrd="0" parTransId="{AEC06345-95C6-4BD4-A118-3DFDD9A6B9A1}" sibTransId="{D0F6E9D0-1DE8-40A5-A04C-FF45E52DB40E}"/>
    <dgm:cxn modelId="{846311B1-4C64-4C76-9B9F-27AA1B2E96F2}" type="presParOf" srcId="{F457BDB0-FCAF-4812-9314-C9057B610ABE}" destId="{4FE5494D-148B-489A-9D57-C491DEC93732}" srcOrd="0" destOrd="0" presId="urn:microsoft.com/office/officeart/2005/8/layout/arrow2"/>
    <dgm:cxn modelId="{619CB31E-3EB3-4288-B3C3-44189A480D0F}" type="presParOf" srcId="{F457BDB0-FCAF-4812-9314-C9057B610ABE}" destId="{50216DE2-A655-41C4-9A35-3B7C971057C6}" srcOrd="1" destOrd="0" presId="urn:microsoft.com/office/officeart/2005/8/layout/arrow2"/>
    <dgm:cxn modelId="{EC2623F7-807B-47F3-B816-DCE2A4278621}" type="presParOf" srcId="{50216DE2-A655-41C4-9A35-3B7C971057C6}" destId="{DB5CC2AE-6B07-48D8-8526-E6A5FE950531}" srcOrd="0" destOrd="0" presId="urn:microsoft.com/office/officeart/2005/8/layout/arrow2"/>
    <dgm:cxn modelId="{8947B132-BED9-47D4-830A-96108BB1BABA}" type="presParOf" srcId="{50216DE2-A655-41C4-9A35-3B7C971057C6}" destId="{C5CB4F88-E437-44A2-91CD-C2CF0D3BA70B}" srcOrd="1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F6180F-908F-4D7A-BF4B-68A88E001B96}" type="doc">
      <dgm:prSet loTypeId="urn:microsoft.com/office/officeart/2005/8/layout/hProcess9" loCatId="process" qsTypeId="urn:microsoft.com/office/officeart/2005/8/quickstyle/simple1" qsCatId="simple" csTypeId="urn:microsoft.com/office/officeart/2005/8/colors/accent1_1" csCatId="accent1" phldr="1"/>
      <dgm:spPr/>
    </dgm:pt>
    <dgm:pt modelId="{649CA9AC-EA2F-4DFC-A647-3B77CD189336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6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วงจรคุณภาพ </a:t>
          </a:r>
          <a:r>
            <a:rPr lang="en-US" sz="6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PDCA</a:t>
          </a:r>
          <a:endParaRPr lang="th-TH" sz="6000" b="1" cap="none" spc="0" dirty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68C0C15-7297-4384-BB27-557F8B4C9239}" type="parTrans" cxnId="{0B1CABE6-51D2-4817-8481-14F88640FF6B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60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3BA1C3A-283D-4443-974F-5E5601D238C1}" type="sibTrans" cxnId="{0B1CABE6-51D2-4817-8481-14F88640FF6B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60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B13EE81-28D8-472E-9DA2-8726A58C6F0C}" type="pres">
      <dgm:prSet presAssocID="{BBF6180F-908F-4D7A-BF4B-68A88E001B96}" presName="CompostProcess" presStyleCnt="0">
        <dgm:presLayoutVars>
          <dgm:dir/>
          <dgm:resizeHandles val="exact"/>
        </dgm:presLayoutVars>
      </dgm:prSet>
      <dgm:spPr/>
    </dgm:pt>
    <dgm:pt modelId="{690B73CC-947F-411F-8190-D8C5C1232BD1}" type="pres">
      <dgm:prSet presAssocID="{BBF6180F-908F-4D7A-BF4B-68A88E001B96}" presName="arrow" presStyleLbl="bgShp" presStyleIdx="0" presStyleCnt="1"/>
      <dgm:spPr>
        <a:solidFill>
          <a:srgbClr val="0070C0"/>
        </a:solidFill>
      </dgm:spPr>
    </dgm:pt>
    <dgm:pt modelId="{7840B8E0-CD38-4DF2-8F8C-A539829296A0}" type="pres">
      <dgm:prSet presAssocID="{BBF6180F-908F-4D7A-BF4B-68A88E001B96}" presName="linearProcess" presStyleCnt="0"/>
      <dgm:spPr/>
    </dgm:pt>
    <dgm:pt modelId="{0E520F69-C39A-441E-9601-B6F7F4C25A39}" type="pres">
      <dgm:prSet presAssocID="{649CA9AC-EA2F-4DFC-A647-3B77CD189336}" presName="textNode" presStyleLbl="node1" presStyleIdx="0" presStyleCnt="1" custScaleX="101319">
        <dgm:presLayoutVars>
          <dgm:bulletEnabled val="1"/>
        </dgm:presLayoutVars>
      </dgm:prSet>
      <dgm:spPr/>
    </dgm:pt>
  </dgm:ptLst>
  <dgm:cxnLst>
    <dgm:cxn modelId="{04F4A994-730D-4500-A1F0-EE078BD631FE}" type="presOf" srcId="{BBF6180F-908F-4D7A-BF4B-68A88E001B96}" destId="{3B13EE81-28D8-472E-9DA2-8726A58C6F0C}" srcOrd="0" destOrd="0" presId="urn:microsoft.com/office/officeart/2005/8/layout/hProcess9"/>
    <dgm:cxn modelId="{BFB2379F-F1F6-4EF7-8787-9A24640BB605}" type="presOf" srcId="{649CA9AC-EA2F-4DFC-A647-3B77CD189336}" destId="{0E520F69-C39A-441E-9601-B6F7F4C25A39}" srcOrd="0" destOrd="0" presId="urn:microsoft.com/office/officeart/2005/8/layout/hProcess9"/>
    <dgm:cxn modelId="{0B1CABE6-51D2-4817-8481-14F88640FF6B}" srcId="{BBF6180F-908F-4D7A-BF4B-68A88E001B96}" destId="{649CA9AC-EA2F-4DFC-A647-3B77CD189336}" srcOrd="0" destOrd="0" parTransId="{568C0C15-7297-4384-BB27-557F8B4C9239}" sibTransId="{73BA1C3A-283D-4443-974F-5E5601D238C1}"/>
    <dgm:cxn modelId="{03EE9A4C-D95F-4142-9651-98397D563ED8}" type="presParOf" srcId="{3B13EE81-28D8-472E-9DA2-8726A58C6F0C}" destId="{690B73CC-947F-411F-8190-D8C5C1232BD1}" srcOrd="0" destOrd="0" presId="urn:microsoft.com/office/officeart/2005/8/layout/hProcess9"/>
    <dgm:cxn modelId="{D273E3EF-1B22-4B8B-A013-6E4B3AF476CC}" type="presParOf" srcId="{3B13EE81-28D8-472E-9DA2-8726A58C6F0C}" destId="{7840B8E0-CD38-4DF2-8F8C-A539829296A0}" srcOrd="1" destOrd="0" presId="urn:microsoft.com/office/officeart/2005/8/layout/hProcess9"/>
    <dgm:cxn modelId="{8BD136F4-5E32-4493-B57C-0256F226B128}" type="presParOf" srcId="{7840B8E0-CD38-4DF2-8F8C-A539829296A0}" destId="{0E520F69-C39A-441E-9601-B6F7F4C25A39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1CADD6-C27B-4646-A788-6F24FEE8D61A}" type="doc">
      <dgm:prSet loTypeId="urn:microsoft.com/office/officeart/2005/8/layout/v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th-TH"/>
        </a:p>
      </dgm:t>
    </dgm:pt>
    <dgm:pt modelId="{8A13B6EB-B3D8-484C-AAEC-57AC43A87D46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US" sz="3600" b="1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P: Plan </a:t>
          </a:r>
          <a:r>
            <a:rPr lang="th-TH" sz="3600" b="1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คือการวางแผน กำหนดเป้าหมาย กำหนดตัววัด</a:t>
          </a:r>
        </a:p>
      </dgm:t>
    </dgm:pt>
    <dgm:pt modelId="{80898781-91B0-411E-92D4-1152AAAFF91B}" type="parTrans" cxnId="{D5927CA0-FF37-4698-9E52-DA9B36CD85BA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600" b="1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7D800C-CB5A-45AC-883E-D98FD7EE079A}" type="sibTrans" cxnId="{D5927CA0-FF37-4698-9E52-DA9B36CD85BA}">
      <dgm:prSet custT="1"/>
      <dgm:spPr>
        <a:solidFill>
          <a:srgbClr val="7030A0">
            <a:alpha val="90000"/>
          </a:srgbClr>
        </a:solidFill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600" b="1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14D0720-BEF4-4ECF-A095-D4EFFA2B1D5A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US" sz="3600" b="1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D: Do </a:t>
          </a:r>
          <a:r>
            <a:rPr lang="th-TH" sz="3600" b="1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การดำเนินกระบวนการ</a:t>
          </a:r>
        </a:p>
      </dgm:t>
    </dgm:pt>
    <dgm:pt modelId="{BE108444-25BD-4D55-BD74-A0BBEC8639D8}" type="parTrans" cxnId="{230AC211-E12D-4658-A853-6281D14D17EA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600" b="1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2BDEDD9-2868-4C1D-933F-AFD00FB5DA62}" type="sibTrans" cxnId="{230AC211-E12D-4658-A853-6281D14D17EA}">
      <dgm:prSet custT="1"/>
      <dgm:spPr>
        <a:solidFill>
          <a:srgbClr val="7030A0">
            <a:alpha val="90000"/>
          </a:srgbClr>
        </a:solidFill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600" b="1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5B75B09-E0F6-487A-9B9B-8F68B557BEDC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US" sz="3600" b="1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C: Check </a:t>
          </a:r>
          <a:r>
            <a:rPr lang="th-TH" sz="3600" b="1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การติดตามประเมินผล</a:t>
          </a:r>
        </a:p>
      </dgm:t>
    </dgm:pt>
    <dgm:pt modelId="{A796EDFA-6086-46D5-8D3D-DB3BA8AD6446}" type="parTrans" cxnId="{F4E5B084-9921-41FB-B1F5-9A0F474319A7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600" b="1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6C6956C-E08A-4412-83CC-C4AB3F795D81}" type="sibTrans" cxnId="{F4E5B084-9921-41FB-B1F5-9A0F474319A7}">
      <dgm:prSet custT="1"/>
      <dgm:spPr>
        <a:solidFill>
          <a:srgbClr val="7030A0">
            <a:alpha val="90000"/>
          </a:srgbClr>
        </a:solidFill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600" b="1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73E4C84-8E8F-4940-ABA8-898A67995DF4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US" sz="3600" b="1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A: Action </a:t>
          </a:r>
          <a:r>
            <a:rPr lang="th-TH" sz="3600" b="1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การนำผลการประเมินไปปรับปรุง</a:t>
          </a:r>
        </a:p>
      </dgm:t>
    </dgm:pt>
    <dgm:pt modelId="{D6FF3E28-958B-4853-8C40-AB51CB63DF40}" type="parTrans" cxnId="{4C17EFC2-72E7-45E5-96BB-E703F1EE1575}">
      <dgm:prSet/>
      <dgm:spPr/>
      <dgm:t>
        <a:bodyPr/>
        <a:lstStyle/>
        <a:p>
          <a:endParaRPr lang="th-TH" sz="3600"/>
        </a:p>
      </dgm:t>
    </dgm:pt>
    <dgm:pt modelId="{CDF36A49-A93D-4A42-A477-AD1FB10FE46F}" type="sibTrans" cxnId="{4C17EFC2-72E7-45E5-96BB-E703F1EE1575}">
      <dgm:prSet/>
      <dgm:spPr/>
      <dgm:t>
        <a:bodyPr/>
        <a:lstStyle/>
        <a:p>
          <a:endParaRPr lang="th-TH" sz="3600"/>
        </a:p>
      </dgm:t>
    </dgm:pt>
    <dgm:pt modelId="{6AABFA04-B45C-4B2D-817E-D42E1718E497}" type="pres">
      <dgm:prSet presAssocID="{7B1CADD6-C27B-4646-A788-6F24FEE8D61A}" presName="outerComposite" presStyleCnt="0">
        <dgm:presLayoutVars>
          <dgm:chMax val="5"/>
          <dgm:dir/>
          <dgm:resizeHandles val="exact"/>
        </dgm:presLayoutVars>
      </dgm:prSet>
      <dgm:spPr/>
    </dgm:pt>
    <dgm:pt modelId="{D1970545-2F38-4B11-9E0E-1D582B27FFDF}" type="pres">
      <dgm:prSet presAssocID="{7B1CADD6-C27B-4646-A788-6F24FEE8D61A}" presName="dummyMaxCanvas" presStyleCnt="0">
        <dgm:presLayoutVars/>
      </dgm:prSet>
      <dgm:spPr/>
    </dgm:pt>
    <dgm:pt modelId="{1EDF84A3-7FAA-491E-95D6-2E223BDE231B}" type="pres">
      <dgm:prSet presAssocID="{7B1CADD6-C27B-4646-A788-6F24FEE8D61A}" presName="FourNodes_1" presStyleLbl="node1" presStyleIdx="0" presStyleCnt="4">
        <dgm:presLayoutVars>
          <dgm:bulletEnabled val="1"/>
        </dgm:presLayoutVars>
      </dgm:prSet>
      <dgm:spPr/>
    </dgm:pt>
    <dgm:pt modelId="{9674FB75-142C-4909-AC66-C191E6CC82AE}" type="pres">
      <dgm:prSet presAssocID="{7B1CADD6-C27B-4646-A788-6F24FEE8D61A}" presName="FourNodes_2" presStyleLbl="node1" presStyleIdx="1" presStyleCnt="4">
        <dgm:presLayoutVars>
          <dgm:bulletEnabled val="1"/>
        </dgm:presLayoutVars>
      </dgm:prSet>
      <dgm:spPr/>
    </dgm:pt>
    <dgm:pt modelId="{9F376BC3-FB6D-4861-AF3C-F65D68A85E9D}" type="pres">
      <dgm:prSet presAssocID="{7B1CADD6-C27B-4646-A788-6F24FEE8D61A}" presName="FourNodes_3" presStyleLbl="node1" presStyleIdx="2" presStyleCnt="4">
        <dgm:presLayoutVars>
          <dgm:bulletEnabled val="1"/>
        </dgm:presLayoutVars>
      </dgm:prSet>
      <dgm:spPr/>
    </dgm:pt>
    <dgm:pt modelId="{3A6CBB8B-C686-4DF6-B1EA-920C7A274CBF}" type="pres">
      <dgm:prSet presAssocID="{7B1CADD6-C27B-4646-A788-6F24FEE8D61A}" presName="FourNodes_4" presStyleLbl="node1" presStyleIdx="3" presStyleCnt="4">
        <dgm:presLayoutVars>
          <dgm:bulletEnabled val="1"/>
        </dgm:presLayoutVars>
      </dgm:prSet>
      <dgm:spPr/>
    </dgm:pt>
    <dgm:pt modelId="{207BFC37-5FA1-44E2-A7E7-7329B35A6A1D}" type="pres">
      <dgm:prSet presAssocID="{7B1CADD6-C27B-4646-A788-6F24FEE8D61A}" presName="FourConn_1-2" presStyleLbl="fgAccFollowNode1" presStyleIdx="0" presStyleCnt="3">
        <dgm:presLayoutVars>
          <dgm:bulletEnabled val="1"/>
        </dgm:presLayoutVars>
      </dgm:prSet>
      <dgm:spPr/>
    </dgm:pt>
    <dgm:pt modelId="{D8517A8F-920F-4F55-807B-7F472E23717C}" type="pres">
      <dgm:prSet presAssocID="{7B1CADD6-C27B-4646-A788-6F24FEE8D61A}" presName="FourConn_2-3" presStyleLbl="fgAccFollowNode1" presStyleIdx="1" presStyleCnt="3">
        <dgm:presLayoutVars>
          <dgm:bulletEnabled val="1"/>
        </dgm:presLayoutVars>
      </dgm:prSet>
      <dgm:spPr/>
    </dgm:pt>
    <dgm:pt modelId="{E62E5DC6-B5BB-4CFB-B12F-5C510686E755}" type="pres">
      <dgm:prSet presAssocID="{7B1CADD6-C27B-4646-A788-6F24FEE8D61A}" presName="FourConn_3-4" presStyleLbl="fgAccFollowNode1" presStyleIdx="2" presStyleCnt="3">
        <dgm:presLayoutVars>
          <dgm:bulletEnabled val="1"/>
        </dgm:presLayoutVars>
      </dgm:prSet>
      <dgm:spPr/>
    </dgm:pt>
    <dgm:pt modelId="{711C1AAD-064F-4554-B1C0-C9B8233ACB42}" type="pres">
      <dgm:prSet presAssocID="{7B1CADD6-C27B-4646-A788-6F24FEE8D61A}" presName="FourNodes_1_text" presStyleLbl="node1" presStyleIdx="3" presStyleCnt="4">
        <dgm:presLayoutVars>
          <dgm:bulletEnabled val="1"/>
        </dgm:presLayoutVars>
      </dgm:prSet>
      <dgm:spPr/>
    </dgm:pt>
    <dgm:pt modelId="{9C5C5414-76CD-4E80-A46E-F2901B2460DB}" type="pres">
      <dgm:prSet presAssocID="{7B1CADD6-C27B-4646-A788-6F24FEE8D61A}" presName="FourNodes_2_text" presStyleLbl="node1" presStyleIdx="3" presStyleCnt="4">
        <dgm:presLayoutVars>
          <dgm:bulletEnabled val="1"/>
        </dgm:presLayoutVars>
      </dgm:prSet>
      <dgm:spPr/>
    </dgm:pt>
    <dgm:pt modelId="{AD3AE544-36BD-4279-9F12-85A5C0FCFE7D}" type="pres">
      <dgm:prSet presAssocID="{7B1CADD6-C27B-4646-A788-6F24FEE8D61A}" presName="FourNodes_3_text" presStyleLbl="node1" presStyleIdx="3" presStyleCnt="4">
        <dgm:presLayoutVars>
          <dgm:bulletEnabled val="1"/>
        </dgm:presLayoutVars>
      </dgm:prSet>
      <dgm:spPr/>
    </dgm:pt>
    <dgm:pt modelId="{21FA51CB-4DA9-4202-8915-5788592AFB3B}" type="pres">
      <dgm:prSet presAssocID="{7B1CADD6-C27B-4646-A788-6F24FEE8D61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30AC211-E12D-4658-A853-6281D14D17EA}" srcId="{7B1CADD6-C27B-4646-A788-6F24FEE8D61A}" destId="{B14D0720-BEF4-4ECF-A095-D4EFFA2B1D5A}" srcOrd="1" destOrd="0" parTransId="{BE108444-25BD-4D55-BD74-A0BBEC8639D8}" sibTransId="{D2BDEDD9-2868-4C1D-933F-AFD00FB5DA62}"/>
    <dgm:cxn modelId="{896BC21F-03B5-4A33-8A51-9DB88D9A805E}" type="presOf" srcId="{F73E4C84-8E8F-4940-ABA8-898A67995DF4}" destId="{21FA51CB-4DA9-4202-8915-5788592AFB3B}" srcOrd="1" destOrd="0" presId="urn:microsoft.com/office/officeart/2005/8/layout/vProcess5"/>
    <dgm:cxn modelId="{16FA6826-C201-43BE-9E0F-74CABD129260}" type="presOf" srcId="{F73E4C84-8E8F-4940-ABA8-898A67995DF4}" destId="{3A6CBB8B-C686-4DF6-B1EA-920C7A274CBF}" srcOrd="0" destOrd="0" presId="urn:microsoft.com/office/officeart/2005/8/layout/vProcess5"/>
    <dgm:cxn modelId="{C76EF33D-E1ED-4E9C-B21F-A97D587E7B26}" type="presOf" srcId="{8A13B6EB-B3D8-484C-AAEC-57AC43A87D46}" destId="{1EDF84A3-7FAA-491E-95D6-2E223BDE231B}" srcOrd="0" destOrd="0" presId="urn:microsoft.com/office/officeart/2005/8/layout/vProcess5"/>
    <dgm:cxn modelId="{6F107565-7E50-4842-992A-EE1DDFA61EA1}" type="presOf" srcId="{7B1CADD6-C27B-4646-A788-6F24FEE8D61A}" destId="{6AABFA04-B45C-4B2D-817E-D42E1718E497}" srcOrd="0" destOrd="0" presId="urn:microsoft.com/office/officeart/2005/8/layout/vProcess5"/>
    <dgm:cxn modelId="{BEEFE468-227C-41DF-803D-F873E63327C0}" type="presOf" srcId="{B14D0720-BEF4-4ECF-A095-D4EFFA2B1D5A}" destId="{9674FB75-142C-4909-AC66-C191E6CC82AE}" srcOrd="0" destOrd="0" presId="urn:microsoft.com/office/officeart/2005/8/layout/vProcess5"/>
    <dgm:cxn modelId="{F170B34E-6BD5-4719-9BAD-ECDBF2C37F2A}" type="presOf" srcId="{D6C6956C-E08A-4412-83CC-C4AB3F795D81}" destId="{E62E5DC6-B5BB-4CFB-B12F-5C510686E755}" srcOrd="0" destOrd="0" presId="urn:microsoft.com/office/officeart/2005/8/layout/vProcess5"/>
    <dgm:cxn modelId="{2C690F76-07AC-4986-B448-AE93CCBCA569}" type="presOf" srcId="{8A13B6EB-B3D8-484C-AAEC-57AC43A87D46}" destId="{711C1AAD-064F-4554-B1C0-C9B8233ACB42}" srcOrd="1" destOrd="0" presId="urn:microsoft.com/office/officeart/2005/8/layout/vProcess5"/>
    <dgm:cxn modelId="{03AB377E-D0D1-4E1E-9489-B53D97608439}" type="presOf" srcId="{B14D0720-BEF4-4ECF-A095-D4EFFA2B1D5A}" destId="{9C5C5414-76CD-4E80-A46E-F2901B2460DB}" srcOrd="1" destOrd="0" presId="urn:microsoft.com/office/officeart/2005/8/layout/vProcess5"/>
    <dgm:cxn modelId="{F4E5B084-9921-41FB-B1F5-9A0F474319A7}" srcId="{7B1CADD6-C27B-4646-A788-6F24FEE8D61A}" destId="{E5B75B09-E0F6-487A-9B9B-8F68B557BEDC}" srcOrd="2" destOrd="0" parTransId="{A796EDFA-6086-46D5-8D3D-DB3BA8AD6446}" sibTransId="{D6C6956C-E08A-4412-83CC-C4AB3F795D81}"/>
    <dgm:cxn modelId="{D5927CA0-FF37-4698-9E52-DA9B36CD85BA}" srcId="{7B1CADD6-C27B-4646-A788-6F24FEE8D61A}" destId="{8A13B6EB-B3D8-484C-AAEC-57AC43A87D46}" srcOrd="0" destOrd="0" parTransId="{80898781-91B0-411E-92D4-1152AAAFF91B}" sibTransId="{587D800C-CB5A-45AC-883E-D98FD7EE079A}"/>
    <dgm:cxn modelId="{2840B5A2-98A5-4D2B-A84D-298DD4688FB0}" type="presOf" srcId="{587D800C-CB5A-45AC-883E-D98FD7EE079A}" destId="{207BFC37-5FA1-44E2-A7E7-7329B35A6A1D}" srcOrd="0" destOrd="0" presId="urn:microsoft.com/office/officeart/2005/8/layout/vProcess5"/>
    <dgm:cxn modelId="{4C17EFC2-72E7-45E5-96BB-E703F1EE1575}" srcId="{7B1CADD6-C27B-4646-A788-6F24FEE8D61A}" destId="{F73E4C84-8E8F-4940-ABA8-898A67995DF4}" srcOrd="3" destOrd="0" parTransId="{D6FF3E28-958B-4853-8C40-AB51CB63DF40}" sibTransId="{CDF36A49-A93D-4A42-A477-AD1FB10FE46F}"/>
    <dgm:cxn modelId="{3B8E8FDD-4D60-4032-B05C-65A3951B81D3}" type="presOf" srcId="{E5B75B09-E0F6-487A-9B9B-8F68B557BEDC}" destId="{AD3AE544-36BD-4279-9F12-85A5C0FCFE7D}" srcOrd="1" destOrd="0" presId="urn:microsoft.com/office/officeart/2005/8/layout/vProcess5"/>
    <dgm:cxn modelId="{2BD3B2EC-FE0E-4978-ADC7-904BF22794B7}" type="presOf" srcId="{D2BDEDD9-2868-4C1D-933F-AFD00FB5DA62}" destId="{D8517A8F-920F-4F55-807B-7F472E23717C}" srcOrd="0" destOrd="0" presId="urn:microsoft.com/office/officeart/2005/8/layout/vProcess5"/>
    <dgm:cxn modelId="{803BD7F4-8D42-436B-BB14-8383D539AF74}" type="presOf" srcId="{E5B75B09-E0F6-487A-9B9B-8F68B557BEDC}" destId="{9F376BC3-FB6D-4861-AF3C-F65D68A85E9D}" srcOrd="0" destOrd="0" presId="urn:microsoft.com/office/officeart/2005/8/layout/vProcess5"/>
    <dgm:cxn modelId="{57E493EF-4AF9-4DBF-A553-67EA4BC04F81}" type="presParOf" srcId="{6AABFA04-B45C-4B2D-817E-D42E1718E497}" destId="{D1970545-2F38-4B11-9E0E-1D582B27FFDF}" srcOrd="0" destOrd="0" presId="urn:microsoft.com/office/officeart/2005/8/layout/vProcess5"/>
    <dgm:cxn modelId="{9A78202D-24E0-4FF0-BD57-FB472541C90D}" type="presParOf" srcId="{6AABFA04-B45C-4B2D-817E-D42E1718E497}" destId="{1EDF84A3-7FAA-491E-95D6-2E223BDE231B}" srcOrd="1" destOrd="0" presId="urn:microsoft.com/office/officeart/2005/8/layout/vProcess5"/>
    <dgm:cxn modelId="{75E86170-BAE2-44B4-ABCB-53A60087D581}" type="presParOf" srcId="{6AABFA04-B45C-4B2D-817E-D42E1718E497}" destId="{9674FB75-142C-4909-AC66-C191E6CC82AE}" srcOrd="2" destOrd="0" presId="urn:microsoft.com/office/officeart/2005/8/layout/vProcess5"/>
    <dgm:cxn modelId="{1366376D-D201-468B-963E-BDB64392C89E}" type="presParOf" srcId="{6AABFA04-B45C-4B2D-817E-D42E1718E497}" destId="{9F376BC3-FB6D-4861-AF3C-F65D68A85E9D}" srcOrd="3" destOrd="0" presId="urn:microsoft.com/office/officeart/2005/8/layout/vProcess5"/>
    <dgm:cxn modelId="{20998EE7-939A-4209-A1B1-202C6B820E13}" type="presParOf" srcId="{6AABFA04-B45C-4B2D-817E-D42E1718E497}" destId="{3A6CBB8B-C686-4DF6-B1EA-920C7A274CBF}" srcOrd="4" destOrd="0" presId="urn:microsoft.com/office/officeart/2005/8/layout/vProcess5"/>
    <dgm:cxn modelId="{98BE8AF5-B159-404A-866E-9B9D567D86AE}" type="presParOf" srcId="{6AABFA04-B45C-4B2D-817E-D42E1718E497}" destId="{207BFC37-5FA1-44E2-A7E7-7329B35A6A1D}" srcOrd="5" destOrd="0" presId="urn:microsoft.com/office/officeart/2005/8/layout/vProcess5"/>
    <dgm:cxn modelId="{589FFE78-015D-49DC-AEC8-F46E3CF54908}" type="presParOf" srcId="{6AABFA04-B45C-4B2D-817E-D42E1718E497}" destId="{D8517A8F-920F-4F55-807B-7F472E23717C}" srcOrd="6" destOrd="0" presId="urn:microsoft.com/office/officeart/2005/8/layout/vProcess5"/>
    <dgm:cxn modelId="{0C198305-9D96-4E4E-8E83-5CF5633C6E90}" type="presParOf" srcId="{6AABFA04-B45C-4B2D-817E-D42E1718E497}" destId="{E62E5DC6-B5BB-4CFB-B12F-5C510686E755}" srcOrd="7" destOrd="0" presId="urn:microsoft.com/office/officeart/2005/8/layout/vProcess5"/>
    <dgm:cxn modelId="{75A85873-8446-4CC4-BD45-D3D2C80BB4C9}" type="presParOf" srcId="{6AABFA04-B45C-4B2D-817E-D42E1718E497}" destId="{711C1AAD-064F-4554-B1C0-C9B8233ACB42}" srcOrd="8" destOrd="0" presId="urn:microsoft.com/office/officeart/2005/8/layout/vProcess5"/>
    <dgm:cxn modelId="{1D7E9EC7-31FA-46F2-8B8F-20A138F0E30E}" type="presParOf" srcId="{6AABFA04-B45C-4B2D-817E-D42E1718E497}" destId="{9C5C5414-76CD-4E80-A46E-F2901B2460DB}" srcOrd="9" destOrd="0" presId="urn:microsoft.com/office/officeart/2005/8/layout/vProcess5"/>
    <dgm:cxn modelId="{F734036A-8B8E-4233-98D9-04493C5332CF}" type="presParOf" srcId="{6AABFA04-B45C-4B2D-817E-D42E1718E497}" destId="{AD3AE544-36BD-4279-9F12-85A5C0FCFE7D}" srcOrd="10" destOrd="0" presId="urn:microsoft.com/office/officeart/2005/8/layout/vProcess5"/>
    <dgm:cxn modelId="{DBC70F7D-1473-4AA4-8BDC-8E2FCA0F8B61}" type="presParOf" srcId="{6AABFA04-B45C-4B2D-817E-D42E1718E497}" destId="{21FA51CB-4DA9-4202-8915-5788592AFB3B}" srcOrd="11" destOrd="0" presId="urn:microsoft.com/office/officeart/2005/8/layout/vProcess5"/>
  </dgm:cxnLst>
  <dgm:bg>
    <a:solidFill>
      <a:srgbClr val="0070C0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BF6180F-908F-4D7A-BF4B-68A88E001B96}" type="doc">
      <dgm:prSet loTypeId="urn:microsoft.com/office/officeart/2005/8/layout/hProcess9" loCatId="process" qsTypeId="urn:microsoft.com/office/officeart/2005/8/quickstyle/simple1" qsCatId="simple" csTypeId="urn:microsoft.com/office/officeart/2005/8/colors/accent1_1" csCatId="accent1" phldr="1"/>
      <dgm:spPr/>
    </dgm:pt>
    <dgm:pt modelId="{649CA9AC-EA2F-4DFC-A647-3B77CD189336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48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การพัฒนาระบบองค์การสู่ความเป็นเลิศด้วย </a:t>
          </a:r>
          <a:r>
            <a:rPr lang="en-US" sz="48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ADLI</a:t>
          </a:r>
          <a:endParaRPr lang="th-TH" sz="4800" b="1" cap="none" spc="0" dirty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68C0C15-7297-4384-BB27-557F8B4C9239}" type="parTrans" cxnId="{0B1CABE6-51D2-4817-8481-14F88640FF6B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8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3BA1C3A-283D-4443-974F-5E5601D238C1}" type="sibTrans" cxnId="{0B1CABE6-51D2-4817-8481-14F88640FF6B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8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B13EE81-28D8-472E-9DA2-8726A58C6F0C}" type="pres">
      <dgm:prSet presAssocID="{BBF6180F-908F-4D7A-BF4B-68A88E001B96}" presName="CompostProcess" presStyleCnt="0">
        <dgm:presLayoutVars>
          <dgm:dir/>
          <dgm:resizeHandles val="exact"/>
        </dgm:presLayoutVars>
      </dgm:prSet>
      <dgm:spPr/>
    </dgm:pt>
    <dgm:pt modelId="{690B73CC-947F-411F-8190-D8C5C1232BD1}" type="pres">
      <dgm:prSet presAssocID="{BBF6180F-908F-4D7A-BF4B-68A88E001B96}" presName="arrow" presStyleLbl="bgShp" presStyleIdx="0" presStyleCnt="1"/>
      <dgm:spPr>
        <a:solidFill>
          <a:srgbClr val="0070C0"/>
        </a:solidFill>
      </dgm:spPr>
    </dgm:pt>
    <dgm:pt modelId="{7840B8E0-CD38-4DF2-8F8C-A539829296A0}" type="pres">
      <dgm:prSet presAssocID="{BBF6180F-908F-4D7A-BF4B-68A88E001B96}" presName="linearProcess" presStyleCnt="0"/>
      <dgm:spPr/>
    </dgm:pt>
    <dgm:pt modelId="{0E520F69-C39A-441E-9601-B6F7F4C25A39}" type="pres">
      <dgm:prSet presAssocID="{649CA9AC-EA2F-4DFC-A647-3B77CD189336}" presName="textNode" presStyleLbl="node1" presStyleIdx="0" presStyleCnt="1" custScaleX="101319">
        <dgm:presLayoutVars>
          <dgm:bulletEnabled val="1"/>
        </dgm:presLayoutVars>
      </dgm:prSet>
      <dgm:spPr/>
    </dgm:pt>
  </dgm:ptLst>
  <dgm:cxnLst>
    <dgm:cxn modelId="{0467B264-0D10-4000-98AC-2BA1A6B9A78B}" type="presOf" srcId="{649CA9AC-EA2F-4DFC-A647-3B77CD189336}" destId="{0E520F69-C39A-441E-9601-B6F7F4C25A39}" srcOrd="0" destOrd="0" presId="urn:microsoft.com/office/officeart/2005/8/layout/hProcess9"/>
    <dgm:cxn modelId="{0FF3CFE1-B17B-4FA6-BB70-4246328095EB}" type="presOf" srcId="{BBF6180F-908F-4D7A-BF4B-68A88E001B96}" destId="{3B13EE81-28D8-472E-9DA2-8726A58C6F0C}" srcOrd="0" destOrd="0" presId="urn:microsoft.com/office/officeart/2005/8/layout/hProcess9"/>
    <dgm:cxn modelId="{0B1CABE6-51D2-4817-8481-14F88640FF6B}" srcId="{BBF6180F-908F-4D7A-BF4B-68A88E001B96}" destId="{649CA9AC-EA2F-4DFC-A647-3B77CD189336}" srcOrd="0" destOrd="0" parTransId="{568C0C15-7297-4384-BB27-557F8B4C9239}" sibTransId="{73BA1C3A-283D-4443-974F-5E5601D238C1}"/>
    <dgm:cxn modelId="{650DC38C-088E-46F1-A474-3E1D3CE683BE}" type="presParOf" srcId="{3B13EE81-28D8-472E-9DA2-8726A58C6F0C}" destId="{690B73CC-947F-411F-8190-D8C5C1232BD1}" srcOrd="0" destOrd="0" presId="urn:microsoft.com/office/officeart/2005/8/layout/hProcess9"/>
    <dgm:cxn modelId="{4A74582D-7C7F-42F0-9386-EFD3C693B7D4}" type="presParOf" srcId="{3B13EE81-28D8-472E-9DA2-8726A58C6F0C}" destId="{7840B8E0-CD38-4DF2-8F8C-A539829296A0}" srcOrd="1" destOrd="0" presId="urn:microsoft.com/office/officeart/2005/8/layout/hProcess9"/>
    <dgm:cxn modelId="{6899C9CD-D0AB-4A43-90AB-EF758C527982}" type="presParOf" srcId="{7840B8E0-CD38-4DF2-8F8C-A539829296A0}" destId="{0E520F69-C39A-441E-9601-B6F7F4C25A39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760004E-4DBB-4320-9A57-2037432F419D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th-TH"/>
        </a:p>
      </dgm:t>
    </dgm:pt>
    <dgm:pt modelId="{89606EE6-5D83-4821-BBD7-E961F926C271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US" sz="40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A: </a:t>
          </a:r>
          <a:r>
            <a:rPr lang="en-GB" sz="40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Approach</a:t>
          </a:r>
          <a:endParaRPr lang="th-TH" sz="4000" b="1" cap="none" spc="0" dirty="0">
            <a:ln/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1B7924B-19B9-4F7E-A330-0BA517B13C00}" type="parTrans" cxnId="{37D14D2B-7DF5-4EF5-B336-4A163C309F4B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260606-A372-4031-ADA8-D4E3A53AA87E}" type="sibTrans" cxnId="{37D14D2B-7DF5-4EF5-B336-4A163C309F4B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804CA10-7A14-4041-92F1-9517C9956C68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4000" b="1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-การออกแบบและเลือกกระบวนการ</a:t>
          </a:r>
        </a:p>
      </dgm:t>
    </dgm:pt>
    <dgm:pt modelId="{00311225-6E50-4718-A80C-ED1212FA3509}" type="parTrans" cxnId="{5AA7EE40-2AE3-465A-B393-A496BFB49378}">
      <dgm:prSet/>
      <dgm:spPr>
        <a:ln>
          <a:solidFill>
            <a:srgbClr val="FF0000"/>
          </a:solidFill>
        </a:ln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23A2F23-1B00-4F18-A94E-39709AD274B2}" type="sibTrans" cxnId="{5AA7EE40-2AE3-465A-B393-A496BFB49378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DAAE39B-4AF1-4681-A2B4-5E8BA4FFCAAE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4000" b="1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การหาวิธีการที่เหมาะสม</a:t>
          </a:r>
        </a:p>
      </dgm:t>
    </dgm:pt>
    <dgm:pt modelId="{246EB502-5DDD-45C9-9A48-618B7A3B39BD}" type="parTrans" cxnId="{DFCA8D5C-A420-444A-A4FC-AA4A8A66F366}">
      <dgm:prSet/>
      <dgm:spPr>
        <a:ln>
          <a:solidFill>
            <a:srgbClr val="FF0000"/>
          </a:solidFill>
        </a:ln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0DF6C3D-249C-4DAB-9DE1-4DE70934D044}" type="sibTrans" cxnId="{DFCA8D5C-A420-444A-A4FC-AA4A8A66F366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10BDE03-9310-4FF5-92B4-BA93FDC19F42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4000" b="1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การสร้างตัวชี้วัดที่มีประสิทธิผล</a:t>
          </a:r>
        </a:p>
      </dgm:t>
    </dgm:pt>
    <dgm:pt modelId="{392A90E7-F120-4F1C-B07B-E94CB26D825D}" type="parTrans" cxnId="{2AA64472-F24E-4014-856D-DE7C7887BFF3}">
      <dgm:prSet/>
      <dgm:spPr>
        <a:ln>
          <a:solidFill>
            <a:srgbClr val="FF0000"/>
          </a:solidFill>
        </a:ln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0C7BC77-CEF7-4ADF-8C6E-D2F3AF0AE987}" type="sibTrans" cxnId="{2AA64472-F24E-4014-856D-DE7C7887BFF3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A697884-0121-4D10-B9A8-08D899EB4377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40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แนวทาง</a:t>
          </a:r>
        </a:p>
      </dgm:t>
    </dgm:pt>
    <dgm:pt modelId="{D44DFB27-E51F-405C-AA26-EF5A94E44208}" type="parTrans" cxnId="{FE47B227-2007-463E-B31E-6253E64A676D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C233111-A9F8-4413-A917-8CC95CD73B8D}" type="sibTrans" cxnId="{FE47B227-2007-463E-B31E-6253E64A676D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3F41078-9E43-4E83-BCB2-9A2290A7EAF7}" type="pres">
      <dgm:prSet presAssocID="{2760004E-4DBB-4320-9A57-2037432F419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55BC045-97EC-4A99-95A9-764ABB9AAC02}" type="pres">
      <dgm:prSet presAssocID="{89606EE6-5D83-4821-BBD7-E961F926C271}" presName="hierRoot1" presStyleCnt="0">
        <dgm:presLayoutVars>
          <dgm:hierBranch val="init"/>
        </dgm:presLayoutVars>
      </dgm:prSet>
      <dgm:spPr/>
    </dgm:pt>
    <dgm:pt modelId="{67BECDDD-E3E3-48E2-862A-BB8FA9D7C54C}" type="pres">
      <dgm:prSet presAssocID="{89606EE6-5D83-4821-BBD7-E961F926C271}" presName="rootComposite1" presStyleCnt="0"/>
      <dgm:spPr/>
    </dgm:pt>
    <dgm:pt modelId="{58B76C83-E01B-4735-8901-CFD07A48A117}" type="pres">
      <dgm:prSet presAssocID="{89606EE6-5D83-4821-BBD7-E961F926C271}" presName="rootText1" presStyleLbl="node0" presStyleIdx="0" presStyleCnt="2" custScaleY="183250">
        <dgm:presLayoutVars>
          <dgm:chPref val="3"/>
        </dgm:presLayoutVars>
      </dgm:prSet>
      <dgm:spPr/>
    </dgm:pt>
    <dgm:pt modelId="{0A8353A4-7ED0-412B-9523-4A96EBB79A32}" type="pres">
      <dgm:prSet presAssocID="{89606EE6-5D83-4821-BBD7-E961F926C271}" presName="rootConnector1" presStyleLbl="node1" presStyleIdx="0" presStyleCnt="0"/>
      <dgm:spPr/>
    </dgm:pt>
    <dgm:pt modelId="{4F24CADE-31F6-422B-9741-8007F633837C}" type="pres">
      <dgm:prSet presAssocID="{89606EE6-5D83-4821-BBD7-E961F926C271}" presName="hierChild2" presStyleCnt="0"/>
      <dgm:spPr/>
    </dgm:pt>
    <dgm:pt modelId="{56BE4CD8-57F2-4CEF-B32D-BEF6C0070424}" type="pres">
      <dgm:prSet presAssocID="{89606EE6-5D83-4821-BBD7-E961F926C271}" presName="hierChild3" presStyleCnt="0"/>
      <dgm:spPr/>
    </dgm:pt>
    <dgm:pt modelId="{BDC78133-61F7-417A-8391-B1D2EC068FB8}" type="pres">
      <dgm:prSet presAssocID="{EA697884-0121-4D10-B9A8-08D899EB4377}" presName="hierRoot1" presStyleCnt="0">
        <dgm:presLayoutVars>
          <dgm:hierBranch val="init"/>
        </dgm:presLayoutVars>
      </dgm:prSet>
      <dgm:spPr/>
    </dgm:pt>
    <dgm:pt modelId="{80778342-E7FB-42E3-982D-DD5A3B8D718A}" type="pres">
      <dgm:prSet presAssocID="{EA697884-0121-4D10-B9A8-08D899EB4377}" presName="rootComposite1" presStyleCnt="0"/>
      <dgm:spPr/>
    </dgm:pt>
    <dgm:pt modelId="{AEAB09B9-FB99-48B9-ABC1-C4D35BDE62CA}" type="pres">
      <dgm:prSet presAssocID="{EA697884-0121-4D10-B9A8-08D899EB4377}" presName="rootText1" presStyleLbl="node0" presStyleIdx="1" presStyleCnt="2" custScaleY="183250">
        <dgm:presLayoutVars>
          <dgm:chPref val="3"/>
        </dgm:presLayoutVars>
      </dgm:prSet>
      <dgm:spPr/>
    </dgm:pt>
    <dgm:pt modelId="{0B197DEB-9BD7-48A7-8245-9ABFE6D73AD1}" type="pres">
      <dgm:prSet presAssocID="{EA697884-0121-4D10-B9A8-08D899EB4377}" presName="rootConnector1" presStyleLbl="node1" presStyleIdx="0" presStyleCnt="0"/>
      <dgm:spPr/>
    </dgm:pt>
    <dgm:pt modelId="{16AEB525-7B82-4335-9325-86B0A4E1F490}" type="pres">
      <dgm:prSet presAssocID="{EA697884-0121-4D10-B9A8-08D899EB4377}" presName="hierChild2" presStyleCnt="0"/>
      <dgm:spPr/>
    </dgm:pt>
    <dgm:pt modelId="{01A3965A-7E9A-4544-84B1-C155D3923E6A}" type="pres">
      <dgm:prSet presAssocID="{00311225-6E50-4718-A80C-ED1212FA3509}" presName="Name64" presStyleLbl="parChTrans1D2" presStyleIdx="0" presStyleCnt="3"/>
      <dgm:spPr/>
    </dgm:pt>
    <dgm:pt modelId="{02850953-B114-4C02-BAF7-1DB08AA14027}" type="pres">
      <dgm:prSet presAssocID="{0804CA10-7A14-4041-92F1-9517C9956C68}" presName="hierRoot2" presStyleCnt="0">
        <dgm:presLayoutVars>
          <dgm:hierBranch val="init"/>
        </dgm:presLayoutVars>
      </dgm:prSet>
      <dgm:spPr/>
    </dgm:pt>
    <dgm:pt modelId="{EBF0AFAD-1212-40AC-B783-B85B91C31532}" type="pres">
      <dgm:prSet presAssocID="{0804CA10-7A14-4041-92F1-9517C9956C68}" presName="rootComposite" presStyleCnt="0"/>
      <dgm:spPr/>
    </dgm:pt>
    <dgm:pt modelId="{F8F01D77-75FF-42FA-8905-0F81FE8678D5}" type="pres">
      <dgm:prSet presAssocID="{0804CA10-7A14-4041-92F1-9517C9956C68}" presName="rootText" presStyleLbl="node2" presStyleIdx="0" presStyleCnt="3" custScaleX="183407" custScaleY="182649" custLinFactNeighborY="6875">
        <dgm:presLayoutVars>
          <dgm:chPref val="3"/>
        </dgm:presLayoutVars>
      </dgm:prSet>
      <dgm:spPr/>
    </dgm:pt>
    <dgm:pt modelId="{ABA926E5-F16C-4C96-8A21-88FAC145E879}" type="pres">
      <dgm:prSet presAssocID="{0804CA10-7A14-4041-92F1-9517C9956C68}" presName="rootConnector" presStyleLbl="node2" presStyleIdx="0" presStyleCnt="3"/>
      <dgm:spPr/>
    </dgm:pt>
    <dgm:pt modelId="{77C14908-D72E-4BF1-9238-857130C0A9D1}" type="pres">
      <dgm:prSet presAssocID="{0804CA10-7A14-4041-92F1-9517C9956C68}" presName="hierChild4" presStyleCnt="0"/>
      <dgm:spPr/>
    </dgm:pt>
    <dgm:pt modelId="{4593330A-BCF2-448A-BD70-3DD0C89E0356}" type="pres">
      <dgm:prSet presAssocID="{0804CA10-7A14-4041-92F1-9517C9956C68}" presName="hierChild5" presStyleCnt="0"/>
      <dgm:spPr/>
    </dgm:pt>
    <dgm:pt modelId="{97567131-E740-4044-98EC-D6C46026333E}" type="pres">
      <dgm:prSet presAssocID="{246EB502-5DDD-45C9-9A48-618B7A3B39BD}" presName="Name64" presStyleLbl="parChTrans1D2" presStyleIdx="1" presStyleCnt="3"/>
      <dgm:spPr/>
    </dgm:pt>
    <dgm:pt modelId="{0DB0B3EB-0793-432C-82D7-65F3A2AB1C6D}" type="pres">
      <dgm:prSet presAssocID="{3DAAE39B-4AF1-4681-A2B4-5E8BA4FFCAAE}" presName="hierRoot2" presStyleCnt="0">
        <dgm:presLayoutVars>
          <dgm:hierBranch val="init"/>
        </dgm:presLayoutVars>
      </dgm:prSet>
      <dgm:spPr/>
    </dgm:pt>
    <dgm:pt modelId="{27E024A5-2DE2-4B83-B1C7-1F7F583DE3A3}" type="pres">
      <dgm:prSet presAssocID="{3DAAE39B-4AF1-4681-A2B4-5E8BA4FFCAAE}" presName="rootComposite" presStyleCnt="0"/>
      <dgm:spPr/>
    </dgm:pt>
    <dgm:pt modelId="{C4A2C653-0DB6-4AE5-9881-A5D321F35D1F}" type="pres">
      <dgm:prSet presAssocID="{3DAAE39B-4AF1-4681-A2B4-5E8BA4FFCAAE}" presName="rootText" presStyleLbl="node2" presStyleIdx="1" presStyleCnt="3" custScaleX="183407" custScaleY="182649" custLinFactNeighborY="6875">
        <dgm:presLayoutVars>
          <dgm:chPref val="3"/>
        </dgm:presLayoutVars>
      </dgm:prSet>
      <dgm:spPr/>
    </dgm:pt>
    <dgm:pt modelId="{4677F7B1-9084-4F04-81AD-235A52785545}" type="pres">
      <dgm:prSet presAssocID="{3DAAE39B-4AF1-4681-A2B4-5E8BA4FFCAAE}" presName="rootConnector" presStyleLbl="node2" presStyleIdx="1" presStyleCnt="3"/>
      <dgm:spPr/>
    </dgm:pt>
    <dgm:pt modelId="{0347D6E1-7E65-4566-A02B-131747F78892}" type="pres">
      <dgm:prSet presAssocID="{3DAAE39B-4AF1-4681-A2B4-5E8BA4FFCAAE}" presName="hierChild4" presStyleCnt="0"/>
      <dgm:spPr/>
    </dgm:pt>
    <dgm:pt modelId="{995D3DE1-38F9-4500-9783-7A9BD77100C1}" type="pres">
      <dgm:prSet presAssocID="{3DAAE39B-4AF1-4681-A2B4-5E8BA4FFCAAE}" presName="hierChild5" presStyleCnt="0"/>
      <dgm:spPr/>
    </dgm:pt>
    <dgm:pt modelId="{A0198DE5-5EB7-432F-BFFA-F095BA652F3F}" type="pres">
      <dgm:prSet presAssocID="{392A90E7-F120-4F1C-B07B-E94CB26D825D}" presName="Name64" presStyleLbl="parChTrans1D2" presStyleIdx="2" presStyleCnt="3"/>
      <dgm:spPr/>
    </dgm:pt>
    <dgm:pt modelId="{572ED9CB-F646-4E1E-8B64-76F91F00E732}" type="pres">
      <dgm:prSet presAssocID="{A10BDE03-9310-4FF5-92B4-BA93FDC19F42}" presName="hierRoot2" presStyleCnt="0">
        <dgm:presLayoutVars>
          <dgm:hierBranch val="init"/>
        </dgm:presLayoutVars>
      </dgm:prSet>
      <dgm:spPr/>
    </dgm:pt>
    <dgm:pt modelId="{AB28968F-8481-4240-A39B-28975FAA6987}" type="pres">
      <dgm:prSet presAssocID="{A10BDE03-9310-4FF5-92B4-BA93FDC19F42}" presName="rootComposite" presStyleCnt="0"/>
      <dgm:spPr/>
    </dgm:pt>
    <dgm:pt modelId="{0E328453-5468-4C7B-B0E4-4BF24EE3D15F}" type="pres">
      <dgm:prSet presAssocID="{A10BDE03-9310-4FF5-92B4-BA93FDC19F42}" presName="rootText" presStyleLbl="node2" presStyleIdx="2" presStyleCnt="3" custScaleX="183407" custScaleY="182649">
        <dgm:presLayoutVars>
          <dgm:chPref val="3"/>
        </dgm:presLayoutVars>
      </dgm:prSet>
      <dgm:spPr/>
    </dgm:pt>
    <dgm:pt modelId="{229D4217-1830-4FAA-A812-A472DFE03393}" type="pres">
      <dgm:prSet presAssocID="{A10BDE03-9310-4FF5-92B4-BA93FDC19F42}" presName="rootConnector" presStyleLbl="node2" presStyleIdx="2" presStyleCnt="3"/>
      <dgm:spPr/>
    </dgm:pt>
    <dgm:pt modelId="{D28EBC27-0371-4F03-966F-7794157F68B3}" type="pres">
      <dgm:prSet presAssocID="{A10BDE03-9310-4FF5-92B4-BA93FDC19F42}" presName="hierChild4" presStyleCnt="0"/>
      <dgm:spPr/>
    </dgm:pt>
    <dgm:pt modelId="{3A8A9356-02D7-47CF-919B-F559593B7003}" type="pres">
      <dgm:prSet presAssocID="{A10BDE03-9310-4FF5-92B4-BA93FDC19F42}" presName="hierChild5" presStyleCnt="0"/>
      <dgm:spPr/>
    </dgm:pt>
    <dgm:pt modelId="{3BB783E1-FB65-4239-92A0-692AE3B60C8D}" type="pres">
      <dgm:prSet presAssocID="{EA697884-0121-4D10-B9A8-08D899EB4377}" presName="hierChild3" presStyleCnt="0"/>
      <dgm:spPr/>
    </dgm:pt>
  </dgm:ptLst>
  <dgm:cxnLst>
    <dgm:cxn modelId="{E3837200-0CF5-4813-A61D-69470848B6F9}" type="presOf" srcId="{3DAAE39B-4AF1-4681-A2B4-5E8BA4FFCAAE}" destId="{C4A2C653-0DB6-4AE5-9881-A5D321F35D1F}" srcOrd="0" destOrd="0" presId="urn:microsoft.com/office/officeart/2009/3/layout/HorizontalOrganizationChart"/>
    <dgm:cxn modelId="{23B32E02-2998-44B0-8F64-72EC3072F4B7}" type="presOf" srcId="{EA697884-0121-4D10-B9A8-08D899EB4377}" destId="{AEAB09B9-FB99-48B9-ABC1-C4D35BDE62CA}" srcOrd="0" destOrd="0" presId="urn:microsoft.com/office/officeart/2009/3/layout/HorizontalOrganizationChart"/>
    <dgm:cxn modelId="{64249F1A-CE3C-4D77-B08F-1820D0F5DF76}" type="presOf" srcId="{3DAAE39B-4AF1-4681-A2B4-5E8BA4FFCAAE}" destId="{4677F7B1-9084-4F04-81AD-235A52785545}" srcOrd="1" destOrd="0" presId="urn:microsoft.com/office/officeart/2009/3/layout/HorizontalOrganizationChart"/>
    <dgm:cxn modelId="{A8B6251D-7C6C-475F-88AF-B658035CDDED}" type="presOf" srcId="{A10BDE03-9310-4FF5-92B4-BA93FDC19F42}" destId="{0E328453-5468-4C7B-B0E4-4BF24EE3D15F}" srcOrd="0" destOrd="0" presId="urn:microsoft.com/office/officeart/2009/3/layout/HorizontalOrganizationChart"/>
    <dgm:cxn modelId="{FE47B227-2007-463E-B31E-6253E64A676D}" srcId="{2760004E-4DBB-4320-9A57-2037432F419D}" destId="{EA697884-0121-4D10-B9A8-08D899EB4377}" srcOrd="1" destOrd="0" parTransId="{D44DFB27-E51F-405C-AA26-EF5A94E44208}" sibTransId="{0C233111-A9F8-4413-A917-8CC95CD73B8D}"/>
    <dgm:cxn modelId="{37D14D2B-7DF5-4EF5-B336-4A163C309F4B}" srcId="{2760004E-4DBB-4320-9A57-2037432F419D}" destId="{89606EE6-5D83-4821-BBD7-E961F926C271}" srcOrd="0" destOrd="0" parTransId="{81B7924B-19B9-4F7E-A330-0BA517B13C00}" sibTransId="{58260606-A372-4031-ADA8-D4E3A53AA87E}"/>
    <dgm:cxn modelId="{5AA7EE40-2AE3-465A-B393-A496BFB49378}" srcId="{EA697884-0121-4D10-B9A8-08D899EB4377}" destId="{0804CA10-7A14-4041-92F1-9517C9956C68}" srcOrd="0" destOrd="0" parTransId="{00311225-6E50-4718-A80C-ED1212FA3509}" sibTransId="{C23A2F23-1B00-4F18-A94E-39709AD274B2}"/>
    <dgm:cxn modelId="{DFCA8D5C-A420-444A-A4FC-AA4A8A66F366}" srcId="{EA697884-0121-4D10-B9A8-08D899EB4377}" destId="{3DAAE39B-4AF1-4681-A2B4-5E8BA4FFCAAE}" srcOrd="1" destOrd="0" parTransId="{246EB502-5DDD-45C9-9A48-618B7A3B39BD}" sibTransId="{90DF6C3D-249C-4DAB-9DE1-4DE70934D044}"/>
    <dgm:cxn modelId="{85C0E85E-F5C7-4DFB-A277-5473659D116C}" type="presOf" srcId="{00311225-6E50-4718-A80C-ED1212FA3509}" destId="{01A3965A-7E9A-4544-84B1-C155D3923E6A}" srcOrd="0" destOrd="0" presId="urn:microsoft.com/office/officeart/2009/3/layout/HorizontalOrganizationChart"/>
    <dgm:cxn modelId="{447C6A47-CE16-42E2-B17A-9B614D32CF0F}" type="presOf" srcId="{89606EE6-5D83-4821-BBD7-E961F926C271}" destId="{0A8353A4-7ED0-412B-9523-4A96EBB79A32}" srcOrd="1" destOrd="0" presId="urn:microsoft.com/office/officeart/2009/3/layout/HorizontalOrganizationChart"/>
    <dgm:cxn modelId="{66365F4C-F776-4795-9AD9-BACD58EA8E8B}" type="presOf" srcId="{EA697884-0121-4D10-B9A8-08D899EB4377}" destId="{0B197DEB-9BD7-48A7-8245-9ABFE6D73AD1}" srcOrd="1" destOrd="0" presId="urn:microsoft.com/office/officeart/2009/3/layout/HorizontalOrganizationChart"/>
    <dgm:cxn modelId="{2AA64472-F24E-4014-856D-DE7C7887BFF3}" srcId="{EA697884-0121-4D10-B9A8-08D899EB4377}" destId="{A10BDE03-9310-4FF5-92B4-BA93FDC19F42}" srcOrd="2" destOrd="0" parTransId="{392A90E7-F120-4F1C-B07B-E94CB26D825D}" sibTransId="{A0C7BC77-CEF7-4ADF-8C6E-D2F3AF0AE987}"/>
    <dgm:cxn modelId="{76542B86-82B3-478D-9ACB-C5C0F5932CE1}" type="presOf" srcId="{0804CA10-7A14-4041-92F1-9517C9956C68}" destId="{F8F01D77-75FF-42FA-8905-0F81FE8678D5}" srcOrd="0" destOrd="0" presId="urn:microsoft.com/office/officeart/2009/3/layout/HorizontalOrganizationChart"/>
    <dgm:cxn modelId="{EECD82A0-E71C-4F9C-BF61-479C03E0D0FC}" type="presOf" srcId="{89606EE6-5D83-4821-BBD7-E961F926C271}" destId="{58B76C83-E01B-4735-8901-CFD07A48A117}" srcOrd="0" destOrd="0" presId="urn:microsoft.com/office/officeart/2009/3/layout/HorizontalOrganizationChart"/>
    <dgm:cxn modelId="{93B4F1B2-4730-42DD-9A0B-D2945646A37C}" type="presOf" srcId="{0804CA10-7A14-4041-92F1-9517C9956C68}" destId="{ABA926E5-F16C-4C96-8A21-88FAC145E879}" srcOrd="1" destOrd="0" presId="urn:microsoft.com/office/officeart/2009/3/layout/HorizontalOrganizationChart"/>
    <dgm:cxn modelId="{C0537FB9-219A-455A-875F-2590C7E30CAD}" type="presOf" srcId="{392A90E7-F120-4F1C-B07B-E94CB26D825D}" destId="{A0198DE5-5EB7-432F-BFFA-F095BA652F3F}" srcOrd="0" destOrd="0" presId="urn:microsoft.com/office/officeart/2009/3/layout/HorizontalOrganizationChart"/>
    <dgm:cxn modelId="{BF4ACCBA-8BFE-4079-9BF5-26DFB1513621}" type="presOf" srcId="{A10BDE03-9310-4FF5-92B4-BA93FDC19F42}" destId="{229D4217-1830-4FAA-A812-A472DFE03393}" srcOrd="1" destOrd="0" presId="urn:microsoft.com/office/officeart/2009/3/layout/HorizontalOrganizationChart"/>
    <dgm:cxn modelId="{D47A77D9-A92C-49F9-90ED-E135DA9D6ADE}" type="presOf" srcId="{2760004E-4DBB-4320-9A57-2037432F419D}" destId="{83F41078-9E43-4E83-BCB2-9A2290A7EAF7}" srcOrd="0" destOrd="0" presId="urn:microsoft.com/office/officeart/2009/3/layout/HorizontalOrganizationChart"/>
    <dgm:cxn modelId="{24E0D8FD-BA72-48DE-848A-24FB281FE96E}" type="presOf" srcId="{246EB502-5DDD-45C9-9A48-618B7A3B39BD}" destId="{97567131-E740-4044-98EC-D6C46026333E}" srcOrd="0" destOrd="0" presId="urn:microsoft.com/office/officeart/2009/3/layout/HorizontalOrganizationChart"/>
    <dgm:cxn modelId="{2F670E90-9272-483B-B4BE-133124CD0E91}" type="presParOf" srcId="{83F41078-9E43-4E83-BCB2-9A2290A7EAF7}" destId="{355BC045-97EC-4A99-95A9-764ABB9AAC02}" srcOrd="0" destOrd="0" presId="urn:microsoft.com/office/officeart/2009/3/layout/HorizontalOrganizationChart"/>
    <dgm:cxn modelId="{BD3AD5C4-B7E4-4017-9C11-BBB9A21FFD78}" type="presParOf" srcId="{355BC045-97EC-4A99-95A9-764ABB9AAC02}" destId="{67BECDDD-E3E3-48E2-862A-BB8FA9D7C54C}" srcOrd="0" destOrd="0" presId="urn:microsoft.com/office/officeart/2009/3/layout/HorizontalOrganizationChart"/>
    <dgm:cxn modelId="{F4C44E86-3542-4F2E-B9A8-2CA012838AA0}" type="presParOf" srcId="{67BECDDD-E3E3-48E2-862A-BB8FA9D7C54C}" destId="{58B76C83-E01B-4735-8901-CFD07A48A117}" srcOrd="0" destOrd="0" presId="urn:microsoft.com/office/officeart/2009/3/layout/HorizontalOrganizationChart"/>
    <dgm:cxn modelId="{2BF1B920-CFE5-4184-B2AE-BE330F2699B4}" type="presParOf" srcId="{67BECDDD-E3E3-48E2-862A-BB8FA9D7C54C}" destId="{0A8353A4-7ED0-412B-9523-4A96EBB79A32}" srcOrd="1" destOrd="0" presId="urn:microsoft.com/office/officeart/2009/3/layout/HorizontalOrganizationChart"/>
    <dgm:cxn modelId="{D52F3D78-90A0-41C9-A199-F03044989887}" type="presParOf" srcId="{355BC045-97EC-4A99-95A9-764ABB9AAC02}" destId="{4F24CADE-31F6-422B-9741-8007F633837C}" srcOrd="1" destOrd="0" presId="urn:microsoft.com/office/officeart/2009/3/layout/HorizontalOrganizationChart"/>
    <dgm:cxn modelId="{8AC40E43-E680-47F0-80BB-221FBBD7DEE1}" type="presParOf" srcId="{355BC045-97EC-4A99-95A9-764ABB9AAC02}" destId="{56BE4CD8-57F2-4CEF-B32D-BEF6C0070424}" srcOrd="2" destOrd="0" presId="urn:microsoft.com/office/officeart/2009/3/layout/HorizontalOrganizationChart"/>
    <dgm:cxn modelId="{FC9C6E2A-F1D8-452C-9A81-8E59BDEEB346}" type="presParOf" srcId="{83F41078-9E43-4E83-BCB2-9A2290A7EAF7}" destId="{BDC78133-61F7-417A-8391-B1D2EC068FB8}" srcOrd="1" destOrd="0" presId="urn:microsoft.com/office/officeart/2009/3/layout/HorizontalOrganizationChart"/>
    <dgm:cxn modelId="{1101540E-D1FE-4F5E-BB01-EC5C7AB408F8}" type="presParOf" srcId="{BDC78133-61F7-417A-8391-B1D2EC068FB8}" destId="{80778342-E7FB-42E3-982D-DD5A3B8D718A}" srcOrd="0" destOrd="0" presId="urn:microsoft.com/office/officeart/2009/3/layout/HorizontalOrganizationChart"/>
    <dgm:cxn modelId="{C60A29D4-E4CD-4BE7-9151-7BF56850FBD6}" type="presParOf" srcId="{80778342-E7FB-42E3-982D-DD5A3B8D718A}" destId="{AEAB09B9-FB99-48B9-ABC1-C4D35BDE62CA}" srcOrd="0" destOrd="0" presId="urn:microsoft.com/office/officeart/2009/3/layout/HorizontalOrganizationChart"/>
    <dgm:cxn modelId="{63A0341B-2A4C-40CA-9187-D37A88B05522}" type="presParOf" srcId="{80778342-E7FB-42E3-982D-DD5A3B8D718A}" destId="{0B197DEB-9BD7-48A7-8245-9ABFE6D73AD1}" srcOrd="1" destOrd="0" presId="urn:microsoft.com/office/officeart/2009/3/layout/HorizontalOrganizationChart"/>
    <dgm:cxn modelId="{75E2C4C5-DFC2-4BFE-81AC-4566E91DB3A8}" type="presParOf" srcId="{BDC78133-61F7-417A-8391-B1D2EC068FB8}" destId="{16AEB525-7B82-4335-9325-86B0A4E1F490}" srcOrd="1" destOrd="0" presId="urn:microsoft.com/office/officeart/2009/3/layout/HorizontalOrganizationChart"/>
    <dgm:cxn modelId="{93BB9557-E522-4434-81D0-5DFC2776D147}" type="presParOf" srcId="{16AEB525-7B82-4335-9325-86B0A4E1F490}" destId="{01A3965A-7E9A-4544-84B1-C155D3923E6A}" srcOrd="0" destOrd="0" presId="urn:microsoft.com/office/officeart/2009/3/layout/HorizontalOrganizationChart"/>
    <dgm:cxn modelId="{19DDD826-6544-4B3E-811A-9AA87FACDC44}" type="presParOf" srcId="{16AEB525-7B82-4335-9325-86B0A4E1F490}" destId="{02850953-B114-4C02-BAF7-1DB08AA14027}" srcOrd="1" destOrd="0" presId="urn:microsoft.com/office/officeart/2009/3/layout/HorizontalOrganizationChart"/>
    <dgm:cxn modelId="{9DBE40FB-B9CB-4DFC-A5FA-7592BE60D182}" type="presParOf" srcId="{02850953-B114-4C02-BAF7-1DB08AA14027}" destId="{EBF0AFAD-1212-40AC-B783-B85B91C31532}" srcOrd="0" destOrd="0" presId="urn:microsoft.com/office/officeart/2009/3/layout/HorizontalOrganizationChart"/>
    <dgm:cxn modelId="{8CB08262-23D5-45F7-A8AC-2699D110BC8E}" type="presParOf" srcId="{EBF0AFAD-1212-40AC-B783-B85B91C31532}" destId="{F8F01D77-75FF-42FA-8905-0F81FE8678D5}" srcOrd="0" destOrd="0" presId="urn:microsoft.com/office/officeart/2009/3/layout/HorizontalOrganizationChart"/>
    <dgm:cxn modelId="{8E57236C-7BBE-4298-BD95-F3FB1225CA88}" type="presParOf" srcId="{EBF0AFAD-1212-40AC-B783-B85B91C31532}" destId="{ABA926E5-F16C-4C96-8A21-88FAC145E879}" srcOrd="1" destOrd="0" presId="urn:microsoft.com/office/officeart/2009/3/layout/HorizontalOrganizationChart"/>
    <dgm:cxn modelId="{ADEBF714-A280-4081-AF40-5A3B4295386D}" type="presParOf" srcId="{02850953-B114-4C02-BAF7-1DB08AA14027}" destId="{77C14908-D72E-4BF1-9238-857130C0A9D1}" srcOrd="1" destOrd="0" presId="urn:microsoft.com/office/officeart/2009/3/layout/HorizontalOrganizationChart"/>
    <dgm:cxn modelId="{99A0312C-F8A7-4E3A-BC1C-86759D0977E1}" type="presParOf" srcId="{02850953-B114-4C02-BAF7-1DB08AA14027}" destId="{4593330A-BCF2-448A-BD70-3DD0C89E0356}" srcOrd="2" destOrd="0" presId="urn:microsoft.com/office/officeart/2009/3/layout/HorizontalOrganizationChart"/>
    <dgm:cxn modelId="{449C0A1F-1B06-4D52-92C4-EAF67B72519B}" type="presParOf" srcId="{16AEB525-7B82-4335-9325-86B0A4E1F490}" destId="{97567131-E740-4044-98EC-D6C46026333E}" srcOrd="2" destOrd="0" presId="urn:microsoft.com/office/officeart/2009/3/layout/HorizontalOrganizationChart"/>
    <dgm:cxn modelId="{EC9BC35D-DC0C-456A-9DB1-4A8176754739}" type="presParOf" srcId="{16AEB525-7B82-4335-9325-86B0A4E1F490}" destId="{0DB0B3EB-0793-432C-82D7-65F3A2AB1C6D}" srcOrd="3" destOrd="0" presId="urn:microsoft.com/office/officeart/2009/3/layout/HorizontalOrganizationChart"/>
    <dgm:cxn modelId="{575D4E48-24B7-4202-B6EB-3914D7A17905}" type="presParOf" srcId="{0DB0B3EB-0793-432C-82D7-65F3A2AB1C6D}" destId="{27E024A5-2DE2-4B83-B1C7-1F7F583DE3A3}" srcOrd="0" destOrd="0" presId="urn:microsoft.com/office/officeart/2009/3/layout/HorizontalOrganizationChart"/>
    <dgm:cxn modelId="{8904D8D2-B20C-49AD-8E51-01DBA7433820}" type="presParOf" srcId="{27E024A5-2DE2-4B83-B1C7-1F7F583DE3A3}" destId="{C4A2C653-0DB6-4AE5-9881-A5D321F35D1F}" srcOrd="0" destOrd="0" presId="urn:microsoft.com/office/officeart/2009/3/layout/HorizontalOrganizationChart"/>
    <dgm:cxn modelId="{751A6D07-6053-4875-B990-FFCC4CA03F26}" type="presParOf" srcId="{27E024A5-2DE2-4B83-B1C7-1F7F583DE3A3}" destId="{4677F7B1-9084-4F04-81AD-235A52785545}" srcOrd="1" destOrd="0" presId="urn:microsoft.com/office/officeart/2009/3/layout/HorizontalOrganizationChart"/>
    <dgm:cxn modelId="{ADF069BD-2BF3-4BB1-B040-945864853FFD}" type="presParOf" srcId="{0DB0B3EB-0793-432C-82D7-65F3A2AB1C6D}" destId="{0347D6E1-7E65-4566-A02B-131747F78892}" srcOrd="1" destOrd="0" presId="urn:microsoft.com/office/officeart/2009/3/layout/HorizontalOrganizationChart"/>
    <dgm:cxn modelId="{AECE99B5-2B96-4ED2-86B9-534205912544}" type="presParOf" srcId="{0DB0B3EB-0793-432C-82D7-65F3A2AB1C6D}" destId="{995D3DE1-38F9-4500-9783-7A9BD77100C1}" srcOrd="2" destOrd="0" presId="urn:microsoft.com/office/officeart/2009/3/layout/HorizontalOrganizationChart"/>
    <dgm:cxn modelId="{49843DA1-DF77-488D-94CE-A3EE40DA47E0}" type="presParOf" srcId="{16AEB525-7B82-4335-9325-86B0A4E1F490}" destId="{A0198DE5-5EB7-432F-BFFA-F095BA652F3F}" srcOrd="4" destOrd="0" presId="urn:microsoft.com/office/officeart/2009/3/layout/HorizontalOrganizationChart"/>
    <dgm:cxn modelId="{BD9E2183-D537-492B-A4C4-331D890564AB}" type="presParOf" srcId="{16AEB525-7B82-4335-9325-86B0A4E1F490}" destId="{572ED9CB-F646-4E1E-8B64-76F91F00E732}" srcOrd="5" destOrd="0" presId="urn:microsoft.com/office/officeart/2009/3/layout/HorizontalOrganizationChart"/>
    <dgm:cxn modelId="{E8B81DF8-6292-429A-AFCD-874E7E5DC804}" type="presParOf" srcId="{572ED9CB-F646-4E1E-8B64-76F91F00E732}" destId="{AB28968F-8481-4240-A39B-28975FAA6987}" srcOrd="0" destOrd="0" presId="urn:microsoft.com/office/officeart/2009/3/layout/HorizontalOrganizationChart"/>
    <dgm:cxn modelId="{53A56EF8-B527-41D8-9BB0-62647F2F0750}" type="presParOf" srcId="{AB28968F-8481-4240-A39B-28975FAA6987}" destId="{0E328453-5468-4C7B-B0E4-4BF24EE3D15F}" srcOrd="0" destOrd="0" presId="urn:microsoft.com/office/officeart/2009/3/layout/HorizontalOrganizationChart"/>
    <dgm:cxn modelId="{8F42D9B7-2EA8-4B48-A26D-DB729DB841BB}" type="presParOf" srcId="{AB28968F-8481-4240-A39B-28975FAA6987}" destId="{229D4217-1830-4FAA-A812-A472DFE03393}" srcOrd="1" destOrd="0" presId="urn:microsoft.com/office/officeart/2009/3/layout/HorizontalOrganizationChart"/>
    <dgm:cxn modelId="{D4E014C9-D1D6-415C-BFF8-C38A7CDABEFB}" type="presParOf" srcId="{572ED9CB-F646-4E1E-8B64-76F91F00E732}" destId="{D28EBC27-0371-4F03-966F-7794157F68B3}" srcOrd="1" destOrd="0" presId="urn:microsoft.com/office/officeart/2009/3/layout/HorizontalOrganizationChart"/>
    <dgm:cxn modelId="{B1104F80-A563-40B5-923D-C0E3BD330EE2}" type="presParOf" srcId="{572ED9CB-F646-4E1E-8B64-76F91F00E732}" destId="{3A8A9356-02D7-47CF-919B-F559593B7003}" srcOrd="2" destOrd="0" presId="urn:microsoft.com/office/officeart/2009/3/layout/HorizontalOrganizationChart"/>
    <dgm:cxn modelId="{81C6DE61-68CA-4C6D-A49B-3A00F0862BB9}" type="presParOf" srcId="{BDC78133-61F7-417A-8391-B1D2EC068FB8}" destId="{3BB783E1-FB65-4239-92A0-692AE3B60C8D}" srcOrd="2" destOrd="0" presId="urn:microsoft.com/office/officeart/2009/3/layout/HorizontalOrganizationChart"/>
  </dgm:cxnLst>
  <dgm:bg>
    <a:solidFill>
      <a:srgbClr val="0070C0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B609DEF-FF70-4A0C-93CE-2327B23E9AF2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th-TH"/>
        </a:p>
      </dgm:t>
    </dgm:pt>
    <dgm:pt modelId="{86B45B57-2ED1-478C-9C3A-86F752D25195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GB" sz="40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D: Deploy</a:t>
          </a:r>
          <a:endParaRPr lang="th-TH" sz="4000" b="1" cap="none" spc="0" dirty="0">
            <a:ln/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97B60DD-A7E4-4E50-91DB-771775193A36}" type="parTrans" cxnId="{27C00135-F013-4AEF-B8A4-3E3422B9FB43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B8A7ECF-5871-4883-B999-021F40645584}" type="sibTrans" cxnId="{27C00135-F013-4AEF-B8A4-3E3422B9FB43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B424DB6-2CD3-4155-9B87-EF2F8916734F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4000" b="1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การนำแนวทางไปปฏิบัติอย่างคงเส้นคงวา</a:t>
          </a:r>
        </a:p>
      </dgm:t>
    </dgm:pt>
    <dgm:pt modelId="{27A036E5-04A9-4966-9709-27B4DDF25D82}" type="parTrans" cxnId="{1FF640B4-8A2B-4720-B8A7-429F05EE5385}">
      <dgm:prSet/>
      <dgm:spPr>
        <a:ln>
          <a:solidFill>
            <a:srgbClr val="FF0000"/>
          </a:solidFill>
        </a:ln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C392855-9AB4-4D43-B618-19BADAD727BA}" type="sibTrans" cxnId="{1FF640B4-8A2B-4720-B8A7-429F05EE5385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3BEDAE7-CA76-4047-8150-C9BAC37D3CF9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40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การนำไปสู่การปฏิบัติ</a:t>
          </a:r>
        </a:p>
      </dgm:t>
    </dgm:pt>
    <dgm:pt modelId="{830CD95C-7ABE-4F5A-A85F-3DFF5936A306}" type="parTrans" cxnId="{3D395D7C-0D02-43D0-B58D-6CDDB6847081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B4C1915-D47F-4E5D-8504-01DCEB86A01A}" type="sibTrans" cxnId="{3D395D7C-0D02-43D0-B58D-6CDDB6847081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90CA464-72B0-4CED-99CC-38690ADEE98D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4000" b="1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การนำนโยบายไปปฏิบัติ</a:t>
          </a:r>
        </a:p>
      </dgm:t>
    </dgm:pt>
    <dgm:pt modelId="{82261879-9703-4FCA-8ABD-645459B3C3E2}" type="parTrans" cxnId="{CBDFCFAB-3B80-49E1-B28B-F7DB65214EC6}">
      <dgm:prSet/>
      <dgm:spPr>
        <a:ln>
          <a:solidFill>
            <a:srgbClr val="FF0000"/>
          </a:solidFill>
        </a:ln>
      </dgm:spPr>
      <dgm:t>
        <a:bodyPr/>
        <a:lstStyle/>
        <a:p>
          <a:endParaRPr lang="th-TH"/>
        </a:p>
      </dgm:t>
    </dgm:pt>
    <dgm:pt modelId="{F5B15EEB-311E-4E04-AFD9-C9D9072EA7C3}" type="sibTrans" cxnId="{CBDFCFAB-3B80-49E1-B28B-F7DB65214EC6}">
      <dgm:prSet/>
      <dgm:spPr/>
      <dgm:t>
        <a:bodyPr/>
        <a:lstStyle/>
        <a:p>
          <a:endParaRPr lang="th-TH"/>
        </a:p>
      </dgm:t>
    </dgm:pt>
    <dgm:pt modelId="{352D33BB-77CA-4FB2-94EC-9BB8C939C124}" type="pres">
      <dgm:prSet presAssocID="{FB609DEF-FF70-4A0C-93CE-2327B23E9AF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AA217D4-B889-42A2-A906-5923FCF1ACA9}" type="pres">
      <dgm:prSet presAssocID="{86B45B57-2ED1-478C-9C3A-86F752D25195}" presName="hierRoot1" presStyleCnt="0">
        <dgm:presLayoutVars>
          <dgm:hierBranch val="init"/>
        </dgm:presLayoutVars>
      </dgm:prSet>
      <dgm:spPr/>
    </dgm:pt>
    <dgm:pt modelId="{C9BDE837-585F-4C01-8EA3-20E9BFC5D948}" type="pres">
      <dgm:prSet presAssocID="{86B45B57-2ED1-478C-9C3A-86F752D25195}" presName="rootComposite1" presStyleCnt="0"/>
      <dgm:spPr/>
    </dgm:pt>
    <dgm:pt modelId="{76BEA1AC-FBB9-486A-9677-09C0F93E6AD2}" type="pres">
      <dgm:prSet presAssocID="{86B45B57-2ED1-478C-9C3A-86F752D25195}" presName="rootText1" presStyleLbl="node0" presStyleIdx="0" presStyleCnt="2" custLinFactNeighborY="626">
        <dgm:presLayoutVars>
          <dgm:chPref val="3"/>
        </dgm:presLayoutVars>
      </dgm:prSet>
      <dgm:spPr/>
    </dgm:pt>
    <dgm:pt modelId="{2D27D2FA-C991-415D-8D7D-F498C67AB766}" type="pres">
      <dgm:prSet presAssocID="{86B45B57-2ED1-478C-9C3A-86F752D25195}" presName="rootConnector1" presStyleLbl="node1" presStyleIdx="0" presStyleCnt="0"/>
      <dgm:spPr/>
    </dgm:pt>
    <dgm:pt modelId="{50DDFD4F-1C5B-450D-B200-B997CF4EA0E7}" type="pres">
      <dgm:prSet presAssocID="{86B45B57-2ED1-478C-9C3A-86F752D25195}" presName="hierChild2" presStyleCnt="0"/>
      <dgm:spPr/>
    </dgm:pt>
    <dgm:pt modelId="{CDEE7998-E705-4C5E-81FA-6A672D2EB0DD}" type="pres">
      <dgm:prSet presAssocID="{86B45B57-2ED1-478C-9C3A-86F752D25195}" presName="hierChild3" presStyleCnt="0"/>
      <dgm:spPr/>
    </dgm:pt>
    <dgm:pt modelId="{42C82C54-3133-4B48-9650-E52B0899D82F}" type="pres">
      <dgm:prSet presAssocID="{F3BEDAE7-CA76-4047-8150-C9BAC37D3CF9}" presName="hierRoot1" presStyleCnt="0">
        <dgm:presLayoutVars>
          <dgm:hierBranch val="init"/>
        </dgm:presLayoutVars>
      </dgm:prSet>
      <dgm:spPr/>
    </dgm:pt>
    <dgm:pt modelId="{1738D739-D566-40F6-97BD-67A0929834AB}" type="pres">
      <dgm:prSet presAssocID="{F3BEDAE7-CA76-4047-8150-C9BAC37D3CF9}" presName="rootComposite1" presStyleCnt="0"/>
      <dgm:spPr/>
    </dgm:pt>
    <dgm:pt modelId="{497EDE0C-BD65-427E-8E9E-DFE765CFAA5B}" type="pres">
      <dgm:prSet presAssocID="{F3BEDAE7-CA76-4047-8150-C9BAC37D3CF9}" presName="rootText1" presStyleLbl="node0" presStyleIdx="1" presStyleCnt="2" custScaleY="135969" custLinFactNeighborY="626">
        <dgm:presLayoutVars>
          <dgm:chPref val="3"/>
        </dgm:presLayoutVars>
      </dgm:prSet>
      <dgm:spPr/>
    </dgm:pt>
    <dgm:pt modelId="{62FDC613-2FA7-4D73-AD42-CCB06D79B6DC}" type="pres">
      <dgm:prSet presAssocID="{F3BEDAE7-CA76-4047-8150-C9BAC37D3CF9}" presName="rootConnector1" presStyleLbl="node1" presStyleIdx="0" presStyleCnt="0"/>
      <dgm:spPr/>
    </dgm:pt>
    <dgm:pt modelId="{D2DF8CB2-ED2F-4571-B315-505478E9AF5A}" type="pres">
      <dgm:prSet presAssocID="{F3BEDAE7-CA76-4047-8150-C9BAC37D3CF9}" presName="hierChild2" presStyleCnt="0"/>
      <dgm:spPr/>
    </dgm:pt>
    <dgm:pt modelId="{1068E872-526B-438F-AEE0-BC71FEFB2BA4}" type="pres">
      <dgm:prSet presAssocID="{27A036E5-04A9-4966-9709-27B4DDF25D82}" presName="Name64" presStyleLbl="parChTrans1D2" presStyleIdx="0" presStyleCnt="2"/>
      <dgm:spPr/>
    </dgm:pt>
    <dgm:pt modelId="{DEBBF126-5316-4DC4-9BAB-8D2E507618E3}" type="pres">
      <dgm:prSet presAssocID="{1B424DB6-2CD3-4155-9B87-EF2F8916734F}" presName="hierRoot2" presStyleCnt="0">
        <dgm:presLayoutVars>
          <dgm:hierBranch val="init"/>
        </dgm:presLayoutVars>
      </dgm:prSet>
      <dgm:spPr/>
    </dgm:pt>
    <dgm:pt modelId="{DEED9852-AFED-4D0C-B266-5A6874B549FE}" type="pres">
      <dgm:prSet presAssocID="{1B424DB6-2CD3-4155-9B87-EF2F8916734F}" presName="rootComposite" presStyleCnt="0"/>
      <dgm:spPr/>
    </dgm:pt>
    <dgm:pt modelId="{F23FBEB3-3A1C-4420-9F62-D43ECFD8B65B}" type="pres">
      <dgm:prSet presAssocID="{1B424DB6-2CD3-4155-9B87-EF2F8916734F}" presName="rootText" presStyleLbl="node2" presStyleIdx="0" presStyleCnt="2" custScaleY="199790">
        <dgm:presLayoutVars>
          <dgm:chPref val="3"/>
        </dgm:presLayoutVars>
      </dgm:prSet>
      <dgm:spPr/>
    </dgm:pt>
    <dgm:pt modelId="{D1A6AB59-5ABC-4F13-AD24-366A9420FB38}" type="pres">
      <dgm:prSet presAssocID="{1B424DB6-2CD3-4155-9B87-EF2F8916734F}" presName="rootConnector" presStyleLbl="node2" presStyleIdx="0" presStyleCnt="2"/>
      <dgm:spPr/>
    </dgm:pt>
    <dgm:pt modelId="{609B24F1-2083-481D-B98C-9DA576CA77C7}" type="pres">
      <dgm:prSet presAssocID="{1B424DB6-2CD3-4155-9B87-EF2F8916734F}" presName="hierChild4" presStyleCnt="0"/>
      <dgm:spPr/>
    </dgm:pt>
    <dgm:pt modelId="{207E874A-3620-41E7-A92D-981FF86CA50F}" type="pres">
      <dgm:prSet presAssocID="{1B424DB6-2CD3-4155-9B87-EF2F8916734F}" presName="hierChild5" presStyleCnt="0"/>
      <dgm:spPr/>
    </dgm:pt>
    <dgm:pt modelId="{256A3BDF-D897-49A0-9D78-35CEBD6BE982}" type="pres">
      <dgm:prSet presAssocID="{82261879-9703-4FCA-8ABD-645459B3C3E2}" presName="Name64" presStyleLbl="parChTrans1D2" presStyleIdx="1" presStyleCnt="2"/>
      <dgm:spPr/>
    </dgm:pt>
    <dgm:pt modelId="{F219B7AE-2811-4822-9BEB-EA8395916577}" type="pres">
      <dgm:prSet presAssocID="{390CA464-72B0-4CED-99CC-38690ADEE98D}" presName="hierRoot2" presStyleCnt="0">
        <dgm:presLayoutVars>
          <dgm:hierBranch val="init"/>
        </dgm:presLayoutVars>
      </dgm:prSet>
      <dgm:spPr/>
    </dgm:pt>
    <dgm:pt modelId="{0399C747-6579-4FFB-B431-39D0880BD2DE}" type="pres">
      <dgm:prSet presAssocID="{390CA464-72B0-4CED-99CC-38690ADEE98D}" presName="rootComposite" presStyleCnt="0"/>
      <dgm:spPr/>
    </dgm:pt>
    <dgm:pt modelId="{1E327DA8-853F-4257-B2EC-9291C44ACFE6}" type="pres">
      <dgm:prSet presAssocID="{390CA464-72B0-4CED-99CC-38690ADEE98D}" presName="rootText" presStyleLbl="node2" presStyleIdx="1" presStyleCnt="2">
        <dgm:presLayoutVars>
          <dgm:chPref val="3"/>
        </dgm:presLayoutVars>
      </dgm:prSet>
      <dgm:spPr/>
    </dgm:pt>
    <dgm:pt modelId="{CD123E44-B526-40F7-8F70-9CD82D967387}" type="pres">
      <dgm:prSet presAssocID="{390CA464-72B0-4CED-99CC-38690ADEE98D}" presName="rootConnector" presStyleLbl="node2" presStyleIdx="1" presStyleCnt="2"/>
      <dgm:spPr/>
    </dgm:pt>
    <dgm:pt modelId="{8470355E-3349-4074-9ADD-75DBE6BA8B9F}" type="pres">
      <dgm:prSet presAssocID="{390CA464-72B0-4CED-99CC-38690ADEE98D}" presName="hierChild4" presStyleCnt="0"/>
      <dgm:spPr/>
    </dgm:pt>
    <dgm:pt modelId="{6CAABA6C-F4F7-4800-978A-468D26214BD7}" type="pres">
      <dgm:prSet presAssocID="{390CA464-72B0-4CED-99CC-38690ADEE98D}" presName="hierChild5" presStyleCnt="0"/>
      <dgm:spPr/>
    </dgm:pt>
    <dgm:pt modelId="{97CA02A8-B3A1-4AA7-8AE7-7844AFB97080}" type="pres">
      <dgm:prSet presAssocID="{F3BEDAE7-CA76-4047-8150-C9BAC37D3CF9}" presName="hierChild3" presStyleCnt="0"/>
      <dgm:spPr/>
    </dgm:pt>
  </dgm:ptLst>
  <dgm:cxnLst>
    <dgm:cxn modelId="{72A6931D-2202-461F-B08A-EC8A2ABCD130}" type="presOf" srcId="{27A036E5-04A9-4966-9709-27B4DDF25D82}" destId="{1068E872-526B-438F-AEE0-BC71FEFB2BA4}" srcOrd="0" destOrd="0" presId="urn:microsoft.com/office/officeart/2009/3/layout/HorizontalOrganizationChart"/>
    <dgm:cxn modelId="{27C00135-F013-4AEF-B8A4-3E3422B9FB43}" srcId="{FB609DEF-FF70-4A0C-93CE-2327B23E9AF2}" destId="{86B45B57-2ED1-478C-9C3A-86F752D25195}" srcOrd="0" destOrd="0" parTransId="{697B60DD-A7E4-4E50-91DB-771775193A36}" sibTransId="{1B8A7ECF-5871-4883-B999-021F40645584}"/>
    <dgm:cxn modelId="{87C10B42-BCD6-4C99-96FD-289645C9FAC2}" type="presOf" srcId="{1B424DB6-2CD3-4155-9B87-EF2F8916734F}" destId="{F23FBEB3-3A1C-4420-9F62-D43ECFD8B65B}" srcOrd="0" destOrd="0" presId="urn:microsoft.com/office/officeart/2009/3/layout/HorizontalOrganizationChart"/>
    <dgm:cxn modelId="{90C8AF63-F38B-4798-BDB4-2D8DDEB6DB3C}" type="presOf" srcId="{390CA464-72B0-4CED-99CC-38690ADEE98D}" destId="{1E327DA8-853F-4257-B2EC-9291C44ACFE6}" srcOrd="0" destOrd="0" presId="urn:microsoft.com/office/officeart/2009/3/layout/HorizontalOrganizationChart"/>
    <dgm:cxn modelId="{1242F049-F9AF-42E4-A894-2C156847FC3A}" type="presOf" srcId="{390CA464-72B0-4CED-99CC-38690ADEE98D}" destId="{CD123E44-B526-40F7-8F70-9CD82D967387}" srcOrd="1" destOrd="0" presId="urn:microsoft.com/office/officeart/2009/3/layout/HorizontalOrganizationChart"/>
    <dgm:cxn modelId="{3D395D7C-0D02-43D0-B58D-6CDDB6847081}" srcId="{FB609DEF-FF70-4A0C-93CE-2327B23E9AF2}" destId="{F3BEDAE7-CA76-4047-8150-C9BAC37D3CF9}" srcOrd="1" destOrd="0" parTransId="{830CD95C-7ABE-4F5A-A85F-3DFF5936A306}" sibTransId="{FB4C1915-D47F-4E5D-8504-01DCEB86A01A}"/>
    <dgm:cxn modelId="{9B143888-102E-4BDB-9FCD-DAD5370634DC}" type="presOf" srcId="{F3BEDAE7-CA76-4047-8150-C9BAC37D3CF9}" destId="{62FDC613-2FA7-4D73-AD42-CCB06D79B6DC}" srcOrd="1" destOrd="0" presId="urn:microsoft.com/office/officeart/2009/3/layout/HorizontalOrganizationChart"/>
    <dgm:cxn modelId="{E81E4592-8EE7-425C-B712-D79BE6454231}" type="presOf" srcId="{82261879-9703-4FCA-8ABD-645459B3C3E2}" destId="{256A3BDF-D897-49A0-9D78-35CEBD6BE982}" srcOrd="0" destOrd="0" presId="urn:microsoft.com/office/officeart/2009/3/layout/HorizontalOrganizationChart"/>
    <dgm:cxn modelId="{C22F5EA7-E53D-413C-B501-34E5D996EDB5}" type="presOf" srcId="{86B45B57-2ED1-478C-9C3A-86F752D25195}" destId="{2D27D2FA-C991-415D-8D7D-F498C67AB766}" srcOrd="1" destOrd="0" presId="urn:microsoft.com/office/officeart/2009/3/layout/HorizontalOrganizationChart"/>
    <dgm:cxn modelId="{CBDFCFAB-3B80-49E1-B28B-F7DB65214EC6}" srcId="{F3BEDAE7-CA76-4047-8150-C9BAC37D3CF9}" destId="{390CA464-72B0-4CED-99CC-38690ADEE98D}" srcOrd="1" destOrd="0" parTransId="{82261879-9703-4FCA-8ABD-645459B3C3E2}" sibTransId="{F5B15EEB-311E-4E04-AFD9-C9D9072EA7C3}"/>
    <dgm:cxn modelId="{1FF640B4-8A2B-4720-B8A7-429F05EE5385}" srcId="{F3BEDAE7-CA76-4047-8150-C9BAC37D3CF9}" destId="{1B424DB6-2CD3-4155-9B87-EF2F8916734F}" srcOrd="0" destOrd="0" parTransId="{27A036E5-04A9-4966-9709-27B4DDF25D82}" sibTransId="{EC392855-9AB4-4D43-B618-19BADAD727BA}"/>
    <dgm:cxn modelId="{D0B8E9B4-04B3-4CE3-AD59-9447510FD31C}" type="presOf" srcId="{1B424DB6-2CD3-4155-9B87-EF2F8916734F}" destId="{D1A6AB59-5ABC-4F13-AD24-366A9420FB38}" srcOrd="1" destOrd="0" presId="urn:microsoft.com/office/officeart/2009/3/layout/HorizontalOrganizationChart"/>
    <dgm:cxn modelId="{27676AD7-D4F2-4B41-9472-960D58DB3F7E}" type="presOf" srcId="{86B45B57-2ED1-478C-9C3A-86F752D25195}" destId="{76BEA1AC-FBB9-486A-9677-09C0F93E6AD2}" srcOrd="0" destOrd="0" presId="urn:microsoft.com/office/officeart/2009/3/layout/HorizontalOrganizationChart"/>
    <dgm:cxn modelId="{632903F9-B9A9-4AB1-8AE7-FE038C0F5F97}" type="presOf" srcId="{F3BEDAE7-CA76-4047-8150-C9BAC37D3CF9}" destId="{497EDE0C-BD65-427E-8E9E-DFE765CFAA5B}" srcOrd="0" destOrd="0" presId="urn:microsoft.com/office/officeart/2009/3/layout/HorizontalOrganizationChart"/>
    <dgm:cxn modelId="{F5D9A5FA-FF78-4059-A629-67A483D61360}" type="presOf" srcId="{FB609DEF-FF70-4A0C-93CE-2327B23E9AF2}" destId="{352D33BB-77CA-4FB2-94EC-9BB8C939C124}" srcOrd="0" destOrd="0" presId="urn:microsoft.com/office/officeart/2009/3/layout/HorizontalOrganizationChart"/>
    <dgm:cxn modelId="{C978EE0F-3A04-4BA4-AA9F-F41FC6E58AFB}" type="presParOf" srcId="{352D33BB-77CA-4FB2-94EC-9BB8C939C124}" destId="{5AA217D4-B889-42A2-A906-5923FCF1ACA9}" srcOrd="0" destOrd="0" presId="urn:microsoft.com/office/officeart/2009/3/layout/HorizontalOrganizationChart"/>
    <dgm:cxn modelId="{01B8E096-7F39-4EF1-A28A-27CA75031CED}" type="presParOf" srcId="{5AA217D4-B889-42A2-A906-5923FCF1ACA9}" destId="{C9BDE837-585F-4C01-8EA3-20E9BFC5D948}" srcOrd="0" destOrd="0" presId="urn:microsoft.com/office/officeart/2009/3/layout/HorizontalOrganizationChart"/>
    <dgm:cxn modelId="{D9D6E049-9244-4606-9F34-D546BC425183}" type="presParOf" srcId="{C9BDE837-585F-4C01-8EA3-20E9BFC5D948}" destId="{76BEA1AC-FBB9-486A-9677-09C0F93E6AD2}" srcOrd="0" destOrd="0" presId="urn:microsoft.com/office/officeart/2009/3/layout/HorizontalOrganizationChart"/>
    <dgm:cxn modelId="{8D967D2C-B4F0-420A-803B-3AE3F0B27A07}" type="presParOf" srcId="{C9BDE837-585F-4C01-8EA3-20E9BFC5D948}" destId="{2D27D2FA-C991-415D-8D7D-F498C67AB766}" srcOrd="1" destOrd="0" presId="urn:microsoft.com/office/officeart/2009/3/layout/HorizontalOrganizationChart"/>
    <dgm:cxn modelId="{915995B3-3E99-4AED-A946-2FE08F0CF652}" type="presParOf" srcId="{5AA217D4-B889-42A2-A906-5923FCF1ACA9}" destId="{50DDFD4F-1C5B-450D-B200-B997CF4EA0E7}" srcOrd="1" destOrd="0" presId="urn:microsoft.com/office/officeart/2009/3/layout/HorizontalOrganizationChart"/>
    <dgm:cxn modelId="{6E56C1DD-F6C5-46E1-BC1F-271D8674E1B9}" type="presParOf" srcId="{5AA217D4-B889-42A2-A906-5923FCF1ACA9}" destId="{CDEE7998-E705-4C5E-81FA-6A672D2EB0DD}" srcOrd="2" destOrd="0" presId="urn:microsoft.com/office/officeart/2009/3/layout/HorizontalOrganizationChart"/>
    <dgm:cxn modelId="{066A57D2-A546-47B4-9693-30B9FF928CF7}" type="presParOf" srcId="{352D33BB-77CA-4FB2-94EC-9BB8C939C124}" destId="{42C82C54-3133-4B48-9650-E52B0899D82F}" srcOrd="1" destOrd="0" presId="urn:microsoft.com/office/officeart/2009/3/layout/HorizontalOrganizationChart"/>
    <dgm:cxn modelId="{C2A50787-021C-4499-A8EF-C47BFE545BC9}" type="presParOf" srcId="{42C82C54-3133-4B48-9650-E52B0899D82F}" destId="{1738D739-D566-40F6-97BD-67A0929834AB}" srcOrd="0" destOrd="0" presId="urn:microsoft.com/office/officeart/2009/3/layout/HorizontalOrganizationChart"/>
    <dgm:cxn modelId="{30AD4695-80FE-40EE-BE52-DC782AC25906}" type="presParOf" srcId="{1738D739-D566-40F6-97BD-67A0929834AB}" destId="{497EDE0C-BD65-427E-8E9E-DFE765CFAA5B}" srcOrd="0" destOrd="0" presId="urn:microsoft.com/office/officeart/2009/3/layout/HorizontalOrganizationChart"/>
    <dgm:cxn modelId="{FA0503DD-7109-47D8-BE2C-9D26289F4F24}" type="presParOf" srcId="{1738D739-D566-40F6-97BD-67A0929834AB}" destId="{62FDC613-2FA7-4D73-AD42-CCB06D79B6DC}" srcOrd="1" destOrd="0" presId="urn:microsoft.com/office/officeart/2009/3/layout/HorizontalOrganizationChart"/>
    <dgm:cxn modelId="{361124B3-983B-4962-83C5-E6751E20EA89}" type="presParOf" srcId="{42C82C54-3133-4B48-9650-E52B0899D82F}" destId="{D2DF8CB2-ED2F-4571-B315-505478E9AF5A}" srcOrd="1" destOrd="0" presId="urn:microsoft.com/office/officeart/2009/3/layout/HorizontalOrganizationChart"/>
    <dgm:cxn modelId="{456775F9-EFFA-4E8A-9DF8-E8E5166B80AF}" type="presParOf" srcId="{D2DF8CB2-ED2F-4571-B315-505478E9AF5A}" destId="{1068E872-526B-438F-AEE0-BC71FEFB2BA4}" srcOrd="0" destOrd="0" presId="urn:microsoft.com/office/officeart/2009/3/layout/HorizontalOrganizationChart"/>
    <dgm:cxn modelId="{94A0A126-5E97-4DFA-BCA4-EBB9ECB76B13}" type="presParOf" srcId="{D2DF8CB2-ED2F-4571-B315-505478E9AF5A}" destId="{DEBBF126-5316-4DC4-9BAB-8D2E507618E3}" srcOrd="1" destOrd="0" presId="urn:microsoft.com/office/officeart/2009/3/layout/HorizontalOrganizationChart"/>
    <dgm:cxn modelId="{57089018-A80E-4346-8F69-6A162ECC3C92}" type="presParOf" srcId="{DEBBF126-5316-4DC4-9BAB-8D2E507618E3}" destId="{DEED9852-AFED-4D0C-B266-5A6874B549FE}" srcOrd="0" destOrd="0" presId="urn:microsoft.com/office/officeart/2009/3/layout/HorizontalOrganizationChart"/>
    <dgm:cxn modelId="{4F3AD1AE-DBFE-4373-815D-6B9CD7E8C4F7}" type="presParOf" srcId="{DEED9852-AFED-4D0C-B266-5A6874B549FE}" destId="{F23FBEB3-3A1C-4420-9F62-D43ECFD8B65B}" srcOrd="0" destOrd="0" presId="urn:microsoft.com/office/officeart/2009/3/layout/HorizontalOrganizationChart"/>
    <dgm:cxn modelId="{7833B036-EF21-4ACE-8F0B-AED50E73EAE9}" type="presParOf" srcId="{DEED9852-AFED-4D0C-B266-5A6874B549FE}" destId="{D1A6AB59-5ABC-4F13-AD24-366A9420FB38}" srcOrd="1" destOrd="0" presId="urn:microsoft.com/office/officeart/2009/3/layout/HorizontalOrganizationChart"/>
    <dgm:cxn modelId="{188F2D5B-2E41-4C9B-B6AB-70B57586DECC}" type="presParOf" srcId="{DEBBF126-5316-4DC4-9BAB-8D2E507618E3}" destId="{609B24F1-2083-481D-B98C-9DA576CA77C7}" srcOrd="1" destOrd="0" presId="urn:microsoft.com/office/officeart/2009/3/layout/HorizontalOrganizationChart"/>
    <dgm:cxn modelId="{148A9DE5-FAFE-4673-ABDA-22002AC72C6E}" type="presParOf" srcId="{DEBBF126-5316-4DC4-9BAB-8D2E507618E3}" destId="{207E874A-3620-41E7-A92D-981FF86CA50F}" srcOrd="2" destOrd="0" presId="urn:microsoft.com/office/officeart/2009/3/layout/HorizontalOrganizationChart"/>
    <dgm:cxn modelId="{47D22EEC-26C1-4545-ACC8-9B27717EFE11}" type="presParOf" srcId="{D2DF8CB2-ED2F-4571-B315-505478E9AF5A}" destId="{256A3BDF-D897-49A0-9D78-35CEBD6BE982}" srcOrd="2" destOrd="0" presId="urn:microsoft.com/office/officeart/2009/3/layout/HorizontalOrganizationChart"/>
    <dgm:cxn modelId="{F320D81E-75C7-4189-A469-B07BE10197FB}" type="presParOf" srcId="{D2DF8CB2-ED2F-4571-B315-505478E9AF5A}" destId="{F219B7AE-2811-4822-9BEB-EA8395916577}" srcOrd="3" destOrd="0" presId="urn:microsoft.com/office/officeart/2009/3/layout/HorizontalOrganizationChart"/>
    <dgm:cxn modelId="{255C86B3-3ABD-460B-BD30-279D3CAE5957}" type="presParOf" srcId="{F219B7AE-2811-4822-9BEB-EA8395916577}" destId="{0399C747-6579-4FFB-B431-39D0880BD2DE}" srcOrd="0" destOrd="0" presId="urn:microsoft.com/office/officeart/2009/3/layout/HorizontalOrganizationChart"/>
    <dgm:cxn modelId="{121F5512-0BA7-4C53-B6BA-980CDFCD26D4}" type="presParOf" srcId="{0399C747-6579-4FFB-B431-39D0880BD2DE}" destId="{1E327DA8-853F-4257-B2EC-9291C44ACFE6}" srcOrd="0" destOrd="0" presId="urn:microsoft.com/office/officeart/2009/3/layout/HorizontalOrganizationChart"/>
    <dgm:cxn modelId="{897E6CAD-2C92-4B26-BF64-68626CEC7928}" type="presParOf" srcId="{0399C747-6579-4FFB-B431-39D0880BD2DE}" destId="{CD123E44-B526-40F7-8F70-9CD82D967387}" srcOrd="1" destOrd="0" presId="urn:microsoft.com/office/officeart/2009/3/layout/HorizontalOrganizationChart"/>
    <dgm:cxn modelId="{ED7C91CE-CB8B-49C0-9A55-97C29A2629F0}" type="presParOf" srcId="{F219B7AE-2811-4822-9BEB-EA8395916577}" destId="{8470355E-3349-4074-9ADD-75DBE6BA8B9F}" srcOrd="1" destOrd="0" presId="urn:microsoft.com/office/officeart/2009/3/layout/HorizontalOrganizationChart"/>
    <dgm:cxn modelId="{8E721B08-5D68-492D-9BA7-EFA1BE25F3C8}" type="presParOf" srcId="{F219B7AE-2811-4822-9BEB-EA8395916577}" destId="{6CAABA6C-F4F7-4800-978A-468D26214BD7}" srcOrd="2" destOrd="0" presId="urn:microsoft.com/office/officeart/2009/3/layout/HorizontalOrganizationChart"/>
    <dgm:cxn modelId="{17BC084D-8F03-4A94-8E25-CE26ED0907C8}" type="presParOf" srcId="{42C82C54-3133-4B48-9650-E52B0899D82F}" destId="{97CA02A8-B3A1-4AA7-8AE7-7844AFB97080}" srcOrd="2" destOrd="0" presId="urn:microsoft.com/office/officeart/2009/3/layout/HorizontalOrganizationChart"/>
  </dgm:cxnLst>
  <dgm:bg>
    <a:solidFill>
      <a:srgbClr val="0070C0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09D271D-49DA-4360-B6EB-A427E08E52A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C879A172-A609-4668-8A18-CE0BC5B0F53A}">
      <dgm:prSet phldrT="[ข้อความ]" custT="1"/>
      <dgm:spPr/>
      <dgm:t>
        <a:bodyPr/>
        <a:lstStyle/>
        <a:p>
          <a:r>
            <a:rPr lang="th-TH" sz="1600" b="1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กระทรวงสาธารณสุข (พระราชบัญญัติปรับปรุงกระทรวง ทบวง กรม พ.ศ. 2554 มาตรา 42, 43) </a:t>
          </a:r>
        </a:p>
      </dgm:t>
    </dgm:pt>
    <dgm:pt modelId="{113B35D2-FD63-4FBE-995F-81A725B44217}" type="parTrans" cxnId="{26315990-AA42-4D1D-A5A5-2031C257D612}">
      <dgm:prSet/>
      <dgm:spPr/>
      <dgm:t>
        <a:bodyPr/>
        <a:lstStyle/>
        <a:p>
          <a:endParaRPr lang="th-TH" sz="4000" b="1"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D3EB1F0-51FF-413B-9AAB-A6AE89DB5DC1}" type="sibTrans" cxnId="{26315990-AA42-4D1D-A5A5-2031C257D612}">
      <dgm:prSet/>
      <dgm:spPr/>
      <dgm:t>
        <a:bodyPr/>
        <a:lstStyle/>
        <a:p>
          <a:endParaRPr lang="th-TH" sz="4000" b="1"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0353C90-85D6-4E4B-B121-2F9D2E2DB517}">
      <dgm:prSet phldrT="[ข้อความ]" custT="1"/>
      <dgm:spPr/>
      <dgm:t>
        <a:bodyPr/>
        <a:lstStyle/>
        <a:p>
          <a:r>
            <a:rPr lang="th-TH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ส่วนราชการ</a:t>
          </a:r>
        </a:p>
      </dgm:t>
    </dgm:pt>
    <dgm:pt modelId="{6FB52212-5459-42CD-8D2D-C9E758077DFA}" type="parTrans" cxnId="{BD09A0D7-03A0-4241-B2CA-55A4B6F9AD0E}">
      <dgm:prSet/>
      <dgm:spPr/>
      <dgm:t>
        <a:bodyPr/>
        <a:lstStyle/>
        <a:p>
          <a:endParaRPr lang="th-TH" sz="4000" b="1"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D54F893-A7E0-4D14-AC97-CE84D8BAC121}" type="sibTrans" cxnId="{BD09A0D7-03A0-4241-B2CA-55A4B6F9AD0E}">
      <dgm:prSet/>
      <dgm:spPr/>
      <dgm:t>
        <a:bodyPr/>
        <a:lstStyle/>
        <a:p>
          <a:endParaRPr lang="th-TH" sz="4000" b="1"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BDF62A6-DC3A-49E4-AE26-2FE5BC73CD19}">
      <dgm:prSet phldrT="[ข้อความ]" custT="1"/>
      <dgm:spPr/>
      <dgm:t>
        <a:bodyPr/>
        <a:lstStyle/>
        <a:p>
          <a:r>
            <a:rPr lang="th-TH" sz="1200" b="1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โรงพยาบาลบ้านแพ้ว (องค์การมหาชน)</a:t>
          </a:r>
        </a:p>
      </dgm:t>
    </dgm:pt>
    <dgm:pt modelId="{84E2574F-6F44-403A-8989-4556C61E08F6}" type="parTrans" cxnId="{7B4116DE-B539-49B8-A5C0-39FCD8C02679}">
      <dgm:prSet/>
      <dgm:spPr>
        <a:ln>
          <a:solidFill>
            <a:srgbClr val="FF0000"/>
          </a:solidFill>
        </a:ln>
      </dgm:spPr>
      <dgm:t>
        <a:bodyPr/>
        <a:lstStyle/>
        <a:p>
          <a:endParaRPr lang="th-TH" sz="4000" b="1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617DB2A-AABC-4AF6-A71E-93D8C516D7EA}" type="sibTrans" cxnId="{7B4116DE-B539-49B8-A5C0-39FCD8C02679}">
      <dgm:prSet/>
      <dgm:spPr/>
      <dgm:t>
        <a:bodyPr/>
        <a:lstStyle/>
        <a:p>
          <a:endParaRPr lang="th-TH" sz="4000" b="1"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6828F96-C7C1-4314-B008-981FFAD48634}">
      <dgm:prSet phldrT="[ข้อความ]" custT="1"/>
      <dgm:spPr/>
      <dgm:t>
        <a:bodyPr/>
        <a:lstStyle/>
        <a:p>
          <a:r>
            <a:rPr lang="th-TH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ส่วนราชการอื่น</a:t>
          </a:r>
        </a:p>
      </dgm:t>
    </dgm:pt>
    <dgm:pt modelId="{9D59505D-0B29-4BA8-8B0F-146C36398D63}" type="parTrans" cxnId="{1D4F8A3E-3BE7-4750-B858-8971C98ACE3D}">
      <dgm:prSet/>
      <dgm:spPr/>
      <dgm:t>
        <a:bodyPr/>
        <a:lstStyle/>
        <a:p>
          <a:endParaRPr lang="th-TH" sz="4000" b="1"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E7B6533-E261-4475-BCB5-2EA44E5050F7}" type="sibTrans" cxnId="{1D4F8A3E-3BE7-4750-B858-8971C98ACE3D}">
      <dgm:prSet/>
      <dgm:spPr/>
      <dgm:t>
        <a:bodyPr/>
        <a:lstStyle/>
        <a:p>
          <a:endParaRPr lang="th-TH" sz="4000" b="1"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09BA4B3-677F-4883-9C0B-194E5066B215}">
      <dgm:prSet phldrT="[ข้อความ]" custT="1"/>
      <dgm:spPr/>
      <dgm:t>
        <a:bodyPr/>
        <a:lstStyle/>
        <a:p>
          <a:r>
            <a:rPr lang="th-TH" sz="1200" b="1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สถาบันพระบรมราชชนก</a:t>
          </a:r>
        </a:p>
      </dgm:t>
    </dgm:pt>
    <dgm:pt modelId="{82D04700-555E-4D37-AFC9-C418F00973C0}" type="parTrans" cxnId="{514D8267-A56D-413E-AED2-7D10FF736CC8}">
      <dgm:prSet/>
      <dgm:spPr>
        <a:ln>
          <a:solidFill>
            <a:srgbClr val="FF0000"/>
          </a:solidFill>
        </a:ln>
      </dgm:spPr>
      <dgm:t>
        <a:bodyPr/>
        <a:lstStyle/>
        <a:p>
          <a:endParaRPr lang="th-TH" sz="4000" b="1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7A440DD-47A5-4377-AF35-9BAD00334E41}" type="sibTrans" cxnId="{514D8267-A56D-413E-AED2-7D10FF736CC8}">
      <dgm:prSet/>
      <dgm:spPr/>
      <dgm:t>
        <a:bodyPr/>
        <a:lstStyle/>
        <a:p>
          <a:endParaRPr lang="th-TH" sz="4000" b="1"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16336D1-52EC-4045-B411-587E96F9F462}">
      <dgm:prSet phldrT="[ข้อความ]" custT="1"/>
      <dgm:spPr/>
      <dgm:t>
        <a:bodyPr/>
        <a:lstStyle/>
        <a:p>
          <a:r>
            <a:rPr lang="th-TH" sz="1200" b="1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สถาบันวิจัยระบบสาธารณสุข</a:t>
          </a:r>
        </a:p>
      </dgm:t>
    </dgm:pt>
    <dgm:pt modelId="{4AFC1404-6CC8-4E33-A642-38ACF54E3DD5}" type="parTrans" cxnId="{B233E7B5-B072-4118-8DAD-05E5FBBD96F6}">
      <dgm:prSet/>
      <dgm:spPr/>
      <dgm:t>
        <a:bodyPr/>
        <a:lstStyle/>
        <a:p>
          <a:endParaRPr lang="th-TH" sz="4000" b="1"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FBDA242-0DAB-4F65-8D8C-C7B308546AE3}" type="sibTrans" cxnId="{B233E7B5-B072-4118-8DAD-05E5FBBD96F6}">
      <dgm:prSet/>
      <dgm:spPr/>
      <dgm:t>
        <a:bodyPr/>
        <a:lstStyle/>
        <a:p>
          <a:endParaRPr lang="th-TH" sz="4000" b="1"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1D94407-9777-4360-B0A1-C94C81ACD105}">
      <dgm:prSet phldrT="[ข้อความ]" custT="1"/>
      <dgm:spPr/>
      <dgm:t>
        <a:bodyPr/>
        <a:lstStyle/>
        <a:p>
          <a:r>
            <a:rPr lang="th-TH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องค์การมหาชน</a:t>
          </a:r>
        </a:p>
      </dgm:t>
    </dgm:pt>
    <dgm:pt modelId="{8810F8EC-C9D2-4985-952E-0DBFE063AD37}" type="parTrans" cxnId="{DB854401-711B-4205-9C7A-069061C78095}">
      <dgm:prSet/>
      <dgm:spPr/>
      <dgm:t>
        <a:bodyPr/>
        <a:lstStyle/>
        <a:p>
          <a:endParaRPr lang="th-TH" sz="4000" b="1"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D36FC30-E093-4A13-AA70-BB688FA551B9}" type="sibTrans" cxnId="{DB854401-711B-4205-9C7A-069061C78095}">
      <dgm:prSet/>
      <dgm:spPr/>
      <dgm:t>
        <a:bodyPr/>
        <a:lstStyle/>
        <a:p>
          <a:endParaRPr lang="th-TH" sz="4000" b="1"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C8CE35F-B9DE-4D9B-B780-FE6CDDC379F1}">
      <dgm:prSet phldrT="[ข้อความ]" custT="1"/>
      <dgm:spPr/>
      <dgm:t>
        <a:bodyPr/>
        <a:lstStyle/>
        <a:p>
          <a:r>
            <a:rPr lang="th-TH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รัฐวิสาหกิจ</a:t>
          </a:r>
        </a:p>
      </dgm:t>
    </dgm:pt>
    <dgm:pt modelId="{B796E50F-356A-4D0A-BA79-2BEA0742674D}" type="parTrans" cxnId="{98A0C87C-E1BE-426E-9FD2-61B100B48F14}">
      <dgm:prSet/>
      <dgm:spPr/>
      <dgm:t>
        <a:bodyPr/>
        <a:lstStyle/>
        <a:p>
          <a:endParaRPr lang="th-TH" sz="4000" b="1"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B2541BD-F7E6-4B16-ADE2-156D26117001}" type="sibTrans" cxnId="{98A0C87C-E1BE-426E-9FD2-61B100B48F14}">
      <dgm:prSet/>
      <dgm:spPr/>
      <dgm:t>
        <a:bodyPr/>
        <a:lstStyle/>
        <a:p>
          <a:endParaRPr lang="th-TH" sz="4000" b="1"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EBF97E8-CEE4-44A5-880A-63A3AF2DFBE6}">
      <dgm:prSet phldrT="[ข้อความ]" custT="1"/>
      <dgm:spPr/>
      <dgm:t>
        <a:bodyPr/>
        <a:lstStyle/>
        <a:p>
          <a:r>
            <a:rPr lang="th-TH" sz="1200" b="1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กรมควบคุมโรค</a:t>
          </a:r>
        </a:p>
      </dgm:t>
    </dgm:pt>
    <dgm:pt modelId="{87D43083-E84E-49BE-B0E1-C6E8EBA45AE8}" type="parTrans" cxnId="{7B10D8E8-97C8-4A98-A8A2-522ED4AC1CCB}">
      <dgm:prSet/>
      <dgm:spPr/>
      <dgm:t>
        <a:bodyPr/>
        <a:lstStyle/>
        <a:p>
          <a:endParaRPr lang="th-TH" sz="4000"/>
        </a:p>
      </dgm:t>
    </dgm:pt>
    <dgm:pt modelId="{7A83BEAC-D0E4-45BA-843B-27C2483642AC}" type="sibTrans" cxnId="{7B10D8E8-97C8-4A98-A8A2-522ED4AC1CCB}">
      <dgm:prSet/>
      <dgm:spPr/>
      <dgm:t>
        <a:bodyPr/>
        <a:lstStyle/>
        <a:p>
          <a:endParaRPr lang="th-TH" sz="4000"/>
        </a:p>
      </dgm:t>
    </dgm:pt>
    <dgm:pt modelId="{42395184-C296-4B78-9F99-F7922D28A309}">
      <dgm:prSet phldrT="[ข้อความ]" custT="1"/>
      <dgm:spPr/>
      <dgm:t>
        <a:bodyPr/>
        <a:lstStyle/>
        <a:p>
          <a:r>
            <a:rPr lang="th-TH" sz="1200" b="1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สำนักงานรัฐมนตรี</a:t>
          </a:r>
        </a:p>
      </dgm:t>
    </dgm:pt>
    <dgm:pt modelId="{BA6C268F-DC6D-465C-86C7-F6474299E02C}" type="parTrans" cxnId="{8414087C-1538-4551-A205-BFDDFFA9CF5C}">
      <dgm:prSet/>
      <dgm:spPr>
        <a:ln>
          <a:solidFill>
            <a:srgbClr val="FF0000"/>
          </a:solidFill>
        </a:ln>
      </dgm:spPr>
      <dgm:t>
        <a:bodyPr/>
        <a:lstStyle/>
        <a:p>
          <a:endParaRPr lang="th-TH" sz="4000">
            <a:solidFill>
              <a:srgbClr val="FF0000"/>
            </a:solidFill>
          </a:endParaRPr>
        </a:p>
      </dgm:t>
    </dgm:pt>
    <dgm:pt modelId="{DF82CF68-52A2-4172-BF10-22AF12AE9DEC}" type="sibTrans" cxnId="{8414087C-1538-4551-A205-BFDDFFA9CF5C}">
      <dgm:prSet/>
      <dgm:spPr/>
      <dgm:t>
        <a:bodyPr/>
        <a:lstStyle/>
        <a:p>
          <a:endParaRPr lang="th-TH" sz="4000"/>
        </a:p>
      </dgm:t>
    </dgm:pt>
    <dgm:pt modelId="{C63FADBC-B0CD-4560-8E4B-937CD4CD4C3C}">
      <dgm:prSet phldrT="[ข้อความ]" custT="1"/>
      <dgm:spPr/>
      <dgm:t>
        <a:bodyPr/>
        <a:lstStyle/>
        <a:p>
          <a:r>
            <a:rPr lang="th-TH" sz="1200" b="1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สำนักงานปลัดกระทรวง กระทรวงสาธารณสุข</a:t>
          </a:r>
        </a:p>
      </dgm:t>
    </dgm:pt>
    <dgm:pt modelId="{762ADF6C-E7B4-4308-B8E5-69A002F06E61}" type="parTrans" cxnId="{E66BA252-603E-48C5-82D7-4294890535DC}">
      <dgm:prSet/>
      <dgm:spPr/>
      <dgm:t>
        <a:bodyPr/>
        <a:lstStyle/>
        <a:p>
          <a:endParaRPr lang="th-TH" sz="4000"/>
        </a:p>
      </dgm:t>
    </dgm:pt>
    <dgm:pt modelId="{77260F3D-3733-40C2-B92C-C6C55947468D}" type="sibTrans" cxnId="{E66BA252-603E-48C5-82D7-4294890535DC}">
      <dgm:prSet/>
      <dgm:spPr/>
      <dgm:t>
        <a:bodyPr/>
        <a:lstStyle/>
        <a:p>
          <a:endParaRPr lang="th-TH" sz="4000"/>
        </a:p>
      </dgm:t>
    </dgm:pt>
    <dgm:pt modelId="{13A65878-78AC-4B0C-9C88-F0EDBC255EA2}">
      <dgm:prSet phldrT="[ข้อความ]" custT="1"/>
      <dgm:spPr/>
      <dgm:t>
        <a:bodyPr/>
        <a:lstStyle/>
        <a:p>
          <a:r>
            <a:rPr lang="th-TH" sz="1200" b="1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กรมสุขภาพจิต</a:t>
          </a:r>
        </a:p>
      </dgm:t>
    </dgm:pt>
    <dgm:pt modelId="{6BD19B79-8480-46C2-BDF3-DDE80CC5DC3B}" type="parTrans" cxnId="{F95D8C8E-55F0-45E6-B952-659170E5185A}">
      <dgm:prSet/>
      <dgm:spPr>
        <a:ln>
          <a:solidFill>
            <a:srgbClr val="FF0000"/>
          </a:solidFill>
        </a:ln>
      </dgm:spPr>
      <dgm:t>
        <a:bodyPr/>
        <a:lstStyle/>
        <a:p>
          <a:endParaRPr lang="th-TH" sz="4000">
            <a:solidFill>
              <a:srgbClr val="FF0000"/>
            </a:solidFill>
          </a:endParaRPr>
        </a:p>
      </dgm:t>
    </dgm:pt>
    <dgm:pt modelId="{28888ECD-5950-4A92-AA2D-A45E65529DC9}" type="sibTrans" cxnId="{F95D8C8E-55F0-45E6-B952-659170E5185A}">
      <dgm:prSet/>
      <dgm:spPr/>
      <dgm:t>
        <a:bodyPr/>
        <a:lstStyle/>
        <a:p>
          <a:endParaRPr lang="th-TH" sz="4000"/>
        </a:p>
      </dgm:t>
    </dgm:pt>
    <dgm:pt modelId="{E945CAFF-6B0C-40F8-8B18-30E212E2BAD0}">
      <dgm:prSet phldrT="[ข้อความ]" custT="1"/>
      <dgm:spPr/>
      <dgm:t>
        <a:bodyPr/>
        <a:lstStyle/>
        <a:p>
          <a:r>
            <a:rPr lang="th-TH" sz="1200" b="1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กรมสนับสนุนบริการสุขภาพ</a:t>
          </a:r>
        </a:p>
      </dgm:t>
    </dgm:pt>
    <dgm:pt modelId="{7B5E335F-EDFC-4503-8042-7B056D582B56}" type="parTrans" cxnId="{5CCE237C-6FFE-4B72-BF9C-362C5F404638}">
      <dgm:prSet/>
      <dgm:spPr/>
      <dgm:t>
        <a:bodyPr/>
        <a:lstStyle/>
        <a:p>
          <a:endParaRPr lang="th-TH" sz="4000"/>
        </a:p>
      </dgm:t>
    </dgm:pt>
    <dgm:pt modelId="{AC46EB55-A307-4CAF-9218-1608E1FD7AB9}" type="sibTrans" cxnId="{5CCE237C-6FFE-4B72-BF9C-362C5F404638}">
      <dgm:prSet/>
      <dgm:spPr/>
      <dgm:t>
        <a:bodyPr/>
        <a:lstStyle/>
        <a:p>
          <a:endParaRPr lang="th-TH" sz="4000"/>
        </a:p>
      </dgm:t>
    </dgm:pt>
    <dgm:pt modelId="{F33B540A-86C2-465E-BBF0-C3CED39B2908}">
      <dgm:prSet phldrT="[ข้อความ]" custT="1"/>
      <dgm:spPr/>
      <dgm:t>
        <a:bodyPr/>
        <a:lstStyle/>
        <a:p>
          <a:r>
            <a:rPr lang="th-TH" sz="1200" b="1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กรมวิทยาศาสตร์ การแพทย์</a:t>
          </a:r>
        </a:p>
      </dgm:t>
    </dgm:pt>
    <dgm:pt modelId="{E65DFDE8-0F92-4AB5-8062-9E9FFA842967}" type="parTrans" cxnId="{42073502-D76F-43F0-B289-F9FD2C5003E2}">
      <dgm:prSet/>
      <dgm:spPr/>
      <dgm:t>
        <a:bodyPr/>
        <a:lstStyle/>
        <a:p>
          <a:endParaRPr lang="th-TH" sz="4000"/>
        </a:p>
      </dgm:t>
    </dgm:pt>
    <dgm:pt modelId="{557EE182-34C6-4DD6-AA6C-4FCF18E2F6FF}" type="sibTrans" cxnId="{42073502-D76F-43F0-B289-F9FD2C5003E2}">
      <dgm:prSet/>
      <dgm:spPr/>
      <dgm:t>
        <a:bodyPr/>
        <a:lstStyle/>
        <a:p>
          <a:endParaRPr lang="th-TH" sz="4000"/>
        </a:p>
      </dgm:t>
    </dgm:pt>
    <dgm:pt modelId="{93388045-98BD-498A-8CA6-72B85FD17294}">
      <dgm:prSet phldrT="[ข้อความ]" custT="1"/>
      <dgm:spPr/>
      <dgm:t>
        <a:bodyPr/>
        <a:lstStyle/>
        <a:p>
          <a:r>
            <a:rPr lang="th-TH" sz="1200" b="1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กรมการแพทย์</a:t>
          </a:r>
        </a:p>
      </dgm:t>
    </dgm:pt>
    <dgm:pt modelId="{4FAC80BA-0C12-4C0B-9898-1F3B62D81842}" type="parTrans" cxnId="{3BEAE91A-B709-450D-AEC2-B26F64092F90}">
      <dgm:prSet/>
      <dgm:spPr/>
      <dgm:t>
        <a:bodyPr/>
        <a:lstStyle/>
        <a:p>
          <a:endParaRPr lang="th-TH" sz="4000"/>
        </a:p>
      </dgm:t>
    </dgm:pt>
    <dgm:pt modelId="{49E2B43F-169F-4D20-9566-BB5A0CE6B3B2}" type="sibTrans" cxnId="{3BEAE91A-B709-450D-AEC2-B26F64092F90}">
      <dgm:prSet/>
      <dgm:spPr/>
      <dgm:t>
        <a:bodyPr/>
        <a:lstStyle/>
        <a:p>
          <a:endParaRPr lang="th-TH" sz="4000"/>
        </a:p>
      </dgm:t>
    </dgm:pt>
    <dgm:pt modelId="{85EC9155-38D6-4F52-AD35-6879A518C125}">
      <dgm:prSet phldrT="[ข้อความ]" custT="1"/>
      <dgm:spPr/>
      <dgm:t>
        <a:bodyPr/>
        <a:lstStyle/>
        <a:p>
          <a:r>
            <a:rPr lang="th-TH" sz="1200" b="1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กรมอนามัย</a:t>
          </a:r>
        </a:p>
      </dgm:t>
    </dgm:pt>
    <dgm:pt modelId="{5CFCE1EA-BC3E-4ADC-9B4A-5A62A6E2CA4D}" type="parTrans" cxnId="{0C525615-B376-4A4A-AA33-E301B1BE82DB}">
      <dgm:prSet/>
      <dgm:spPr/>
      <dgm:t>
        <a:bodyPr/>
        <a:lstStyle/>
        <a:p>
          <a:endParaRPr lang="th-TH" sz="4000"/>
        </a:p>
      </dgm:t>
    </dgm:pt>
    <dgm:pt modelId="{C718205A-B1BC-4D7B-8B1F-B5BB9D4E76E4}" type="sibTrans" cxnId="{0C525615-B376-4A4A-AA33-E301B1BE82DB}">
      <dgm:prSet/>
      <dgm:spPr/>
      <dgm:t>
        <a:bodyPr/>
        <a:lstStyle/>
        <a:p>
          <a:endParaRPr lang="th-TH" sz="4000"/>
        </a:p>
      </dgm:t>
    </dgm:pt>
    <dgm:pt modelId="{EE60C3C7-421E-4BA0-880E-534BF947A4C3}">
      <dgm:prSet phldrT="[ข้อความ]" custT="1"/>
      <dgm:spPr/>
      <dgm:t>
        <a:bodyPr/>
        <a:lstStyle/>
        <a:p>
          <a:r>
            <a:rPr lang="th-TH" sz="1200" b="1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กรมการแพทย์แผนไทยและการแพทย์ทางเลือก</a:t>
          </a:r>
        </a:p>
      </dgm:t>
    </dgm:pt>
    <dgm:pt modelId="{9BA2272D-5872-4685-BF97-CD574759EAB7}" type="parTrans" cxnId="{68A115FB-98B1-47A7-A4F6-5558C7139E8A}">
      <dgm:prSet/>
      <dgm:spPr/>
      <dgm:t>
        <a:bodyPr/>
        <a:lstStyle/>
        <a:p>
          <a:endParaRPr lang="th-TH" sz="4000"/>
        </a:p>
      </dgm:t>
    </dgm:pt>
    <dgm:pt modelId="{B8F0597C-8083-4F79-B9D1-B8AFA83D58EC}" type="sibTrans" cxnId="{68A115FB-98B1-47A7-A4F6-5558C7139E8A}">
      <dgm:prSet/>
      <dgm:spPr/>
      <dgm:t>
        <a:bodyPr/>
        <a:lstStyle/>
        <a:p>
          <a:endParaRPr lang="th-TH" sz="4000"/>
        </a:p>
      </dgm:t>
    </dgm:pt>
    <dgm:pt modelId="{057C7587-5513-4B3C-931F-9C94D7424506}">
      <dgm:prSet phldrT="[ข้อความ]" custT="1"/>
      <dgm:spPr/>
      <dgm:t>
        <a:bodyPr/>
        <a:lstStyle/>
        <a:p>
          <a:r>
            <a:rPr lang="th-TH" sz="1200" b="1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สำนักงานคณะกรรมการอาหารและยา</a:t>
          </a:r>
        </a:p>
      </dgm:t>
    </dgm:pt>
    <dgm:pt modelId="{5D4D9404-D335-4C45-9D0D-097B0CD2F6DD}" type="parTrans" cxnId="{A3651B52-37A0-4561-8459-2487584C3818}">
      <dgm:prSet/>
      <dgm:spPr/>
      <dgm:t>
        <a:bodyPr/>
        <a:lstStyle/>
        <a:p>
          <a:endParaRPr lang="th-TH" sz="4000"/>
        </a:p>
      </dgm:t>
    </dgm:pt>
    <dgm:pt modelId="{C3CA5525-49E6-4701-A2E5-B83275E29686}" type="sibTrans" cxnId="{A3651B52-37A0-4561-8459-2487584C3818}">
      <dgm:prSet/>
      <dgm:spPr/>
      <dgm:t>
        <a:bodyPr/>
        <a:lstStyle/>
        <a:p>
          <a:endParaRPr lang="th-TH" sz="4000"/>
        </a:p>
      </dgm:t>
    </dgm:pt>
    <dgm:pt modelId="{C6D07490-B16A-42EF-BB07-0F7DCF7774CB}">
      <dgm:prSet phldrT="[ข้อความ]" custT="1"/>
      <dgm:spPr/>
      <dgm:t>
        <a:bodyPr/>
        <a:lstStyle/>
        <a:p>
          <a:r>
            <a:rPr lang="th-TH" sz="1200" b="1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องค์การเภสัชกรรม</a:t>
          </a:r>
        </a:p>
      </dgm:t>
    </dgm:pt>
    <dgm:pt modelId="{7BEDE2F3-E470-456F-AD63-EA19AB6A2B33}" type="parTrans" cxnId="{FE60E283-DEBC-4E82-82B6-C7583C7A4C3D}">
      <dgm:prSet/>
      <dgm:spPr>
        <a:ln>
          <a:solidFill>
            <a:srgbClr val="FF0000"/>
          </a:solidFill>
        </a:ln>
      </dgm:spPr>
      <dgm:t>
        <a:bodyPr/>
        <a:lstStyle/>
        <a:p>
          <a:endParaRPr lang="th-TH" sz="4000">
            <a:solidFill>
              <a:srgbClr val="FF0000"/>
            </a:solidFill>
          </a:endParaRPr>
        </a:p>
      </dgm:t>
    </dgm:pt>
    <dgm:pt modelId="{D0CD5CE9-8652-426A-87C1-819F416AD77E}" type="sibTrans" cxnId="{FE60E283-DEBC-4E82-82B6-C7583C7A4C3D}">
      <dgm:prSet/>
      <dgm:spPr/>
      <dgm:t>
        <a:bodyPr/>
        <a:lstStyle/>
        <a:p>
          <a:endParaRPr lang="th-TH" sz="4000"/>
        </a:p>
      </dgm:t>
    </dgm:pt>
    <dgm:pt modelId="{7AD91FA5-DB44-4FB8-8E6E-3F72836D52A9}">
      <dgm:prSet phldrT="[ข้อความ]" custT="1"/>
      <dgm:spPr/>
      <dgm:t>
        <a:bodyPr/>
        <a:lstStyle/>
        <a:p>
          <a:r>
            <a:rPr lang="th-TH" sz="1200" b="1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สถาบันรับรองคุณภาพสถานพยาบาล (องค์การมหาชน)</a:t>
          </a:r>
        </a:p>
      </dgm:t>
    </dgm:pt>
    <dgm:pt modelId="{014B9436-5317-4892-91B9-70FBE3C97B34}" type="parTrans" cxnId="{59C2DD0B-3A13-461E-AF74-13CAEF6C131C}">
      <dgm:prSet/>
      <dgm:spPr/>
      <dgm:t>
        <a:bodyPr/>
        <a:lstStyle/>
        <a:p>
          <a:endParaRPr lang="th-TH" sz="4000"/>
        </a:p>
      </dgm:t>
    </dgm:pt>
    <dgm:pt modelId="{633A6912-889F-47C9-92ED-76A1AE11A190}" type="sibTrans" cxnId="{59C2DD0B-3A13-461E-AF74-13CAEF6C131C}">
      <dgm:prSet/>
      <dgm:spPr/>
      <dgm:t>
        <a:bodyPr/>
        <a:lstStyle/>
        <a:p>
          <a:endParaRPr lang="th-TH" sz="4000"/>
        </a:p>
      </dgm:t>
    </dgm:pt>
    <dgm:pt modelId="{411E2CE6-E791-4764-9A75-842E88465118}">
      <dgm:prSet phldrT="[ข้อความ]" custT="1"/>
      <dgm:spPr/>
      <dgm:t>
        <a:bodyPr/>
        <a:lstStyle/>
        <a:p>
          <a:r>
            <a:rPr lang="th-TH" sz="1200" b="1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สถาบันวัคซีนแห่งชาติ</a:t>
          </a:r>
        </a:p>
      </dgm:t>
    </dgm:pt>
    <dgm:pt modelId="{9CD8C956-44CC-40E5-993E-3D4CF7989867}" type="parTrans" cxnId="{61A49D50-B1F5-4EC2-A030-D0D3B91BABFA}">
      <dgm:prSet/>
      <dgm:spPr>
        <a:ln>
          <a:solidFill>
            <a:srgbClr val="FF0000"/>
          </a:solidFill>
        </a:ln>
      </dgm:spPr>
      <dgm:t>
        <a:bodyPr/>
        <a:lstStyle/>
        <a:p>
          <a:endParaRPr lang="th-TH" sz="4000">
            <a:solidFill>
              <a:srgbClr val="FF0000"/>
            </a:solidFill>
          </a:endParaRPr>
        </a:p>
      </dgm:t>
    </dgm:pt>
    <dgm:pt modelId="{D945C6B4-FD4E-4CB1-ABD6-9C38910DDD42}" type="sibTrans" cxnId="{61A49D50-B1F5-4EC2-A030-D0D3B91BABFA}">
      <dgm:prSet/>
      <dgm:spPr/>
      <dgm:t>
        <a:bodyPr/>
        <a:lstStyle/>
        <a:p>
          <a:endParaRPr lang="th-TH" sz="4000"/>
        </a:p>
      </dgm:t>
    </dgm:pt>
    <dgm:pt modelId="{121833A7-A6CF-4A60-AA49-9AE6C0ECF6B2}">
      <dgm:prSet phldrT="[ข้อความ]" custT="1"/>
      <dgm:spPr/>
      <dgm:t>
        <a:bodyPr/>
        <a:lstStyle/>
        <a:p>
          <a:r>
            <a:rPr lang="th-TH" sz="1200" b="1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สำนักงานหลักประกันสุขภาพแห่งชาติ</a:t>
          </a:r>
        </a:p>
      </dgm:t>
    </dgm:pt>
    <dgm:pt modelId="{B4FC6F10-87EB-4C08-AEC2-A06ADE786045}" type="sibTrans" cxnId="{5D92E590-766D-471A-B57D-AFDCAB0F0CFF}">
      <dgm:prSet/>
      <dgm:spPr/>
      <dgm:t>
        <a:bodyPr/>
        <a:lstStyle/>
        <a:p>
          <a:endParaRPr lang="th-TH" sz="4000" b="1"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4BAA565-B04B-45BA-A2C2-10AB18F8BC67}" type="parTrans" cxnId="{5D92E590-766D-471A-B57D-AFDCAB0F0CFF}">
      <dgm:prSet/>
      <dgm:spPr/>
      <dgm:t>
        <a:bodyPr/>
        <a:lstStyle/>
        <a:p>
          <a:endParaRPr lang="th-TH" sz="4000" b="1"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7A6C539-36C1-43AC-8B3C-47DA9BF4EADE}">
      <dgm:prSet phldrT="[ข้อความ]" custT="1"/>
      <dgm:spPr/>
      <dgm:t>
        <a:bodyPr/>
        <a:lstStyle/>
        <a:p>
          <a:r>
            <a:rPr lang="th-TH" sz="1200" b="1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สถาบันการแพทย์ฉุกเฉินแห่งชาติ</a:t>
          </a:r>
        </a:p>
      </dgm:t>
    </dgm:pt>
    <dgm:pt modelId="{1737DF93-831B-49F1-8EC2-29CB28C53EEF}" type="parTrans" cxnId="{0030A411-8CCF-40D3-AAB6-27E13A772CF1}">
      <dgm:prSet/>
      <dgm:spPr/>
      <dgm:t>
        <a:bodyPr/>
        <a:lstStyle/>
        <a:p>
          <a:endParaRPr lang="th-TH" sz="4000"/>
        </a:p>
      </dgm:t>
    </dgm:pt>
    <dgm:pt modelId="{32363FE5-C294-41DE-BFB8-1B3F12AB50F1}" type="sibTrans" cxnId="{0030A411-8CCF-40D3-AAB6-27E13A772CF1}">
      <dgm:prSet/>
      <dgm:spPr/>
      <dgm:t>
        <a:bodyPr/>
        <a:lstStyle/>
        <a:p>
          <a:endParaRPr lang="th-TH" sz="4000"/>
        </a:p>
      </dgm:t>
    </dgm:pt>
    <dgm:pt modelId="{70D301B1-2F41-40E5-B6C1-7DE3DAD531B1}" type="pres">
      <dgm:prSet presAssocID="{309D271D-49DA-4360-B6EB-A427E08E52A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E66C96C-BF67-4A71-95DA-53E7F5B92FC8}" type="pres">
      <dgm:prSet presAssocID="{C879A172-A609-4668-8A18-CE0BC5B0F53A}" presName="hierRoot1" presStyleCnt="0"/>
      <dgm:spPr/>
    </dgm:pt>
    <dgm:pt modelId="{F18934BF-8F73-435D-B44B-9B06C86483A4}" type="pres">
      <dgm:prSet presAssocID="{C879A172-A609-4668-8A18-CE0BC5B0F53A}" presName="composite" presStyleCnt="0"/>
      <dgm:spPr/>
    </dgm:pt>
    <dgm:pt modelId="{ED8CC249-1D9D-485E-864F-1AA83DDA3D5D}" type="pres">
      <dgm:prSet presAssocID="{C879A172-A609-4668-8A18-CE0BC5B0F53A}" presName="background" presStyleLbl="node0" presStyleIdx="0" presStyleCnt="1"/>
      <dgm:spPr/>
    </dgm:pt>
    <dgm:pt modelId="{C395E9D0-5242-4447-A86A-D25D97174A9A}" type="pres">
      <dgm:prSet presAssocID="{C879A172-A609-4668-8A18-CE0BC5B0F53A}" presName="text" presStyleLbl="fgAcc0" presStyleIdx="0" presStyleCnt="1" custScaleX="257430" custScaleY="144344">
        <dgm:presLayoutVars>
          <dgm:chPref val="3"/>
        </dgm:presLayoutVars>
      </dgm:prSet>
      <dgm:spPr/>
    </dgm:pt>
    <dgm:pt modelId="{A2DB5160-58C2-459D-89DB-D754617A7362}" type="pres">
      <dgm:prSet presAssocID="{C879A172-A609-4668-8A18-CE0BC5B0F53A}" presName="hierChild2" presStyleCnt="0"/>
      <dgm:spPr/>
    </dgm:pt>
    <dgm:pt modelId="{586D175C-0429-4C5E-975E-0F0DC551B37C}" type="pres">
      <dgm:prSet presAssocID="{6FB52212-5459-42CD-8D2D-C9E758077DFA}" presName="Name10" presStyleLbl="parChTrans1D2" presStyleIdx="0" presStyleCnt="4"/>
      <dgm:spPr/>
    </dgm:pt>
    <dgm:pt modelId="{951F62BE-FB34-4AF7-96BA-5A992616126C}" type="pres">
      <dgm:prSet presAssocID="{B0353C90-85D6-4E4B-B121-2F9D2E2DB517}" presName="hierRoot2" presStyleCnt="0"/>
      <dgm:spPr/>
    </dgm:pt>
    <dgm:pt modelId="{3EFDFB12-065A-4967-81CC-53736AAA7687}" type="pres">
      <dgm:prSet presAssocID="{B0353C90-85D6-4E4B-B121-2F9D2E2DB517}" presName="composite2" presStyleCnt="0"/>
      <dgm:spPr/>
    </dgm:pt>
    <dgm:pt modelId="{0B829B08-2D77-4EB7-A1D8-A6BA2CBA3DE9}" type="pres">
      <dgm:prSet presAssocID="{B0353C90-85D6-4E4B-B121-2F9D2E2DB517}" presName="background2" presStyleLbl="node2" presStyleIdx="0" presStyleCnt="4"/>
      <dgm:spPr/>
    </dgm:pt>
    <dgm:pt modelId="{6E390020-FBC8-440A-ADC0-C1D66CE6AF73}" type="pres">
      <dgm:prSet presAssocID="{B0353C90-85D6-4E4B-B121-2F9D2E2DB517}" presName="text2" presStyleLbl="fgAcc2" presStyleIdx="0" presStyleCnt="4">
        <dgm:presLayoutVars>
          <dgm:chPref val="3"/>
        </dgm:presLayoutVars>
      </dgm:prSet>
      <dgm:spPr/>
    </dgm:pt>
    <dgm:pt modelId="{0B867479-4E6A-4905-B458-777FED0CAC57}" type="pres">
      <dgm:prSet presAssocID="{B0353C90-85D6-4E4B-B121-2F9D2E2DB517}" presName="hierChild3" presStyleCnt="0"/>
      <dgm:spPr/>
    </dgm:pt>
    <dgm:pt modelId="{A4F3544D-677D-4D93-AF4F-642B94B14FCC}" type="pres">
      <dgm:prSet presAssocID="{BA6C268F-DC6D-465C-86C7-F6474299E02C}" presName="Name17" presStyleLbl="parChTrans1D3" presStyleIdx="0" presStyleCnt="6"/>
      <dgm:spPr/>
    </dgm:pt>
    <dgm:pt modelId="{B8800D09-CA5A-4837-B117-E0011CECC9DD}" type="pres">
      <dgm:prSet presAssocID="{42395184-C296-4B78-9F99-F7922D28A309}" presName="hierRoot3" presStyleCnt="0"/>
      <dgm:spPr/>
    </dgm:pt>
    <dgm:pt modelId="{3E43A0A1-8ECD-4BAD-9C29-3596A76A9974}" type="pres">
      <dgm:prSet presAssocID="{42395184-C296-4B78-9F99-F7922D28A309}" presName="composite3" presStyleCnt="0"/>
      <dgm:spPr/>
    </dgm:pt>
    <dgm:pt modelId="{3A56B450-E31D-4F47-9BE2-043548015553}" type="pres">
      <dgm:prSet presAssocID="{42395184-C296-4B78-9F99-F7922D28A309}" presName="background3" presStyleLbl="node3" presStyleIdx="0" presStyleCnt="6"/>
      <dgm:spPr/>
    </dgm:pt>
    <dgm:pt modelId="{9FCCEC87-20A1-483C-88B1-55992C809AC4}" type="pres">
      <dgm:prSet presAssocID="{42395184-C296-4B78-9F99-F7922D28A309}" presName="text3" presStyleLbl="fgAcc3" presStyleIdx="0" presStyleCnt="6">
        <dgm:presLayoutVars>
          <dgm:chPref val="3"/>
        </dgm:presLayoutVars>
      </dgm:prSet>
      <dgm:spPr/>
    </dgm:pt>
    <dgm:pt modelId="{0BA3B238-6DB3-44CE-99B1-D969CECF82A2}" type="pres">
      <dgm:prSet presAssocID="{42395184-C296-4B78-9F99-F7922D28A309}" presName="hierChild4" presStyleCnt="0"/>
      <dgm:spPr/>
    </dgm:pt>
    <dgm:pt modelId="{8E6F3126-E8BE-421C-9258-FF09F09B5D73}" type="pres">
      <dgm:prSet presAssocID="{5CFCE1EA-BC3E-4ADC-9B4A-5A62A6E2CA4D}" presName="Name23" presStyleLbl="parChTrans1D4" presStyleIdx="0" presStyleCnt="12"/>
      <dgm:spPr/>
    </dgm:pt>
    <dgm:pt modelId="{813B4714-FC9F-4D0F-9D20-8F2E28718257}" type="pres">
      <dgm:prSet presAssocID="{85EC9155-38D6-4F52-AD35-6879A518C125}" presName="hierRoot4" presStyleCnt="0"/>
      <dgm:spPr/>
    </dgm:pt>
    <dgm:pt modelId="{A6180E57-411C-455C-92FF-8158BF058897}" type="pres">
      <dgm:prSet presAssocID="{85EC9155-38D6-4F52-AD35-6879A518C125}" presName="composite4" presStyleCnt="0"/>
      <dgm:spPr/>
    </dgm:pt>
    <dgm:pt modelId="{9ECC47D0-5FE2-49AE-BF64-65E6511DA776}" type="pres">
      <dgm:prSet presAssocID="{85EC9155-38D6-4F52-AD35-6879A518C125}" presName="background4" presStyleLbl="node4" presStyleIdx="0" presStyleCnt="12"/>
      <dgm:spPr/>
    </dgm:pt>
    <dgm:pt modelId="{C3737B0A-44A7-4DC5-91FD-A4079B5F047B}" type="pres">
      <dgm:prSet presAssocID="{85EC9155-38D6-4F52-AD35-6879A518C125}" presName="text4" presStyleLbl="fgAcc4" presStyleIdx="0" presStyleCnt="12">
        <dgm:presLayoutVars>
          <dgm:chPref val="3"/>
        </dgm:presLayoutVars>
      </dgm:prSet>
      <dgm:spPr/>
    </dgm:pt>
    <dgm:pt modelId="{8FCF861F-360C-4CDC-9B0E-049E63D47EAD}" type="pres">
      <dgm:prSet presAssocID="{85EC9155-38D6-4F52-AD35-6879A518C125}" presName="hierChild5" presStyleCnt="0"/>
      <dgm:spPr/>
    </dgm:pt>
    <dgm:pt modelId="{39AC5685-A87D-48AF-B50D-9E686B19D303}" type="pres">
      <dgm:prSet presAssocID="{4FAC80BA-0C12-4C0B-9898-1F3B62D81842}" presName="Name23" presStyleLbl="parChTrans1D4" presStyleIdx="1" presStyleCnt="12"/>
      <dgm:spPr/>
    </dgm:pt>
    <dgm:pt modelId="{3A70FB3D-7DC0-41E7-952E-74503765010F}" type="pres">
      <dgm:prSet presAssocID="{93388045-98BD-498A-8CA6-72B85FD17294}" presName="hierRoot4" presStyleCnt="0"/>
      <dgm:spPr/>
    </dgm:pt>
    <dgm:pt modelId="{94B6C97B-E4DE-4087-92C9-2E1AB0F043F2}" type="pres">
      <dgm:prSet presAssocID="{93388045-98BD-498A-8CA6-72B85FD17294}" presName="composite4" presStyleCnt="0"/>
      <dgm:spPr/>
    </dgm:pt>
    <dgm:pt modelId="{A1B6411A-D016-49FE-9D9C-0A9902167D41}" type="pres">
      <dgm:prSet presAssocID="{93388045-98BD-498A-8CA6-72B85FD17294}" presName="background4" presStyleLbl="node4" presStyleIdx="1" presStyleCnt="12"/>
      <dgm:spPr/>
    </dgm:pt>
    <dgm:pt modelId="{471D27B2-5583-48E8-A237-C8E54AB21308}" type="pres">
      <dgm:prSet presAssocID="{93388045-98BD-498A-8CA6-72B85FD17294}" presName="text4" presStyleLbl="fgAcc4" presStyleIdx="1" presStyleCnt="12">
        <dgm:presLayoutVars>
          <dgm:chPref val="3"/>
        </dgm:presLayoutVars>
      </dgm:prSet>
      <dgm:spPr/>
    </dgm:pt>
    <dgm:pt modelId="{E1FC9B8D-D7A6-4313-9CE2-85BBE3DAC164}" type="pres">
      <dgm:prSet presAssocID="{93388045-98BD-498A-8CA6-72B85FD17294}" presName="hierChild5" presStyleCnt="0"/>
      <dgm:spPr/>
    </dgm:pt>
    <dgm:pt modelId="{6A7B4327-83D3-43E6-A368-907E9813D16E}" type="pres">
      <dgm:prSet presAssocID="{9BA2272D-5872-4685-BF97-CD574759EAB7}" presName="Name23" presStyleLbl="parChTrans1D4" presStyleIdx="2" presStyleCnt="12"/>
      <dgm:spPr/>
    </dgm:pt>
    <dgm:pt modelId="{2C99530F-64F9-4155-B276-FAB61D9565FF}" type="pres">
      <dgm:prSet presAssocID="{EE60C3C7-421E-4BA0-880E-534BF947A4C3}" presName="hierRoot4" presStyleCnt="0"/>
      <dgm:spPr/>
    </dgm:pt>
    <dgm:pt modelId="{4CE3F5D1-2F10-405A-84F1-F69AD7D1961A}" type="pres">
      <dgm:prSet presAssocID="{EE60C3C7-421E-4BA0-880E-534BF947A4C3}" presName="composite4" presStyleCnt="0"/>
      <dgm:spPr/>
    </dgm:pt>
    <dgm:pt modelId="{9697678D-1299-4C80-BB63-FC5954939684}" type="pres">
      <dgm:prSet presAssocID="{EE60C3C7-421E-4BA0-880E-534BF947A4C3}" presName="background4" presStyleLbl="node4" presStyleIdx="2" presStyleCnt="12"/>
      <dgm:spPr/>
    </dgm:pt>
    <dgm:pt modelId="{219D4AE4-9E0A-4A81-8B5D-AB154DC52409}" type="pres">
      <dgm:prSet presAssocID="{EE60C3C7-421E-4BA0-880E-534BF947A4C3}" presName="text4" presStyleLbl="fgAcc4" presStyleIdx="2" presStyleCnt="12">
        <dgm:presLayoutVars>
          <dgm:chPref val="3"/>
        </dgm:presLayoutVars>
      </dgm:prSet>
      <dgm:spPr/>
    </dgm:pt>
    <dgm:pt modelId="{37131129-9B84-4BCC-8A49-1AFC1ABBA1E9}" type="pres">
      <dgm:prSet presAssocID="{EE60C3C7-421E-4BA0-880E-534BF947A4C3}" presName="hierChild5" presStyleCnt="0"/>
      <dgm:spPr/>
    </dgm:pt>
    <dgm:pt modelId="{62E0BC2D-B49A-4615-9B4A-BE0CD5047D17}" type="pres">
      <dgm:prSet presAssocID="{5D4D9404-D335-4C45-9D0D-097B0CD2F6DD}" presName="Name23" presStyleLbl="parChTrans1D4" presStyleIdx="3" presStyleCnt="12"/>
      <dgm:spPr/>
    </dgm:pt>
    <dgm:pt modelId="{AF0B31A3-C61C-4A79-A260-20E21BBA84D3}" type="pres">
      <dgm:prSet presAssocID="{057C7587-5513-4B3C-931F-9C94D7424506}" presName="hierRoot4" presStyleCnt="0"/>
      <dgm:spPr/>
    </dgm:pt>
    <dgm:pt modelId="{ECAE5898-8EE1-4330-AE09-3A55797AD369}" type="pres">
      <dgm:prSet presAssocID="{057C7587-5513-4B3C-931F-9C94D7424506}" presName="composite4" presStyleCnt="0"/>
      <dgm:spPr/>
    </dgm:pt>
    <dgm:pt modelId="{C528901E-C78F-4D88-9DD4-541BE38495D5}" type="pres">
      <dgm:prSet presAssocID="{057C7587-5513-4B3C-931F-9C94D7424506}" presName="background4" presStyleLbl="node4" presStyleIdx="3" presStyleCnt="12"/>
      <dgm:spPr/>
    </dgm:pt>
    <dgm:pt modelId="{BEA10F3C-4FC7-48D0-8322-549BBA3374A0}" type="pres">
      <dgm:prSet presAssocID="{057C7587-5513-4B3C-931F-9C94D7424506}" presName="text4" presStyleLbl="fgAcc4" presStyleIdx="3" presStyleCnt="12">
        <dgm:presLayoutVars>
          <dgm:chPref val="3"/>
        </dgm:presLayoutVars>
      </dgm:prSet>
      <dgm:spPr/>
    </dgm:pt>
    <dgm:pt modelId="{E284EAEB-2EA0-4A69-B126-C27269474C69}" type="pres">
      <dgm:prSet presAssocID="{057C7587-5513-4B3C-931F-9C94D7424506}" presName="hierChild5" presStyleCnt="0"/>
      <dgm:spPr/>
    </dgm:pt>
    <dgm:pt modelId="{137EB9FB-9B9D-4C7B-B6A6-A5D7426657E4}" type="pres">
      <dgm:prSet presAssocID="{762ADF6C-E7B4-4308-B8E5-69A002F06E61}" presName="Name23" presStyleLbl="parChTrans1D4" presStyleIdx="4" presStyleCnt="12"/>
      <dgm:spPr/>
    </dgm:pt>
    <dgm:pt modelId="{5B3A2690-BACF-4CBC-BDF7-CC76908C646E}" type="pres">
      <dgm:prSet presAssocID="{C63FADBC-B0CD-4560-8E4B-937CD4CD4C3C}" presName="hierRoot4" presStyleCnt="0"/>
      <dgm:spPr/>
    </dgm:pt>
    <dgm:pt modelId="{BFA6764C-0CF1-4B10-9B1E-813BB03B4DC5}" type="pres">
      <dgm:prSet presAssocID="{C63FADBC-B0CD-4560-8E4B-937CD4CD4C3C}" presName="composite4" presStyleCnt="0"/>
      <dgm:spPr/>
    </dgm:pt>
    <dgm:pt modelId="{4740FECC-B470-472C-BF61-331B8671002F}" type="pres">
      <dgm:prSet presAssocID="{C63FADBC-B0CD-4560-8E4B-937CD4CD4C3C}" presName="background4" presStyleLbl="node4" presStyleIdx="4" presStyleCnt="12"/>
      <dgm:spPr/>
    </dgm:pt>
    <dgm:pt modelId="{A81CF7B8-F904-49D1-8436-25CD22188C33}" type="pres">
      <dgm:prSet presAssocID="{C63FADBC-B0CD-4560-8E4B-937CD4CD4C3C}" presName="text4" presStyleLbl="fgAcc4" presStyleIdx="4" presStyleCnt="12">
        <dgm:presLayoutVars>
          <dgm:chPref val="3"/>
        </dgm:presLayoutVars>
      </dgm:prSet>
      <dgm:spPr/>
    </dgm:pt>
    <dgm:pt modelId="{A2D08476-66BA-4B2E-B1A5-8D75876A9CE1}" type="pres">
      <dgm:prSet presAssocID="{C63FADBC-B0CD-4560-8E4B-937CD4CD4C3C}" presName="hierChild5" presStyleCnt="0"/>
      <dgm:spPr/>
    </dgm:pt>
    <dgm:pt modelId="{9B336EDA-6509-4F6A-8AD0-5F2E75003681}" type="pres">
      <dgm:prSet presAssocID="{6BD19B79-8480-46C2-BDF3-DDE80CC5DC3B}" presName="Name17" presStyleLbl="parChTrans1D3" presStyleIdx="1" presStyleCnt="6"/>
      <dgm:spPr/>
    </dgm:pt>
    <dgm:pt modelId="{E986B968-BFEA-4D6E-9CDE-8D9CE1C9A8B5}" type="pres">
      <dgm:prSet presAssocID="{13A65878-78AC-4B0C-9C88-F0EDBC255EA2}" presName="hierRoot3" presStyleCnt="0"/>
      <dgm:spPr/>
    </dgm:pt>
    <dgm:pt modelId="{923233DA-B1ED-484F-BB36-02BED7B17F13}" type="pres">
      <dgm:prSet presAssocID="{13A65878-78AC-4B0C-9C88-F0EDBC255EA2}" presName="composite3" presStyleCnt="0"/>
      <dgm:spPr/>
    </dgm:pt>
    <dgm:pt modelId="{8EED04D8-83E6-4BDD-AD27-849ADDB601E4}" type="pres">
      <dgm:prSet presAssocID="{13A65878-78AC-4B0C-9C88-F0EDBC255EA2}" presName="background3" presStyleLbl="node3" presStyleIdx="1" presStyleCnt="6"/>
      <dgm:spPr/>
    </dgm:pt>
    <dgm:pt modelId="{FF3E0D9B-A492-4577-A628-B800CDE5CA55}" type="pres">
      <dgm:prSet presAssocID="{13A65878-78AC-4B0C-9C88-F0EDBC255EA2}" presName="text3" presStyleLbl="fgAcc3" presStyleIdx="1" presStyleCnt="6">
        <dgm:presLayoutVars>
          <dgm:chPref val="3"/>
        </dgm:presLayoutVars>
      </dgm:prSet>
      <dgm:spPr/>
    </dgm:pt>
    <dgm:pt modelId="{5892ED94-AFB2-4A23-A70E-37053F428EAA}" type="pres">
      <dgm:prSet presAssocID="{13A65878-78AC-4B0C-9C88-F0EDBC255EA2}" presName="hierChild4" presStyleCnt="0"/>
      <dgm:spPr/>
    </dgm:pt>
    <dgm:pt modelId="{1BEC7F8A-BF1C-46CF-AAC7-D859F1007183}" type="pres">
      <dgm:prSet presAssocID="{87D43083-E84E-49BE-B0E1-C6E8EBA45AE8}" presName="Name23" presStyleLbl="parChTrans1D4" presStyleIdx="5" presStyleCnt="12"/>
      <dgm:spPr/>
    </dgm:pt>
    <dgm:pt modelId="{08A2F188-D611-4609-BD38-81DFB8ADF72F}" type="pres">
      <dgm:prSet presAssocID="{CEBF97E8-CEE4-44A5-880A-63A3AF2DFBE6}" presName="hierRoot4" presStyleCnt="0"/>
      <dgm:spPr/>
    </dgm:pt>
    <dgm:pt modelId="{155C11C5-65F5-46EC-90E0-F7FC51BE4C94}" type="pres">
      <dgm:prSet presAssocID="{CEBF97E8-CEE4-44A5-880A-63A3AF2DFBE6}" presName="composite4" presStyleCnt="0"/>
      <dgm:spPr/>
    </dgm:pt>
    <dgm:pt modelId="{B79260E8-B2C7-4D1A-9D0B-71B453A24637}" type="pres">
      <dgm:prSet presAssocID="{CEBF97E8-CEE4-44A5-880A-63A3AF2DFBE6}" presName="background4" presStyleLbl="node4" presStyleIdx="5" presStyleCnt="12"/>
      <dgm:spPr/>
    </dgm:pt>
    <dgm:pt modelId="{5124602F-F0E8-41F2-9F88-EDB244CD981C}" type="pres">
      <dgm:prSet presAssocID="{CEBF97E8-CEE4-44A5-880A-63A3AF2DFBE6}" presName="text4" presStyleLbl="fgAcc4" presStyleIdx="5" presStyleCnt="12">
        <dgm:presLayoutVars>
          <dgm:chPref val="3"/>
        </dgm:presLayoutVars>
      </dgm:prSet>
      <dgm:spPr/>
    </dgm:pt>
    <dgm:pt modelId="{AA133524-8FCD-43FD-BFD2-203D9E248559}" type="pres">
      <dgm:prSet presAssocID="{CEBF97E8-CEE4-44A5-880A-63A3AF2DFBE6}" presName="hierChild5" presStyleCnt="0"/>
      <dgm:spPr/>
    </dgm:pt>
    <dgm:pt modelId="{DF3D0D54-6E3E-475B-9AC8-A357847BB8EA}" type="pres">
      <dgm:prSet presAssocID="{E65DFDE8-0F92-4AB5-8062-9E9FFA842967}" presName="Name23" presStyleLbl="parChTrans1D4" presStyleIdx="6" presStyleCnt="12"/>
      <dgm:spPr/>
    </dgm:pt>
    <dgm:pt modelId="{274C0B20-5590-448A-AAB2-35DC097425B6}" type="pres">
      <dgm:prSet presAssocID="{F33B540A-86C2-465E-BBF0-C3CED39B2908}" presName="hierRoot4" presStyleCnt="0"/>
      <dgm:spPr/>
    </dgm:pt>
    <dgm:pt modelId="{681578C5-2C83-433D-8E42-1F727450CA0C}" type="pres">
      <dgm:prSet presAssocID="{F33B540A-86C2-465E-BBF0-C3CED39B2908}" presName="composite4" presStyleCnt="0"/>
      <dgm:spPr/>
    </dgm:pt>
    <dgm:pt modelId="{957C1CEB-6902-4B2F-9E05-809497E8D148}" type="pres">
      <dgm:prSet presAssocID="{F33B540A-86C2-465E-BBF0-C3CED39B2908}" presName="background4" presStyleLbl="node4" presStyleIdx="6" presStyleCnt="12"/>
      <dgm:spPr/>
    </dgm:pt>
    <dgm:pt modelId="{45231255-6A63-495A-B30C-EC1BF55B5CD8}" type="pres">
      <dgm:prSet presAssocID="{F33B540A-86C2-465E-BBF0-C3CED39B2908}" presName="text4" presStyleLbl="fgAcc4" presStyleIdx="6" presStyleCnt="12" custScaleX="122185">
        <dgm:presLayoutVars>
          <dgm:chPref val="3"/>
        </dgm:presLayoutVars>
      </dgm:prSet>
      <dgm:spPr/>
    </dgm:pt>
    <dgm:pt modelId="{9EF66556-62BD-4729-967C-DE86B610F607}" type="pres">
      <dgm:prSet presAssocID="{F33B540A-86C2-465E-BBF0-C3CED39B2908}" presName="hierChild5" presStyleCnt="0"/>
      <dgm:spPr/>
    </dgm:pt>
    <dgm:pt modelId="{09C31278-8CFC-45E3-BD55-D7981EEEAA06}" type="pres">
      <dgm:prSet presAssocID="{7B5E335F-EDFC-4503-8042-7B056D582B56}" presName="Name23" presStyleLbl="parChTrans1D4" presStyleIdx="7" presStyleCnt="12"/>
      <dgm:spPr/>
    </dgm:pt>
    <dgm:pt modelId="{C9857A3A-2DB1-40C4-ADDD-E08FB911F10E}" type="pres">
      <dgm:prSet presAssocID="{E945CAFF-6B0C-40F8-8B18-30E212E2BAD0}" presName="hierRoot4" presStyleCnt="0"/>
      <dgm:spPr/>
    </dgm:pt>
    <dgm:pt modelId="{71A6153F-4E97-4B6D-B1FF-BD704316CACF}" type="pres">
      <dgm:prSet presAssocID="{E945CAFF-6B0C-40F8-8B18-30E212E2BAD0}" presName="composite4" presStyleCnt="0"/>
      <dgm:spPr/>
    </dgm:pt>
    <dgm:pt modelId="{A8643069-6751-430A-8E5E-C0B61757021B}" type="pres">
      <dgm:prSet presAssocID="{E945CAFF-6B0C-40F8-8B18-30E212E2BAD0}" presName="background4" presStyleLbl="node4" presStyleIdx="7" presStyleCnt="12"/>
      <dgm:spPr/>
    </dgm:pt>
    <dgm:pt modelId="{28091491-B595-445B-ACF4-A0D0C4E5B348}" type="pres">
      <dgm:prSet presAssocID="{E945CAFF-6B0C-40F8-8B18-30E212E2BAD0}" presName="text4" presStyleLbl="fgAcc4" presStyleIdx="7" presStyleCnt="12">
        <dgm:presLayoutVars>
          <dgm:chPref val="3"/>
        </dgm:presLayoutVars>
      </dgm:prSet>
      <dgm:spPr/>
    </dgm:pt>
    <dgm:pt modelId="{36238260-50ED-48D1-95B8-CAA0A0F32B90}" type="pres">
      <dgm:prSet presAssocID="{E945CAFF-6B0C-40F8-8B18-30E212E2BAD0}" presName="hierChild5" presStyleCnt="0"/>
      <dgm:spPr/>
    </dgm:pt>
    <dgm:pt modelId="{E6938499-2446-4B99-BE72-F408FFE0E713}" type="pres">
      <dgm:prSet presAssocID="{B796E50F-356A-4D0A-BA79-2BEA0742674D}" presName="Name10" presStyleLbl="parChTrans1D2" presStyleIdx="1" presStyleCnt="4"/>
      <dgm:spPr/>
    </dgm:pt>
    <dgm:pt modelId="{532DCB02-E5E1-464C-90E5-CB056FEA6F98}" type="pres">
      <dgm:prSet presAssocID="{9C8CE35F-B9DE-4D9B-B780-FE6CDDC379F1}" presName="hierRoot2" presStyleCnt="0"/>
      <dgm:spPr/>
    </dgm:pt>
    <dgm:pt modelId="{1AD1820C-A3BD-418F-AF1E-EA45C00A2744}" type="pres">
      <dgm:prSet presAssocID="{9C8CE35F-B9DE-4D9B-B780-FE6CDDC379F1}" presName="composite2" presStyleCnt="0"/>
      <dgm:spPr/>
    </dgm:pt>
    <dgm:pt modelId="{38E653FE-6665-4CBD-8DC2-813E1666936C}" type="pres">
      <dgm:prSet presAssocID="{9C8CE35F-B9DE-4D9B-B780-FE6CDDC379F1}" presName="background2" presStyleLbl="node2" presStyleIdx="1" presStyleCnt="4"/>
      <dgm:spPr/>
    </dgm:pt>
    <dgm:pt modelId="{A9FB3C01-B4C8-4703-953E-737FF7A16432}" type="pres">
      <dgm:prSet presAssocID="{9C8CE35F-B9DE-4D9B-B780-FE6CDDC379F1}" presName="text2" presStyleLbl="fgAcc2" presStyleIdx="1" presStyleCnt="4">
        <dgm:presLayoutVars>
          <dgm:chPref val="3"/>
        </dgm:presLayoutVars>
      </dgm:prSet>
      <dgm:spPr/>
    </dgm:pt>
    <dgm:pt modelId="{0B7919A2-67E5-4329-AEB8-8A0227C590FF}" type="pres">
      <dgm:prSet presAssocID="{9C8CE35F-B9DE-4D9B-B780-FE6CDDC379F1}" presName="hierChild3" presStyleCnt="0"/>
      <dgm:spPr/>
    </dgm:pt>
    <dgm:pt modelId="{1DDB3700-9628-4564-94D9-C26EEA2F32E3}" type="pres">
      <dgm:prSet presAssocID="{7BEDE2F3-E470-456F-AD63-EA19AB6A2B33}" presName="Name17" presStyleLbl="parChTrans1D3" presStyleIdx="2" presStyleCnt="6"/>
      <dgm:spPr/>
    </dgm:pt>
    <dgm:pt modelId="{EB2E9C89-1753-4741-A480-BB699FF02BF3}" type="pres">
      <dgm:prSet presAssocID="{C6D07490-B16A-42EF-BB07-0F7DCF7774CB}" presName="hierRoot3" presStyleCnt="0"/>
      <dgm:spPr/>
    </dgm:pt>
    <dgm:pt modelId="{A8646723-DBA5-44B1-9268-C02D5A74969F}" type="pres">
      <dgm:prSet presAssocID="{C6D07490-B16A-42EF-BB07-0F7DCF7774CB}" presName="composite3" presStyleCnt="0"/>
      <dgm:spPr/>
    </dgm:pt>
    <dgm:pt modelId="{86CD77A6-4BA0-4C9D-B91B-D021E742E4B3}" type="pres">
      <dgm:prSet presAssocID="{C6D07490-B16A-42EF-BB07-0F7DCF7774CB}" presName="background3" presStyleLbl="node3" presStyleIdx="2" presStyleCnt="6"/>
      <dgm:spPr/>
    </dgm:pt>
    <dgm:pt modelId="{16A5866D-0F50-4401-A71F-F7D3F299C31B}" type="pres">
      <dgm:prSet presAssocID="{C6D07490-B16A-42EF-BB07-0F7DCF7774CB}" presName="text3" presStyleLbl="fgAcc3" presStyleIdx="2" presStyleCnt="6">
        <dgm:presLayoutVars>
          <dgm:chPref val="3"/>
        </dgm:presLayoutVars>
      </dgm:prSet>
      <dgm:spPr/>
    </dgm:pt>
    <dgm:pt modelId="{C0453FF8-6179-42C2-A88D-7E6B9E0EC90D}" type="pres">
      <dgm:prSet presAssocID="{C6D07490-B16A-42EF-BB07-0F7DCF7774CB}" presName="hierChild4" presStyleCnt="0"/>
      <dgm:spPr/>
    </dgm:pt>
    <dgm:pt modelId="{485F17D4-63A1-4479-A62E-5C8C3C341828}" type="pres">
      <dgm:prSet presAssocID="{8810F8EC-C9D2-4985-952E-0DBFE063AD37}" presName="Name10" presStyleLbl="parChTrans1D2" presStyleIdx="2" presStyleCnt="4"/>
      <dgm:spPr/>
    </dgm:pt>
    <dgm:pt modelId="{8094D9B6-074A-4B4B-938D-779AEB2B6635}" type="pres">
      <dgm:prSet presAssocID="{31D94407-9777-4360-B0A1-C94C81ACD105}" presName="hierRoot2" presStyleCnt="0"/>
      <dgm:spPr/>
    </dgm:pt>
    <dgm:pt modelId="{BE0F27E9-057F-4A93-9FB2-9867A1EA39FF}" type="pres">
      <dgm:prSet presAssocID="{31D94407-9777-4360-B0A1-C94C81ACD105}" presName="composite2" presStyleCnt="0"/>
      <dgm:spPr/>
    </dgm:pt>
    <dgm:pt modelId="{0804604C-BCB2-4FF7-8125-CF70C93C95EB}" type="pres">
      <dgm:prSet presAssocID="{31D94407-9777-4360-B0A1-C94C81ACD105}" presName="background2" presStyleLbl="node2" presStyleIdx="2" presStyleCnt="4"/>
      <dgm:spPr/>
    </dgm:pt>
    <dgm:pt modelId="{651C306E-547F-44A7-9B60-738757E7C314}" type="pres">
      <dgm:prSet presAssocID="{31D94407-9777-4360-B0A1-C94C81ACD105}" presName="text2" presStyleLbl="fgAcc2" presStyleIdx="2" presStyleCnt="4">
        <dgm:presLayoutVars>
          <dgm:chPref val="3"/>
        </dgm:presLayoutVars>
      </dgm:prSet>
      <dgm:spPr/>
    </dgm:pt>
    <dgm:pt modelId="{08623D95-EBE2-43AE-B411-B745F2887586}" type="pres">
      <dgm:prSet presAssocID="{31D94407-9777-4360-B0A1-C94C81ACD105}" presName="hierChild3" presStyleCnt="0"/>
      <dgm:spPr/>
    </dgm:pt>
    <dgm:pt modelId="{FBC2823A-F8E4-45F3-9A48-CEE313BDF7B6}" type="pres">
      <dgm:prSet presAssocID="{84E2574F-6F44-403A-8989-4556C61E08F6}" presName="Name17" presStyleLbl="parChTrans1D3" presStyleIdx="3" presStyleCnt="6"/>
      <dgm:spPr/>
    </dgm:pt>
    <dgm:pt modelId="{6D1E108E-AF4E-462C-979E-2D4238C28D97}" type="pres">
      <dgm:prSet presAssocID="{3BDF62A6-DC3A-49E4-AE26-2FE5BC73CD19}" presName="hierRoot3" presStyleCnt="0"/>
      <dgm:spPr/>
    </dgm:pt>
    <dgm:pt modelId="{DF452116-2448-4225-ACB9-61D039BB9630}" type="pres">
      <dgm:prSet presAssocID="{3BDF62A6-DC3A-49E4-AE26-2FE5BC73CD19}" presName="composite3" presStyleCnt="0"/>
      <dgm:spPr/>
    </dgm:pt>
    <dgm:pt modelId="{FEA7415A-8DE8-43CE-86D0-A7F3530D63E1}" type="pres">
      <dgm:prSet presAssocID="{3BDF62A6-DC3A-49E4-AE26-2FE5BC73CD19}" presName="background3" presStyleLbl="node3" presStyleIdx="3" presStyleCnt="6"/>
      <dgm:spPr/>
    </dgm:pt>
    <dgm:pt modelId="{E26453B3-85CB-4D5F-AAF0-4268B4DD3633}" type="pres">
      <dgm:prSet presAssocID="{3BDF62A6-DC3A-49E4-AE26-2FE5BC73CD19}" presName="text3" presStyleLbl="fgAcc3" presStyleIdx="3" presStyleCnt="6">
        <dgm:presLayoutVars>
          <dgm:chPref val="3"/>
        </dgm:presLayoutVars>
      </dgm:prSet>
      <dgm:spPr/>
    </dgm:pt>
    <dgm:pt modelId="{F69D85EB-A0EC-4AD9-9EB9-4114FBE09A93}" type="pres">
      <dgm:prSet presAssocID="{3BDF62A6-DC3A-49E4-AE26-2FE5BC73CD19}" presName="hierChild4" presStyleCnt="0"/>
      <dgm:spPr/>
    </dgm:pt>
    <dgm:pt modelId="{8986405A-CC92-4D36-93F0-9A4E85A61E35}" type="pres">
      <dgm:prSet presAssocID="{014B9436-5317-4892-91B9-70FBE3C97B34}" presName="Name23" presStyleLbl="parChTrans1D4" presStyleIdx="8" presStyleCnt="12"/>
      <dgm:spPr/>
    </dgm:pt>
    <dgm:pt modelId="{E9A93AFD-C0E1-4588-A02E-B079D87B6705}" type="pres">
      <dgm:prSet presAssocID="{7AD91FA5-DB44-4FB8-8E6E-3F72836D52A9}" presName="hierRoot4" presStyleCnt="0"/>
      <dgm:spPr/>
    </dgm:pt>
    <dgm:pt modelId="{77B19831-A6E4-445C-8088-676AE2DB3E0D}" type="pres">
      <dgm:prSet presAssocID="{7AD91FA5-DB44-4FB8-8E6E-3F72836D52A9}" presName="composite4" presStyleCnt="0"/>
      <dgm:spPr/>
    </dgm:pt>
    <dgm:pt modelId="{CBFF0F27-6D74-4C3B-9106-8E10832E9947}" type="pres">
      <dgm:prSet presAssocID="{7AD91FA5-DB44-4FB8-8E6E-3F72836D52A9}" presName="background4" presStyleLbl="node4" presStyleIdx="8" presStyleCnt="12"/>
      <dgm:spPr/>
    </dgm:pt>
    <dgm:pt modelId="{A73B4ED1-5358-4448-A64A-C32F05E57668}" type="pres">
      <dgm:prSet presAssocID="{7AD91FA5-DB44-4FB8-8E6E-3F72836D52A9}" presName="text4" presStyleLbl="fgAcc4" presStyleIdx="8" presStyleCnt="12" custScaleX="130307">
        <dgm:presLayoutVars>
          <dgm:chPref val="3"/>
        </dgm:presLayoutVars>
      </dgm:prSet>
      <dgm:spPr/>
    </dgm:pt>
    <dgm:pt modelId="{2F0A079D-F337-4F10-AB53-284A0A90BC0C}" type="pres">
      <dgm:prSet presAssocID="{7AD91FA5-DB44-4FB8-8E6E-3F72836D52A9}" presName="hierChild5" presStyleCnt="0"/>
      <dgm:spPr/>
    </dgm:pt>
    <dgm:pt modelId="{E0B79F7F-3E14-4B7C-BF4B-7FC7E4105F97}" type="pres">
      <dgm:prSet presAssocID="{E4BAA565-B04B-45BA-A2C2-10AB18F8BC67}" presName="Name23" presStyleLbl="parChTrans1D4" presStyleIdx="9" presStyleCnt="12"/>
      <dgm:spPr/>
    </dgm:pt>
    <dgm:pt modelId="{D2766197-6FEA-483A-A37B-A14E4B59A02C}" type="pres">
      <dgm:prSet presAssocID="{121833A7-A6CF-4A60-AA49-9AE6C0ECF6B2}" presName="hierRoot4" presStyleCnt="0"/>
      <dgm:spPr/>
    </dgm:pt>
    <dgm:pt modelId="{A1A9E0FE-A164-41B8-8EC9-C0E185EA14C5}" type="pres">
      <dgm:prSet presAssocID="{121833A7-A6CF-4A60-AA49-9AE6C0ECF6B2}" presName="composite4" presStyleCnt="0"/>
      <dgm:spPr/>
    </dgm:pt>
    <dgm:pt modelId="{3B435229-C105-423D-BE43-5E5EFB67DEA8}" type="pres">
      <dgm:prSet presAssocID="{121833A7-A6CF-4A60-AA49-9AE6C0ECF6B2}" presName="background4" presStyleLbl="node4" presStyleIdx="9" presStyleCnt="12"/>
      <dgm:spPr/>
    </dgm:pt>
    <dgm:pt modelId="{3C0F73B1-7F83-41F9-A77F-5370F5049CBD}" type="pres">
      <dgm:prSet presAssocID="{121833A7-A6CF-4A60-AA49-9AE6C0ECF6B2}" presName="text4" presStyleLbl="fgAcc4" presStyleIdx="9" presStyleCnt="12">
        <dgm:presLayoutVars>
          <dgm:chPref val="3"/>
        </dgm:presLayoutVars>
      </dgm:prSet>
      <dgm:spPr/>
    </dgm:pt>
    <dgm:pt modelId="{40CC15BC-5422-4127-80FB-162418DF2BCA}" type="pres">
      <dgm:prSet presAssocID="{121833A7-A6CF-4A60-AA49-9AE6C0ECF6B2}" presName="hierChild5" presStyleCnt="0"/>
      <dgm:spPr/>
    </dgm:pt>
    <dgm:pt modelId="{40AD1392-BD8C-44F1-BF7A-879F33716926}" type="pres">
      <dgm:prSet presAssocID="{9CD8C956-44CC-40E5-993E-3D4CF7989867}" presName="Name17" presStyleLbl="parChTrans1D3" presStyleIdx="4" presStyleCnt="6"/>
      <dgm:spPr/>
    </dgm:pt>
    <dgm:pt modelId="{C17924F0-F6C2-4BA5-AEA6-2FB338340D5C}" type="pres">
      <dgm:prSet presAssocID="{411E2CE6-E791-4764-9A75-842E88465118}" presName="hierRoot3" presStyleCnt="0"/>
      <dgm:spPr/>
    </dgm:pt>
    <dgm:pt modelId="{1ED7F1C0-3E6D-4A76-8374-512FA14102DC}" type="pres">
      <dgm:prSet presAssocID="{411E2CE6-E791-4764-9A75-842E88465118}" presName="composite3" presStyleCnt="0"/>
      <dgm:spPr/>
    </dgm:pt>
    <dgm:pt modelId="{B6216268-9863-48B5-92D8-A007C0EF18AB}" type="pres">
      <dgm:prSet presAssocID="{411E2CE6-E791-4764-9A75-842E88465118}" presName="background3" presStyleLbl="node3" presStyleIdx="4" presStyleCnt="6"/>
      <dgm:spPr/>
    </dgm:pt>
    <dgm:pt modelId="{A667192B-5BE0-4D27-A239-778D615A1400}" type="pres">
      <dgm:prSet presAssocID="{411E2CE6-E791-4764-9A75-842E88465118}" presName="text3" presStyleLbl="fgAcc3" presStyleIdx="4" presStyleCnt="6">
        <dgm:presLayoutVars>
          <dgm:chPref val="3"/>
        </dgm:presLayoutVars>
      </dgm:prSet>
      <dgm:spPr/>
    </dgm:pt>
    <dgm:pt modelId="{CD6598F8-4CA6-43A3-8F93-0D0BF4C35EEB}" type="pres">
      <dgm:prSet presAssocID="{411E2CE6-E791-4764-9A75-842E88465118}" presName="hierChild4" presStyleCnt="0"/>
      <dgm:spPr/>
    </dgm:pt>
    <dgm:pt modelId="{3CBA7927-9667-4528-A59A-E8AEF1B9AB10}" type="pres">
      <dgm:prSet presAssocID="{4AFC1404-6CC8-4E33-A642-38ACF54E3DD5}" presName="Name23" presStyleLbl="parChTrans1D4" presStyleIdx="10" presStyleCnt="12"/>
      <dgm:spPr/>
    </dgm:pt>
    <dgm:pt modelId="{364ADD35-4DD7-43F2-AA7C-C2FA5957CFDC}" type="pres">
      <dgm:prSet presAssocID="{E16336D1-52EC-4045-B411-587E96F9F462}" presName="hierRoot4" presStyleCnt="0"/>
      <dgm:spPr/>
    </dgm:pt>
    <dgm:pt modelId="{7CA4E324-9B89-48E1-9096-16471909A7F7}" type="pres">
      <dgm:prSet presAssocID="{E16336D1-52EC-4045-B411-587E96F9F462}" presName="composite4" presStyleCnt="0"/>
      <dgm:spPr/>
    </dgm:pt>
    <dgm:pt modelId="{9C99A573-A83B-4676-830D-EB28B71D23EB}" type="pres">
      <dgm:prSet presAssocID="{E16336D1-52EC-4045-B411-587E96F9F462}" presName="background4" presStyleLbl="node4" presStyleIdx="10" presStyleCnt="12"/>
      <dgm:spPr/>
    </dgm:pt>
    <dgm:pt modelId="{CF656CB5-4192-4481-8BEE-73368599747D}" type="pres">
      <dgm:prSet presAssocID="{E16336D1-52EC-4045-B411-587E96F9F462}" presName="text4" presStyleLbl="fgAcc4" presStyleIdx="10" presStyleCnt="12">
        <dgm:presLayoutVars>
          <dgm:chPref val="3"/>
        </dgm:presLayoutVars>
      </dgm:prSet>
      <dgm:spPr/>
    </dgm:pt>
    <dgm:pt modelId="{B2F8FCCA-B556-4002-A888-79CBD952B8A3}" type="pres">
      <dgm:prSet presAssocID="{E16336D1-52EC-4045-B411-587E96F9F462}" presName="hierChild5" presStyleCnt="0"/>
      <dgm:spPr/>
    </dgm:pt>
    <dgm:pt modelId="{82239E53-77CC-4465-B723-40D642BC83E7}" type="pres">
      <dgm:prSet presAssocID="{1737DF93-831B-49F1-8EC2-29CB28C53EEF}" presName="Name23" presStyleLbl="parChTrans1D4" presStyleIdx="11" presStyleCnt="12"/>
      <dgm:spPr/>
    </dgm:pt>
    <dgm:pt modelId="{3F68A042-2C8C-4A4A-A02E-447E5B150767}" type="pres">
      <dgm:prSet presAssocID="{C7A6C539-36C1-43AC-8B3C-47DA9BF4EADE}" presName="hierRoot4" presStyleCnt="0"/>
      <dgm:spPr/>
    </dgm:pt>
    <dgm:pt modelId="{57494FF4-7C1B-4F10-A458-6965653DAC7C}" type="pres">
      <dgm:prSet presAssocID="{C7A6C539-36C1-43AC-8B3C-47DA9BF4EADE}" presName="composite4" presStyleCnt="0"/>
      <dgm:spPr/>
    </dgm:pt>
    <dgm:pt modelId="{5C4A023B-DD73-4C78-A448-E6925FEDFFD4}" type="pres">
      <dgm:prSet presAssocID="{C7A6C539-36C1-43AC-8B3C-47DA9BF4EADE}" presName="background4" presStyleLbl="node4" presStyleIdx="11" presStyleCnt="12"/>
      <dgm:spPr/>
    </dgm:pt>
    <dgm:pt modelId="{C4620E22-093D-43A0-B886-819D800356F9}" type="pres">
      <dgm:prSet presAssocID="{C7A6C539-36C1-43AC-8B3C-47DA9BF4EADE}" presName="text4" presStyleLbl="fgAcc4" presStyleIdx="11" presStyleCnt="12">
        <dgm:presLayoutVars>
          <dgm:chPref val="3"/>
        </dgm:presLayoutVars>
      </dgm:prSet>
      <dgm:spPr/>
    </dgm:pt>
    <dgm:pt modelId="{9F4B9A09-835D-4F77-8F6F-F358C83D8825}" type="pres">
      <dgm:prSet presAssocID="{C7A6C539-36C1-43AC-8B3C-47DA9BF4EADE}" presName="hierChild5" presStyleCnt="0"/>
      <dgm:spPr/>
    </dgm:pt>
    <dgm:pt modelId="{05047A99-9576-4D26-8670-A3278FBAD117}" type="pres">
      <dgm:prSet presAssocID="{9D59505D-0B29-4BA8-8B0F-146C36398D63}" presName="Name10" presStyleLbl="parChTrans1D2" presStyleIdx="3" presStyleCnt="4"/>
      <dgm:spPr/>
    </dgm:pt>
    <dgm:pt modelId="{FB5E42A3-985E-405F-91CE-3D7A2D80970C}" type="pres">
      <dgm:prSet presAssocID="{B6828F96-C7C1-4314-B008-981FFAD48634}" presName="hierRoot2" presStyleCnt="0"/>
      <dgm:spPr/>
    </dgm:pt>
    <dgm:pt modelId="{424D76EE-1332-4832-8FA0-016DD5E30E9C}" type="pres">
      <dgm:prSet presAssocID="{B6828F96-C7C1-4314-B008-981FFAD48634}" presName="composite2" presStyleCnt="0"/>
      <dgm:spPr/>
    </dgm:pt>
    <dgm:pt modelId="{D5A0FC68-4AD4-4D1F-AD8E-02F7A67D6E17}" type="pres">
      <dgm:prSet presAssocID="{B6828F96-C7C1-4314-B008-981FFAD48634}" presName="background2" presStyleLbl="node2" presStyleIdx="3" presStyleCnt="4"/>
      <dgm:spPr/>
    </dgm:pt>
    <dgm:pt modelId="{0CEE9796-2009-49D6-B938-030E3EA393F1}" type="pres">
      <dgm:prSet presAssocID="{B6828F96-C7C1-4314-B008-981FFAD48634}" presName="text2" presStyleLbl="fgAcc2" presStyleIdx="3" presStyleCnt="4">
        <dgm:presLayoutVars>
          <dgm:chPref val="3"/>
        </dgm:presLayoutVars>
      </dgm:prSet>
      <dgm:spPr/>
    </dgm:pt>
    <dgm:pt modelId="{CF8306AA-9C1A-4F98-9323-4EF85152F3A2}" type="pres">
      <dgm:prSet presAssocID="{B6828F96-C7C1-4314-B008-981FFAD48634}" presName="hierChild3" presStyleCnt="0"/>
      <dgm:spPr/>
    </dgm:pt>
    <dgm:pt modelId="{A54FBC6C-5B50-4863-873A-3D41B183EE34}" type="pres">
      <dgm:prSet presAssocID="{82D04700-555E-4D37-AFC9-C418F00973C0}" presName="Name17" presStyleLbl="parChTrans1D3" presStyleIdx="5" presStyleCnt="6"/>
      <dgm:spPr/>
    </dgm:pt>
    <dgm:pt modelId="{1F759AEF-1E3F-4E61-B920-AECDC3CB2409}" type="pres">
      <dgm:prSet presAssocID="{809BA4B3-677F-4883-9C0B-194E5066B215}" presName="hierRoot3" presStyleCnt="0"/>
      <dgm:spPr/>
    </dgm:pt>
    <dgm:pt modelId="{BB0B56C9-2488-4C2B-BD84-9D243372ABAE}" type="pres">
      <dgm:prSet presAssocID="{809BA4B3-677F-4883-9C0B-194E5066B215}" presName="composite3" presStyleCnt="0"/>
      <dgm:spPr/>
    </dgm:pt>
    <dgm:pt modelId="{A2068885-74F8-4654-8DC6-1C5743CF452C}" type="pres">
      <dgm:prSet presAssocID="{809BA4B3-677F-4883-9C0B-194E5066B215}" presName="background3" presStyleLbl="node3" presStyleIdx="5" presStyleCnt="6"/>
      <dgm:spPr/>
    </dgm:pt>
    <dgm:pt modelId="{F2A6DD49-1354-4CF1-8065-4D66DCEEC6AC}" type="pres">
      <dgm:prSet presAssocID="{809BA4B3-677F-4883-9C0B-194E5066B215}" presName="text3" presStyleLbl="fgAcc3" presStyleIdx="5" presStyleCnt="6">
        <dgm:presLayoutVars>
          <dgm:chPref val="3"/>
        </dgm:presLayoutVars>
      </dgm:prSet>
      <dgm:spPr/>
    </dgm:pt>
    <dgm:pt modelId="{74FA466C-910B-480B-B58D-9F1CDC0C1AD4}" type="pres">
      <dgm:prSet presAssocID="{809BA4B3-677F-4883-9C0B-194E5066B215}" presName="hierChild4" presStyleCnt="0"/>
      <dgm:spPr/>
    </dgm:pt>
  </dgm:ptLst>
  <dgm:cxnLst>
    <dgm:cxn modelId="{FF76A400-CBE0-4A6C-B782-DF74BF133464}" type="presOf" srcId="{EE60C3C7-421E-4BA0-880E-534BF947A4C3}" destId="{219D4AE4-9E0A-4A81-8B5D-AB154DC52409}" srcOrd="0" destOrd="0" presId="urn:microsoft.com/office/officeart/2005/8/layout/hierarchy1"/>
    <dgm:cxn modelId="{DB854401-711B-4205-9C7A-069061C78095}" srcId="{C879A172-A609-4668-8A18-CE0BC5B0F53A}" destId="{31D94407-9777-4360-B0A1-C94C81ACD105}" srcOrd="2" destOrd="0" parTransId="{8810F8EC-C9D2-4985-952E-0DBFE063AD37}" sibTransId="{5D36FC30-E093-4A13-AA70-BB688FA551B9}"/>
    <dgm:cxn modelId="{F911C401-ABC5-4EE8-A37E-B09EACF4ED0C}" type="presOf" srcId="{6BD19B79-8480-46C2-BDF3-DDE80CC5DC3B}" destId="{9B336EDA-6509-4F6A-8AD0-5F2E75003681}" srcOrd="0" destOrd="0" presId="urn:microsoft.com/office/officeart/2005/8/layout/hierarchy1"/>
    <dgm:cxn modelId="{42073502-D76F-43F0-B289-F9FD2C5003E2}" srcId="{13A65878-78AC-4B0C-9C88-F0EDBC255EA2}" destId="{F33B540A-86C2-465E-BBF0-C3CED39B2908}" srcOrd="1" destOrd="0" parTransId="{E65DFDE8-0F92-4AB5-8062-9E9FFA842967}" sibTransId="{557EE182-34C6-4DD6-AA6C-4FCF18E2F6FF}"/>
    <dgm:cxn modelId="{AACC8405-AF7F-4395-91CD-713A532D7BC5}" type="presOf" srcId="{121833A7-A6CF-4A60-AA49-9AE6C0ECF6B2}" destId="{3C0F73B1-7F83-41F9-A77F-5370F5049CBD}" srcOrd="0" destOrd="0" presId="urn:microsoft.com/office/officeart/2005/8/layout/hierarchy1"/>
    <dgm:cxn modelId="{59C2DD0B-3A13-461E-AF74-13CAEF6C131C}" srcId="{3BDF62A6-DC3A-49E4-AE26-2FE5BC73CD19}" destId="{7AD91FA5-DB44-4FB8-8E6E-3F72836D52A9}" srcOrd="0" destOrd="0" parTransId="{014B9436-5317-4892-91B9-70FBE3C97B34}" sibTransId="{633A6912-889F-47C9-92ED-76A1AE11A190}"/>
    <dgm:cxn modelId="{7A676E0C-5F67-4D3C-9DD8-010D23D365CC}" type="presOf" srcId="{9CD8C956-44CC-40E5-993E-3D4CF7989867}" destId="{40AD1392-BD8C-44F1-BF7A-879F33716926}" srcOrd="0" destOrd="0" presId="urn:microsoft.com/office/officeart/2005/8/layout/hierarchy1"/>
    <dgm:cxn modelId="{0030A411-8CCF-40D3-AAB6-27E13A772CF1}" srcId="{E16336D1-52EC-4045-B411-587E96F9F462}" destId="{C7A6C539-36C1-43AC-8B3C-47DA9BF4EADE}" srcOrd="0" destOrd="0" parTransId="{1737DF93-831B-49F1-8EC2-29CB28C53EEF}" sibTransId="{32363FE5-C294-41DE-BFB8-1B3F12AB50F1}"/>
    <dgm:cxn modelId="{0C525615-B376-4A4A-AA33-E301B1BE82DB}" srcId="{42395184-C296-4B78-9F99-F7922D28A309}" destId="{85EC9155-38D6-4F52-AD35-6879A518C125}" srcOrd="0" destOrd="0" parTransId="{5CFCE1EA-BC3E-4ADC-9B4A-5A62A6E2CA4D}" sibTransId="{C718205A-B1BC-4D7B-8B1F-B5BB9D4E76E4}"/>
    <dgm:cxn modelId="{3BEAE91A-B709-450D-AEC2-B26F64092F90}" srcId="{42395184-C296-4B78-9F99-F7922D28A309}" destId="{93388045-98BD-498A-8CA6-72B85FD17294}" srcOrd="1" destOrd="0" parTransId="{4FAC80BA-0C12-4C0B-9898-1F3B62D81842}" sibTransId="{49E2B43F-169F-4D20-9566-BB5A0CE6B3B2}"/>
    <dgm:cxn modelId="{7D64EF1C-F5C9-4948-B3AB-7ED5D0B81A71}" type="presOf" srcId="{82D04700-555E-4D37-AFC9-C418F00973C0}" destId="{A54FBC6C-5B50-4863-873A-3D41B183EE34}" srcOrd="0" destOrd="0" presId="urn:microsoft.com/office/officeart/2005/8/layout/hierarchy1"/>
    <dgm:cxn modelId="{FE7E4D22-6148-48AD-8698-F7BF12A680D2}" type="presOf" srcId="{E4BAA565-B04B-45BA-A2C2-10AB18F8BC67}" destId="{E0B79F7F-3E14-4B7C-BF4B-7FC7E4105F97}" srcOrd="0" destOrd="0" presId="urn:microsoft.com/office/officeart/2005/8/layout/hierarchy1"/>
    <dgm:cxn modelId="{47DDB623-817E-4468-AE2C-76A4005CCBB0}" type="presOf" srcId="{9D59505D-0B29-4BA8-8B0F-146C36398D63}" destId="{05047A99-9576-4D26-8670-A3278FBAD117}" srcOrd="0" destOrd="0" presId="urn:microsoft.com/office/officeart/2005/8/layout/hierarchy1"/>
    <dgm:cxn modelId="{D01CC831-05E7-4761-A009-BF5259FC2C4A}" type="presOf" srcId="{13A65878-78AC-4B0C-9C88-F0EDBC255EA2}" destId="{FF3E0D9B-A492-4577-A628-B800CDE5CA55}" srcOrd="0" destOrd="0" presId="urn:microsoft.com/office/officeart/2005/8/layout/hierarchy1"/>
    <dgm:cxn modelId="{A17A923A-A945-46A1-845F-DDC1CC770A7A}" type="presOf" srcId="{1737DF93-831B-49F1-8EC2-29CB28C53EEF}" destId="{82239E53-77CC-4465-B723-40D642BC83E7}" srcOrd="0" destOrd="0" presId="urn:microsoft.com/office/officeart/2005/8/layout/hierarchy1"/>
    <dgm:cxn modelId="{1D4F8A3E-3BE7-4750-B858-8971C98ACE3D}" srcId="{C879A172-A609-4668-8A18-CE0BC5B0F53A}" destId="{B6828F96-C7C1-4314-B008-981FFAD48634}" srcOrd="3" destOrd="0" parTransId="{9D59505D-0B29-4BA8-8B0F-146C36398D63}" sibTransId="{0E7B6533-E261-4475-BCB5-2EA44E5050F7}"/>
    <dgm:cxn modelId="{6D6F903E-78E7-4DE1-A9FF-9E7F06D64105}" type="presOf" srcId="{309D271D-49DA-4360-B6EB-A427E08E52AA}" destId="{70D301B1-2F41-40E5-B6C1-7DE3DAD531B1}" srcOrd="0" destOrd="0" presId="urn:microsoft.com/office/officeart/2005/8/layout/hierarchy1"/>
    <dgm:cxn modelId="{DA31DE40-1A29-4082-9E84-74D7E983C224}" type="presOf" srcId="{C6D07490-B16A-42EF-BB07-0F7DCF7774CB}" destId="{16A5866D-0F50-4401-A71F-F7D3F299C31B}" srcOrd="0" destOrd="0" presId="urn:microsoft.com/office/officeart/2005/8/layout/hierarchy1"/>
    <dgm:cxn modelId="{D715295D-FBF9-4B12-8734-C7FF452C7A6B}" type="presOf" srcId="{31D94407-9777-4360-B0A1-C94C81ACD105}" destId="{651C306E-547F-44A7-9B60-738757E7C314}" srcOrd="0" destOrd="0" presId="urn:microsoft.com/office/officeart/2005/8/layout/hierarchy1"/>
    <dgm:cxn modelId="{CDBD8364-4618-46E0-AAD7-87805B3A837D}" type="presOf" srcId="{BA6C268F-DC6D-465C-86C7-F6474299E02C}" destId="{A4F3544D-677D-4D93-AF4F-642B94B14FCC}" srcOrd="0" destOrd="0" presId="urn:microsoft.com/office/officeart/2005/8/layout/hierarchy1"/>
    <dgm:cxn modelId="{514D8267-A56D-413E-AED2-7D10FF736CC8}" srcId="{B6828F96-C7C1-4314-B008-981FFAD48634}" destId="{809BA4B3-677F-4883-9C0B-194E5066B215}" srcOrd="0" destOrd="0" parTransId="{82D04700-555E-4D37-AFC9-C418F00973C0}" sibTransId="{E7A440DD-47A5-4377-AF35-9BAD00334E41}"/>
    <dgm:cxn modelId="{61A49D50-B1F5-4EC2-A030-D0D3B91BABFA}" srcId="{31D94407-9777-4360-B0A1-C94C81ACD105}" destId="{411E2CE6-E791-4764-9A75-842E88465118}" srcOrd="1" destOrd="0" parTransId="{9CD8C956-44CC-40E5-993E-3D4CF7989867}" sibTransId="{D945C6B4-FD4E-4CB1-ABD6-9C38910DDD42}"/>
    <dgm:cxn modelId="{7201C650-F06E-4B9F-AC42-FB2BF093FBAB}" type="presOf" srcId="{014B9436-5317-4892-91B9-70FBE3C97B34}" destId="{8986405A-CC92-4D36-93F0-9A4E85A61E35}" srcOrd="0" destOrd="0" presId="urn:microsoft.com/office/officeart/2005/8/layout/hierarchy1"/>
    <dgm:cxn modelId="{A3651B52-37A0-4561-8459-2487584C3818}" srcId="{93388045-98BD-498A-8CA6-72B85FD17294}" destId="{057C7587-5513-4B3C-931F-9C94D7424506}" srcOrd="1" destOrd="0" parTransId="{5D4D9404-D335-4C45-9D0D-097B0CD2F6DD}" sibTransId="{C3CA5525-49E6-4701-A2E5-B83275E29686}"/>
    <dgm:cxn modelId="{E66BA252-603E-48C5-82D7-4294890535DC}" srcId="{93388045-98BD-498A-8CA6-72B85FD17294}" destId="{C63FADBC-B0CD-4560-8E4B-937CD4CD4C3C}" srcOrd="2" destOrd="0" parTransId="{762ADF6C-E7B4-4308-B8E5-69A002F06E61}" sibTransId="{77260F3D-3733-40C2-B92C-C6C55947468D}"/>
    <dgm:cxn modelId="{96DE5353-7921-4E41-8462-F7C8442D7005}" type="presOf" srcId="{7BEDE2F3-E470-456F-AD63-EA19AB6A2B33}" destId="{1DDB3700-9628-4564-94D9-C26EEA2F32E3}" srcOrd="0" destOrd="0" presId="urn:microsoft.com/office/officeart/2005/8/layout/hierarchy1"/>
    <dgm:cxn modelId="{ABC09979-9F8F-4A3E-BF6D-DC87CC3BEEDF}" type="presOf" srcId="{7B5E335F-EDFC-4503-8042-7B056D582B56}" destId="{09C31278-8CFC-45E3-BD55-D7981EEEAA06}" srcOrd="0" destOrd="0" presId="urn:microsoft.com/office/officeart/2005/8/layout/hierarchy1"/>
    <dgm:cxn modelId="{8414087C-1538-4551-A205-BFDDFFA9CF5C}" srcId="{B0353C90-85D6-4E4B-B121-2F9D2E2DB517}" destId="{42395184-C296-4B78-9F99-F7922D28A309}" srcOrd="0" destOrd="0" parTransId="{BA6C268F-DC6D-465C-86C7-F6474299E02C}" sibTransId="{DF82CF68-52A2-4172-BF10-22AF12AE9DEC}"/>
    <dgm:cxn modelId="{5CCE237C-6FFE-4B72-BF9C-362C5F404638}" srcId="{F33B540A-86C2-465E-BBF0-C3CED39B2908}" destId="{E945CAFF-6B0C-40F8-8B18-30E212E2BAD0}" srcOrd="0" destOrd="0" parTransId="{7B5E335F-EDFC-4503-8042-7B056D582B56}" sibTransId="{AC46EB55-A307-4CAF-9218-1608E1FD7AB9}"/>
    <dgm:cxn modelId="{98A0C87C-E1BE-426E-9FD2-61B100B48F14}" srcId="{C879A172-A609-4668-8A18-CE0BC5B0F53A}" destId="{9C8CE35F-B9DE-4D9B-B780-FE6CDDC379F1}" srcOrd="1" destOrd="0" parTransId="{B796E50F-356A-4D0A-BA79-2BEA0742674D}" sibTransId="{AB2541BD-F7E6-4B16-ADE2-156D26117001}"/>
    <dgm:cxn modelId="{2E9D3881-02F9-489C-9076-0FEC434FBAC6}" type="presOf" srcId="{85EC9155-38D6-4F52-AD35-6879A518C125}" destId="{C3737B0A-44A7-4DC5-91FD-A4079B5F047B}" srcOrd="0" destOrd="0" presId="urn:microsoft.com/office/officeart/2005/8/layout/hierarchy1"/>
    <dgm:cxn modelId="{FE60E283-DEBC-4E82-82B6-C7583C7A4C3D}" srcId="{9C8CE35F-B9DE-4D9B-B780-FE6CDDC379F1}" destId="{C6D07490-B16A-42EF-BB07-0F7DCF7774CB}" srcOrd="0" destOrd="0" parTransId="{7BEDE2F3-E470-456F-AD63-EA19AB6A2B33}" sibTransId="{D0CD5CE9-8652-426A-87C1-819F416AD77E}"/>
    <dgm:cxn modelId="{5666A689-5263-4520-A230-5EFFA7EA5DE6}" type="presOf" srcId="{93388045-98BD-498A-8CA6-72B85FD17294}" destId="{471D27B2-5583-48E8-A237-C8E54AB21308}" srcOrd="0" destOrd="0" presId="urn:microsoft.com/office/officeart/2005/8/layout/hierarchy1"/>
    <dgm:cxn modelId="{601AA68C-6996-4861-9436-03D2D24F254A}" type="presOf" srcId="{C7A6C539-36C1-43AC-8B3C-47DA9BF4EADE}" destId="{C4620E22-093D-43A0-B886-819D800356F9}" srcOrd="0" destOrd="0" presId="urn:microsoft.com/office/officeart/2005/8/layout/hierarchy1"/>
    <dgm:cxn modelId="{613B268E-1345-426F-B02D-2D7197E7D3A2}" type="presOf" srcId="{B0353C90-85D6-4E4B-B121-2F9D2E2DB517}" destId="{6E390020-FBC8-440A-ADC0-C1D66CE6AF73}" srcOrd="0" destOrd="0" presId="urn:microsoft.com/office/officeart/2005/8/layout/hierarchy1"/>
    <dgm:cxn modelId="{F95D8C8E-55F0-45E6-B952-659170E5185A}" srcId="{B0353C90-85D6-4E4B-B121-2F9D2E2DB517}" destId="{13A65878-78AC-4B0C-9C88-F0EDBC255EA2}" srcOrd="1" destOrd="0" parTransId="{6BD19B79-8480-46C2-BDF3-DDE80CC5DC3B}" sibTransId="{28888ECD-5950-4A92-AA2D-A45E65529DC9}"/>
    <dgm:cxn modelId="{26315990-AA42-4D1D-A5A5-2031C257D612}" srcId="{309D271D-49DA-4360-B6EB-A427E08E52AA}" destId="{C879A172-A609-4668-8A18-CE0BC5B0F53A}" srcOrd="0" destOrd="0" parTransId="{113B35D2-FD63-4FBE-995F-81A725B44217}" sibTransId="{9D3EB1F0-51FF-413B-9AAB-A6AE89DB5DC1}"/>
    <dgm:cxn modelId="{5D92E590-766D-471A-B57D-AFDCAB0F0CFF}" srcId="{7AD91FA5-DB44-4FB8-8E6E-3F72836D52A9}" destId="{121833A7-A6CF-4A60-AA49-9AE6C0ECF6B2}" srcOrd="0" destOrd="0" parTransId="{E4BAA565-B04B-45BA-A2C2-10AB18F8BC67}" sibTransId="{B4FC6F10-87EB-4C08-AEC2-A06ADE786045}"/>
    <dgm:cxn modelId="{E1005392-FDA5-4EA5-AD5D-966CC2B561BA}" type="presOf" srcId="{762ADF6C-E7B4-4308-B8E5-69A002F06E61}" destId="{137EB9FB-9B9D-4C7B-B6A6-A5D7426657E4}" srcOrd="0" destOrd="0" presId="urn:microsoft.com/office/officeart/2005/8/layout/hierarchy1"/>
    <dgm:cxn modelId="{5AFB8BA4-27A9-446E-B76F-D09B01B37233}" type="presOf" srcId="{CEBF97E8-CEE4-44A5-880A-63A3AF2DFBE6}" destId="{5124602F-F0E8-41F2-9F88-EDB244CD981C}" srcOrd="0" destOrd="0" presId="urn:microsoft.com/office/officeart/2005/8/layout/hierarchy1"/>
    <dgm:cxn modelId="{3BFA4FA7-3DFB-4323-B61D-BA51B66CF59F}" type="presOf" srcId="{809BA4B3-677F-4883-9C0B-194E5066B215}" destId="{F2A6DD49-1354-4CF1-8065-4D66DCEEC6AC}" srcOrd="0" destOrd="0" presId="urn:microsoft.com/office/officeart/2005/8/layout/hierarchy1"/>
    <dgm:cxn modelId="{DC811EAB-727B-4786-AF87-6394BEF7B7A4}" type="presOf" srcId="{8810F8EC-C9D2-4985-952E-0DBFE063AD37}" destId="{485F17D4-63A1-4479-A62E-5C8C3C341828}" srcOrd="0" destOrd="0" presId="urn:microsoft.com/office/officeart/2005/8/layout/hierarchy1"/>
    <dgm:cxn modelId="{45C28AAC-10AE-43C6-9885-3E5657FC04D1}" type="presOf" srcId="{4AFC1404-6CC8-4E33-A642-38ACF54E3DD5}" destId="{3CBA7927-9667-4528-A59A-E8AEF1B9AB10}" srcOrd="0" destOrd="0" presId="urn:microsoft.com/office/officeart/2005/8/layout/hierarchy1"/>
    <dgm:cxn modelId="{6A09BAB1-76A0-4345-B408-38E4200E5380}" type="presOf" srcId="{6FB52212-5459-42CD-8D2D-C9E758077DFA}" destId="{586D175C-0429-4C5E-975E-0F0DC551B37C}" srcOrd="0" destOrd="0" presId="urn:microsoft.com/office/officeart/2005/8/layout/hierarchy1"/>
    <dgm:cxn modelId="{105530B3-3BD6-470E-AC4D-377671076C3D}" type="presOf" srcId="{057C7587-5513-4B3C-931F-9C94D7424506}" destId="{BEA10F3C-4FC7-48D0-8322-549BBA3374A0}" srcOrd="0" destOrd="0" presId="urn:microsoft.com/office/officeart/2005/8/layout/hierarchy1"/>
    <dgm:cxn modelId="{B233E7B5-B072-4118-8DAD-05E5FBBD96F6}" srcId="{411E2CE6-E791-4764-9A75-842E88465118}" destId="{E16336D1-52EC-4045-B411-587E96F9F462}" srcOrd="0" destOrd="0" parTransId="{4AFC1404-6CC8-4E33-A642-38ACF54E3DD5}" sibTransId="{3FBDA242-0DAB-4F65-8D8C-C7B308546AE3}"/>
    <dgm:cxn modelId="{C40C19B6-87B4-457B-819F-91B74673C00C}" type="presOf" srcId="{4FAC80BA-0C12-4C0B-9898-1F3B62D81842}" destId="{39AC5685-A87D-48AF-B50D-9E686B19D303}" srcOrd="0" destOrd="0" presId="urn:microsoft.com/office/officeart/2005/8/layout/hierarchy1"/>
    <dgm:cxn modelId="{E8B9C7B7-BA3A-4485-B550-8A724CEE97C0}" type="presOf" srcId="{42395184-C296-4B78-9F99-F7922D28A309}" destId="{9FCCEC87-20A1-483C-88B1-55992C809AC4}" srcOrd="0" destOrd="0" presId="urn:microsoft.com/office/officeart/2005/8/layout/hierarchy1"/>
    <dgm:cxn modelId="{039009BE-74AC-49D6-8BB7-5A597ECD6DE8}" type="presOf" srcId="{87D43083-E84E-49BE-B0E1-C6E8EBA45AE8}" destId="{1BEC7F8A-BF1C-46CF-AAC7-D859F1007183}" srcOrd="0" destOrd="0" presId="urn:microsoft.com/office/officeart/2005/8/layout/hierarchy1"/>
    <dgm:cxn modelId="{848C0FC2-D35E-4C6B-9898-0E720F8AA612}" type="presOf" srcId="{E16336D1-52EC-4045-B411-587E96F9F462}" destId="{CF656CB5-4192-4481-8BEE-73368599747D}" srcOrd="0" destOrd="0" presId="urn:microsoft.com/office/officeart/2005/8/layout/hierarchy1"/>
    <dgm:cxn modelId="{459E55C3-EA7D-47C8-B80B-37BC7D2A4425}" type="presOf" srcId="{9C8CE35F-B9DE-4D9B-B780-FE6CDDC379F1}" destId="{A9FB3C01-B4C8-4703-953E-737FF7A16432}" srcOrd="0" destOrd="0" presId="urn:microsoft.com/office/officeart/2005/8/layout/hierarchy1"/>
    <dgm:cxn modelId="{E4D8C1C4-54EC-4B9A-8C50-C98322A0F93A}" type="presOf" srcId="{B796E50F-356A-4D0A-BA79-2BEA0742674D}" destId="{E6938499-2446-4B99-BE72-F408FFE0E713}" srcOrd="0" destOrd="0" presId="urn:microsoft.com/office/officeart/2005/8/layout/hierarchy1"/>
    <dgm:cxn modelId="{A8F0E3C5-F5AF-45B1-BBF8-327122F5E5FA}" type="presOf" srcId="{C879A172-A609-4668-8A18-CE0BC5B0F53A}" destId="{C395E9D0-5242-4447-A86A-D25D97174A9A}" srcOrd="0" destOrd="0" presId="urn:microsoft.com/office/officeart/2005/8/layout/hierarchy1"/>
    <dgm:cxn modelId="{FCB142C8-6328-476C-A612-9B46B8B2D2A4}" type="presOf" srcId="{5D4D9404-D335-4C45-9D0D-097B0CD2F6DD}" destId="{62E0BC2D-B49A-4615-9B4A-BE0CD5047D17}" srcOrd="0" destOrd="0" presId="urn:microsoft.com/office/officeart/2005/8/layout/hierarchy1"/>
    <dgm:cxn modelId="{913D3FCC-99DE-4F46-872E-D2CB866191D9}" type="presOf" srcId="{84E2574F-6F44-403A-8989-4556C61E08F6}" destId="{FBC2823A-F8E4-45F3-9A48-CEE313BDF7B6}" srcOrd="0" destOrd="0" presId="urn:microsoft.com/office/officeart/2005/8/layout/hierarchy1"/>
    <dgm:cxn modelId="{682805D1-89B5-428B-8FB9-9014F76B57C2}" type="presOf" srcId="{E65DFDE8-0F92-4AB5-8062-9E9FFA842967}" destId="{DF3D0D54-6E3E-475B-9AC8-A357847BB8EA}" srcOrd="0" destOrd="0" presId="urn:microsoft.com/office/officeart/2005/8/layout/hierarchy1"/>
    <dgm:cxn modelId="{9E2D52D5-E83B-4E43-8313-834C906C6183}" type="presOf" srcId="{411E2CE6-E791-4764-9A75-842E88465118}" destId="{A667192B-5BE0-4D27-A239-778D615A1400}" srcOrd="0" destOrd="0" presId="urn:microsoft.com/office/officeart/2005/8/layout/hierarchy1"/>
    <dgm:cxn modelId="{2252D7D6-2A6F-4C71-A5FA-714301FCC41C}" type="presOf" srcId="{3BDF62A6-DC3A-49E4-AE26-2FE5BC73CD19}" destId="{E26453B3-85CB-4D5F-AAF0-4268B4DD3633}" srcOrd="0" destOrd="0" presId="urn:microsoft.com/office/officeart/2005/8/layout/hierarchy1"/>
    <dgm:cxn modelId="{55406CD7-3328-4B1D-9D69-AE1902A1587B}" type="presOf" srcId="{9BA2272D-5872-4685-BF97-CD574759EAB7}" destId="{6A7B4327-83D3-43E6-A368-907E9813D16E}" srcOrd="0" destOrd="0" presId="urn:microsoft.com/office/officeart/2005/8/layout/hierarchy1"/>
    <dgm:cxn modelId="{BD09A0D7-03A0-4241-B2CA-55A4B6F9AD0E}" srcId="{C879A172-A609-4668-8A18-CE0BC5B0F53A}" destId="{B0353C90-85D6-4E4B-B121-2F9D2E2DB517}" srcOrd="0" destOrd="0" parTransId="{6FB52212-5459-42CD-8D2D-C9E758077DFA}" sibTransId="{BD54F893-A7E0-4D14-AC97-CE84D8BAC121}"/>
    <dgm:cxn modelId="{7B4116DE-B539-49B8-A5C0-39FCD8C02679}" srcId="{31D94407-9777-4360-B0A1-C94C81ACD105}" destId="{3BDF62A6-DC3A-49E4-AE26-2FE5BC73CD19}" srcOrd="0" destOrd="0" parTransId="{84E2574F-6F44-403A-8989-4556C61E08F6}" sibTransId="{5617DB2A-AABC-4AF6-A71E-93D8C516D7EA}"/>
    <dgm:cxn modelId="{6C735BDE-B3E3-4E01-A4EE-7E5FBADFC213}" type="presOf" srcId="{C63FADBC-B0CD-4560-8E4B-937CD4CD4C3C}" destId="{A81CF7B8-F904-49D1-8436-25CD22188C33}" srcOrd="0" destOrd="0" presId="urn:microsoft.com/office/officeart/2005/8/layout/hierarchy1"/>
    <dgm:cxn modelId="{73B117E3-E4AE-4CD1-BEEB-8E9349013A17}" type="presOf" srcId="{F33B540A-86C2-465E-BBF0-C3CED39B2908}" destId="{45231255-6A63-495A-B30C-EC1BF55B5CD8}" srcOrd="0" destOrd="0" presId="urn:microsoft.com/office/officeart/2005/8/layout/hierarchy1"/>
    <dgm:cxn modelId="{7B10D8E8-97C8-4A98-A8A2-522ED4AC1CCB}" srcId="{13A65878-78AC-4B0C-9C88-F0EDBC255EA2}" destId="{CEBF97E8-CEE4-44A5-880A-63A3AF2DFBE6}" srcOrd="0" destOrd="0" parTransId="{87D43083-E84E-49BE-B0E1-C6E8EBA45AE8}" sibTransId="{7A83BEAC-D0E4-45BA-843B-27C2483642AC}"/>
    <dgm:cxn modelId="{8E6180EE-9825-4055-AAF4-21A26E0A548A}" type="presOf" srcId="{E945CAFF-6B0C-40F8-8B18-30E212E2BAD0}" destId="{28091491-B595-445B-ACF4-A0D0C4E5B348}" srcOrd="0" destOrd="0" presId="urn:microsoft.com/office/officeart/2005/8/layout/hierarchy1"/>
    <dgm:cxn modelId="{AFE23AF1-C1C2-46B7-BCE3-290570D0D7A0}" type="presOf" srcId="{7AD91FA5-DB44-4FB8-8E6E-3F72836D52A9}" destId="{A73B4ED1-5358-4448-A64A-C32F05E57668}" srcOrd="0" destOrd="0" presId="urn:microsoft.com/office/officeart/2005/8/layout/hierarchy1"/>
    <dgm:cxn modelId="{A1135CF5-5D76-43B5-8E09-C6EDE8BA3D5A}" type="presOf" srcId="{5CFCE1EA-BC3E-4ADC-9B4A-5A62A6E2CA4D}" destId="{8E6F3126-E8BE-421C-9258-FF09F09B5D73}" srcOrd="0" destOrd="0" presId="urn:microsoft.com/office/officeart/2005/8/layout/hierarchy1"/>
    <dgm:cxn modelId="{8AAE65F5-934E-452A-B2C0-A4AB6161A7A0}" type="presOf" srcId="{B6828F96-C7C1-4314-B008-981FFAD48634}" destId="{0CEE9796-2009-49D6-B938-030E3EA393F1}" srcOrd="0" destOrd="0" presId="urn:microsoft.com/office/officeart/2005/8/layout/hierarchy1"/>
    <dgm:cxn modelId="{68A115FB-98B1-47A7-A4F6-5558C7139E8A}" srcId="{93388045-98BD-498A-8CA6-72B85FD17294}" destId="{EE60C3C7-421E-4BA0-880E-534BF947A4C3}" srcOrd="0" destOrd="0" parTransId="{9BA2272D-5872-4685-BF97-CD574759EAB7}" sibTransId="{B8F0597C-8083-4F79-B9D1-B8AFA83D58EC}"/>
    <dgm:cxn modelId="{FC951111-3DA7-499B-AD1E-FADFBDFA62BF}" type="presParOf" srcId="{70D301B1-2F41-40E5-B6C1-7DE3DAD531B1}" destId="{BE66C96C-BF67-4A71-95DA-53E7F5B92FC8}" srcOrd="0" destOrd="0" presId="urn:microsoft.com/office/officeart/2005/8/layout/hierarchy1"/>
    <dgm:cxn modelId="{8F0607E0-B790-4EE1-A8D4-E9625319A8F0}" type="presParOf" srcId="{BE66C96C-BF67-4A71-95DA-53E7F5B92FC8}" destId="{F18934BF-8F73-435D-B44B-9B06C86483A4}" srcOrd="0" destOrd="0" presId="urn:microsoft.com/office/officeart/2005/8/layout/hierarchy1"/>
    <dgm:cxn modelId="{4786E669-EB1F-427B-BE63-D95B1C33F165}" type="presParOf" srcId="{F18934BF-8F73-435D-B44B-9B06C86483A4}" destId="{ED8CC249-1D9D-485E-864F-1AA83DDA3D5D}" srcOrd="0" destOrd="0" presId="urn:microsoft.com/office/officeart/2005/8/layout/hierarchy1"/>
    <dgm:cxn modelId="{25C85884-04D6-4DA7-82F8-0F9B37267880}" type="presParOf" srcId="{F18934BF-8F73-435D-B44B-9B06C86483A4}" destId="{C395E9D0-5242-4447-A86A-D25D97174A9A}" srcOrd="1" destOrd="0" presId="urn:microsoft.com/office/officeart/2005/8/layout/hierarchy1"/>
    <dgm:cxn modelId="{1FBD4720-0888-415A-A075-01E820F5A462}" type="presParOf" srcId="{BE66C96C-BF67-4A71-95DA-53E7F5B92FC8}" destId="{A2DB5160-58C2-459D-89DB-D754617A7362}" srcOrd="1" destOrd="0" presId="urn:microsoft.com/office/officeart/2005/8/layout/hierarchy1"/>
    <dgm:cxn modelId="{F88B5895-667E-4FD1-B3D2-F200857359EE}" type="presParOf" srcId="{A2DB5160-58C2-459D-89DB-D754617A7362}" destId="{586D175C-0429-4C5E-975E-0F0DC551B37C}" srcOrd="0" destOrd="0" presId="urn:microsoft.com/office/officeart/2005/8/layout/hierarchy1"/>
    <dgm:cxn modelId="{E462A207-49D2-47A9-9639-68081586F276}" type="presParOf" srcId="{A2DB5160-58C2-459D-89DB-D754617A7362}" destId="{951F62BE-FB34-4AF7-96BA-5A992616126C}" srcOrd="1" destOrd="0" presId="urn:microsoft.com/office/officeart/2005/8/layout/hierarchy1"/>
    <dgm:cxn modelId="{4BF6CF1D-E945-49F3-8352-96B15833C1D2}" type="presParOf" srcId="{951F62BE-FB34-4AF7-96BA-5A992616126C}" destId="{3EFDFB12-065A-4967-81CC-53736AAA7687}" srcOrd="0" destOrd="0" presId="urn:microsoft.com/office/officeart/2005/8/layout/hierarchy1"/>
    <dgm:cxn modelId="{2B0C292F-6ED0-4EF9-96CB-78AB0D838F47}" type="presParOf" srcId="{3EFDFB12-065A-4967-81CC-53736AAA7687}" destId="{0B829B08-2D77-4EB7-A1D8-A6BA2CBA3DE9}" srcOrd="0" destOrd="0" presId="urn:microsoft.com/office/officeart/2005/8/layout/hierarchy1"/>
    <dgm:cxn modelId="{FDDAD222-F136-4725-9957-154F460EAF9D}" type="presParOf" srcId="{3EFDFB12-065A-4967-81CC-53736AAA7687}" destId="{6E390020-FBC8-440A-ADC0-C1D66CE6AF73}" srcOrd="1" destOrd="0" presId="urn:microsoft.com/office/officeart/2005/8/layout/hierarchy1"/>
    <dgm:cxn modelId="{9C15BF41-A29F-41E1-9997-3E8B4B246A76}" type="presParOf" srcId="{951F62BE-FB34-4AF7-96BA-5A992616126C}" destId="{0B867479-4E6A-4905-B458-777FED0CAC57}" srcOrd="1" destOrd="0" presId="urn:microsoft.com/office/officeart/2005/8/layout/hierarchy1"/>
    <dgm:cxn modelId="{22DF99D7-A148-490F-BD51-C64C4E86284F}" type="presParOf" srcId="{0B867479-4E6A-4905-B458-777FED0CAC57}" destId="{A4F3544D-677D-4D93-AF4F-642B94B14FCC}" srcOrd="0" destOrd="0" presId="urn:microsoft.com/office/officeart/2005/8/layout/hierarchy1"/>
    <dgm:cxn modelId="{FDE000DE-77B0-4A53-A468-DA5759B7837B}" type="presParOf" srcId="{0B867479-4E6A-4905-B458-777FED0CAC57}" destId="{B8800D09-CA5A-4837-B117-E0011CECC9DD}" srcOrd="1" destOrd="0" presId="urn:microsoft.com/office/officeart/2005/8/layout/hierarchy1"/>
    <dgm:cxn modelId="{F3A6BCD0-B742-4A7E-AF7E-0775A035F4A3}" type="presParOf" srcId="{B8800D09-CA5A-4837-B117-E0011CECC9DD}" destId="{3E43A0A1-8ECD-4BAD-9C29-3596A76A9974}" srcOrd="0" destOrd="0" presId="urn:microsoft.com/office/officeart/2005/8/layout/hierarchy1"/>
    <dgm:cxn modelId="{7330329A-E29E-4D5A-8AD8-690C90734FCF}" type="presParOf" srcId="{3E43A0A1-8ECD-4BAD-9C29-3596A76A9974}" destId="{3A56B450-E31D-4F47-9BE2-043548015553}" srcOrd="0" destOrd="0" presId="urn:microsoft.com/office/officeart/2005/8/layout/hierarchy1"/>
    <dgm:cxn modelId="{198E1A9A-B2E9-4110-8DE2-EE76B0E62608}" type="presParOf" srcId="{3E43A0A1-8ECD-4BAD-9C29-3596A76A9974}" destId="{9FCCEC87-20A1-483C-88B1-55992C809AC4}" srcOrd="1" destOrd="0" presId="urn:microsoft.com/office/officeart/2005/8/layout/hierarchy1"/>
    <dgm:cxn modelId="{0031FDF3-D6F2-4316-AFFF-11A101559670}" type="presParOf" srcId="{B8800D09-CA5A-4837-B117-E0011CECC9DD}" destId="{0BA3B238-6DB3-44CE-99B1-D969CECF82A2}" srcOrd="1" destOrd="0" presId="urn:microsoft.com/office/officeart/2005/8/layout/hierarchy1"/>
    <dgm:cxn modelId="{1CBC731A-C080-42AF-92B0-BB7CFEC31206}" type="presParOf" srcId="{0BA3B238-6DB3-44CE-99B1-D969CECF82A2}" destId="{8E6F3126-E8BE-421C-9258-FF09F09B5D73}" srcOrd="0" destOrd="0" presId="urn:microsoft.com/office/officeart/2005/8/layout/hierarchy1"/>
    <dgm:cxn modelId="{86D98F53-DE73-4DD7-9066-E739104A4221}" type="presParOf" srcId="{0BA3B238-6DB3-44CE-99B1-D969CECF82A2}" destId="{813B4714-FC9F-4D0F-9D20-8F2E28718257}" srcOrd="1" destOrd="0" presId="urn:microsoft.com/office/officeart/2005/8/layout/hierarchy1"/>
    <dgm:cxn modelId="{3F396306-7941-40A1-8F48-11C1E2CA718D}" type="presParOf" srcId="{813B4714-FC9F-4D0F-9D20-8F2E28718257}" destId="{A6180E57-411C-455C-92FF-8158BF058897}" srcOrd="0" destOrd="0" presId="urn:microsoft.com/office/officeart/2005/8/layout/hierarchy1"/>
    <dgm:cxn modelId="{BBB58792-EBB6-4706-8D14-2C42EF7A918B}" type="presParOf" srcId="{A6180E57-411C-455C-92FF-8158BF058897}" destId="{9ECC47D0-5FE2-49AE-BF64-65E6511DA776}" srcOrd="0" destOrd="0" presId="urn:microsoft.com/office/officeart/2005/8/layout/hierarchy1"/>
    <dgm:cxn modelId="{5EA69CE1-61C4-433C-AF5F-695F90363FD4}" type="presParOf" srcId="{A6180E57-411C-455C-92FF-8158BF058897}" destId="{C3737B0A-44A7-4DC5-91FD-A4079B5F047B}" srcOrd="1" destOrd="0" presId="urn:microsoft.com/office/officeart/2005/8/layout/hierarchy1"/>
    <dgm:cxn modelId="{BC76A067-8124-47E8-8F28-44B9F8D2FB1D}" type="presParOf" srcId="{813B4714-FC9F-4D0F-9D20-8F2E28718257}" destId="{8FCF861F-360C-4CDC-9B0E-049E63D47EAD}" srcOrd="1" destOrd="0" presId="urn:microsoft.com/office/officeart/2005/8/layout/hierarchy1"/>
    <dgm:cxn modelId="{2130B6E9-DB4D-4E00-A9A4-5A78A58AEE45}" type="presParOf" srcId="{0BA3B238-6DB3-44CE-99B1-D969CECF82A2}" destId="{39AC5685-A87D-48AF-B50D-9E686B19D303}" srcOrd="2" destOrd="0" presId="urn:microsoft.com/office/officeart/2005/8/layout/hierarchy1"/>
    <dgm:cxn modelId="{F4324F15-EEE8-47DE-91D8-5962D378AEA4}" type="presParOf" srcId="{0BA3B238-6DB3-44CE-99B1-D969CECF82A2}" destId="{3A70FB3D-7DC0-41E7-952E-74503765010F}" srcOrd="3" destOrd="0" presId="urn:microsoft.com/office/officeart/2005/8/layout/hierarchy1"/>
    <dgm:cxn modelId="{60080391-F692-488D-93F9-2576A2912CBD}" type="presParOf" srcId="{3A70FB3D-7DC0-41E7-952E-74503765010F}" destId="{94B6C97B-E4DE-4087-92C9-2E1AB0F043F2}" srcOrd="0" destOrd="0" presId="urn:microsoft.com/office/officeart/2005/8/layout/hierarchy1"/>
    <dgm:cxn modelId="{794A905E-01AE-4A39-B641-8B62BFCB60C4}" type="presParOf" srcId="{94B6C97B-E4DE-4087-92C9-2E1AB0F043F2}" destId="{A1B6411A-D016-49FE-9D9C-0A9902167D41}" srcOrd="0" destOrd="0" presId="urn:microsoft.com/office/officeart/2005/8/layout/hierarchy1"/>
    <dgm:cxn modelId="{D7AFB39F-78ED-476B-96C2-F92451D64427}" type="presParOf" srcId="{94B6C97B-E4DE-4087-92C9-2E1AB0F043F2}" destId="{471D27B2-5583-48E8-A237-C8E54AB21308}" srcOrd="1" destOrd="0" presId="urn:microsoft.com/office/officeart/2005/8/layout/hierarchy1"/>
    <dgm:cxn modelId="{49D33240-407C-47DA-92B4-95FC3BE68A83}" type="presParOf" srcId="{3A70FB3D-7DC0-41E7-952E-74503765010F}" destId="{E1FC9B8D-D7A6-4313-9CE2-85BBE3DAC164}" srcOrd="1" destOrd="0" presId="urn:microsoft.com/office/officeart/2005/8/layout/hierarchy1"/>
    <dgm:cxn modelId="{02AFED85-D579-4BE7-B188-1674D75133E5}" type="presParOf" srcId="{E1FC9B8D-D7A6-4313-9CE2-85BBE3DAC164}" destId="{6A7B4327-83D3-43E6-A368-907E9813D16E}" srcOrd="0" destOrd="0" presId="urn:microsoft.com/office/officeart/2005/8/layout/hierarchy1"/>
    <dgm:cxn modelId="{E62D1C0C-3CC1-4137-AB4F-E8C41FBDC0FB}" type="presParOf" srcId="{E1FC9B8D-D7A6-4313-9CE2-85BBE3DAC164}" destId="{2C99530F-64F9-4155-B276-FAB61D9565FF}" srcOrd="1" destOrd="0" presId="urn:microsoft.com/office/officeart/2005/8/layout/hierarchy1"/>
    <dgm:cxn modelId="{4E3B222A-E92A-46E9-86B9-A80F6258AC41}" type="presParOf" srcId="{2C99530F-64F9-4155-B276-FAB61D9565FF}" destId="{4CE3F5D1-2F10-405A-84F1-F69AD7D1961A}" srcOrd="0" destOrd="0" presId="urn:microsoft.com/office/officeart/2005/8/layout/hierarchy1"/>
    <dgm:cxn modelId="{57FFEE20-55E9-40F5-94A8-99B2A65D8B6C}" type="presParOf" srcId="{4CE3F5D1-2F10-405A-84F1-F69AD7D1961A}" destId="{9697678D-1299-4C80-BB63-FC5954939684}" srcOrd="0" destOrd="0" presId="urn:microsoft.com/office/officeart/2005/8/layout/hierarchy1"/>
    <dgm:cxn modelId="{6A8892B5-0C9F-4E2C-88F5-C098B580B41C}" type="presParOf" srcId="{4CE3F5D1-2F10-405A-84F1-F69AD7D1961A}" destId="{219D4AE4-9E0A-4A81-8B5D-AB154DC52409}" srcOrd="1" destOrd="0" presId="urn:microsoft.com/office/officeart/2005/8/layout/hierarchy1"/>
    <dgm:cxn modelId="{21601123-17D2-4772-AB25-CDE956824520}" type="presParOf" srcId="{2C99530F-64F9-4155-B276-FAB61D9565FF}" destId="{37131129-9B84-4BCC-8A49-1AFC1ABBA1E9}" srcOrd="1" destOrd="0" presId="urn:microsoft.com/office/officeart/2005/8/layout/hierarchy1"/>
    <dgm:cxn modelId="{EBEE0B45-FDC8-45B6-B295-735F857DA53A}" type="presParOf" srcId="{E1FC9B8D-D7A6-4313-9CE2-85BBE3DAC164}" destId="{62E0BC2D-B49A-4615-9B4A-BE0CD5047D17}" srcOrd="2" destOrd="0" presId="urn:microsoft.com/office/officeart/2005/8/layout/hierarchy1"/>
    <dgm:cxn modelId="{61FBB976-3B43-4073-A84E-B2E61CC5DD8C}" type="presParOf" srcId="{E1FC9B8D-D7A6-4313-9CE2-85BBE3DAC164}" destId="{AF0B31A3-C61C-4A79-A260-20E21BBA84D3}" srcOrd="3" destOrd="0" presId="urn:microsoft.com/office/officeart/2005/8/layout/hierarchy1"/>
    <dgm:cxn modelId="{E670B4CF-297A-46DA-B615-C73A5A06FE96}" type="presParOf" srcId="{AF0B31A3-C61C-4A79-A260-20E21BBA84D3}" destId="{ECAE5898-8EE1-4330-AE09-3A55797AD369}" srcOrd="0" destOrd="0" presId="urn:microsoft.com/office/officeart/2005/8/layout/hierarchy1"/>
    <dgm:cxn modelId="{445DAE71-5E93-4EBE-984C-5A5E2A50A46A}" type="presParOf" srcId="{ECAE5898-8EE1-4330-AE09-3A55797AD369}" destId="{C528901E-C78F-4D88-9DD4-541BE38495D5}" srcOrd="0" destOrd="0" presId="urn:microsoft.com/office/officeart/2005/8/layout/hierarchy1"/>
    <dgm:cxn modelId="{8E628EA1-C761-4941-8CB4-AA6C0ABA7C2D}" type="presParOf" srcId="{ECAE5898-8EE1-4330-AE09-3A55797AD369}" destId="{BEA10F3C-4FC7-48D0-8322-549BBA3374A0}" srcOrd="1" destOrd="0" presId="urn:microsoft.com/office/officeart/2005/8/layout/hierarchy1"/>
    <dgm:cxn modelId="{54BC3E9A-BA0A-470D-9E37-92A569632B30}" type="presParOf" srcId="{AF0B31A3-C61C-4A79-A260-20E21BBA84D3}" destId="{E284EAEB-2EA0-4A69-B126-C27269474C69}" srcOrd="1" destOrd="0" presId="urn:microsoft.com/office/officeart/2005/8/layout/hierarchy1"/>
    <dgm:cxn modelId="{27442129-2991-4EB3-A6CC-D15D2AF274D3}" type="presParOf" srcId="{E1FC9B8D-D7A6-4313-9CE2-85BBE3DAC164}" destId="{137EB9FB-9B9D-4C7B-B6A6-A5D7426657E4}" srcOrd="4" destOrd="0" presId="urn:microsoft.com/office/officeart/2005/8/layout/hierarchy1"/>
    <dgm:cxn modelId="{5593FE11-0C29-4856-8D20-0C50AAF115C5}" type="presParOf" srcId="{E1FC9B8D-D7A6-4313-9CE2-85BBE3DAC164}" destId="{5B3A2690-BACF-4CBC-BDF7-CC76908C646E}" srcOrd="5" destOrd="0" presId="urn:microsoft.com/office/officeart/2005/8/layout/hierarchy1"/>
    <dgm:cxn modelId="{63419E55-804F-4D49-A66A-A1C4C5D943AE}" type="presParOf" srcId="{5B3A2690-BACF-4CBC-BDF7-CC76908C646E}" destId="{BFA6764C-0CF1-4B10-9B1E-813BB03B4DC5}" srcOrd="0" destOrd="0" presId="urn:microsoft.com/office/officeart/2005/8/layout/hierarchy1"/>
    <dgm:cxn modelId="{207BCAA4-3AE9-4E9C-B09C-1773A20F87BE}" type="presParOf" srcId="{BFA6764C-0CF1-4B10-9B1E-813BB03B4DC5}" destId="{4740FECC-B470-472C-BF61-331B8671002F}" srcOrd="0" destOrd="0" presId="urn:microsoft.com/office/officeart/2005/8/layout/hierarchy1"/>
    <dgm:cxn modelId="{EF9C78A5-AB42-48DA-957A-42DF2F4B76A7}" type="presParOf" srcId="{BFA6764C-0CF1-4B10-9B1E-813BB03B4DC5}" destId="{A81CF7B8-F904-49D1-8436-25CD22188C33}" srcOrd="1" destOrd="0" presId="urn:microsoft.com/office/officeart/2005/8/layout/hierarchy1"/>
    <dgm:cxn modelId="{EDEDBF83-CB8D-4785-AE1E-C67418CCDEF5}" type="presParOf" srcId="{5B3A2690-BACF-4CBC-BDF7-CC76908C646E}" destId="{A2D08476-66BA-4B2E-B1A5-8D75876A9CE1}" srcOrd="1" destOrd="0" presId="urn:microsoft.com/office/officeart/2005/8/layout/hierarchy1"/>
    <dgm:cxn modelId="{1101746C-B3E4-4E75-9C09-46A0BB118549}" type="presParOf" srcId="{0B867479-4E6A-4905-B458-777FED0CAC57}" destId="{9B336EDA-6509-4F6A-8AD0-5F2E75003681}" srcOrd="2" destOrd="0" presId="urn:microsoft.com/office/officeart/2005/8/layout/hierarchy1"/>
    <dgm:cxn modelId="{36412916-471E-4667-8F84-B14B66D8475F}" type="presParOf" srcId="{0B867479-4E6A-4905-B458-777FED0CAC57}" destId="{E986B968-BFEA-4D6E-9CDE-8D9CE1C9A8B5}" srcOrd="3" destOrd="0" presId="urn:microsoft.com/office/officeart/2005/8/layout/hierarchy1"/>
    <dgm:cxn modelId="{A94ABD02-D655-4F15-80B0-ECB9111B4493}" type="presParOf" srcId="{E986B968-BFEA-4D6E-9CDE-8D9CE1C9A8B5}" destId="{923233DA-B1ED-484F-BB36-02BED7B17F13}" srcOrd="0" destOrd="0" presId="urn:microsoft.com/office/officeart/2005/8/layout/hierarchy1"/>
    <dgm:cxn modelId="{088B8BA3-9DFA-4BBF-8896-895084C2E9FB}" type="presParOf" srcId="{923233DA-B1ED-484F-BB36-02BED7B17F13}" destId="{8EED04D8-83E6-4BDD-AD27-849ADDB601E4}" srcOrd="0" destOrd="0" presId="urn:microsoft.com/office/officeart/2005/8/layout/hierarchy1"/>
    <dgm:cxn modelId="{FD872B85-5C31-4C43-8719-2127C6306C81}" type="presParOf" srcId="{923233DA-B1ED-484F-BB36-02BED7B17F13}" destId="{FF3E0D9B-A492-4577-A628-B800CDE5CA55}" srcOrd="1" destOrd="0" presId="urn:microsoft.com/office/officeart/2005/8/layout/hierarchy1"/>
    <dgm:cxn modelId="{9F022AE6-9FA6-4AA8-AE97-DB2AD9D84086}" type="presParOf" srcId="{E986B968-BFEA-4D6E-9CDE-8D9CE1C9A8B5}" destId="{5892ED94-AFB2-4A23-A70E-37053F428EAA}" srcOrd="1" destOrd="0" presId="urn:microsoft.com/office/officeart/2005/8/layout/hierarchy1"/>
    <dgm:cxn modelId="{C2E95A04-9BEC-4E09-8D5D-FABC8C57F1BB}" type="presParOf" srcId="{5892ED94-AFB2-4A23-A70E-37053F428EAA}" destId="{1BEC7F8A-BF1C-46CF-AAC7-D859F1007183}" srcOrd="0" destOrd="0" presId="urn:microsoft.com/office/officeart/2005/8/layout/hierarchy1"/>
    <dgm:cxn modelId="{3870C67B-FF40-419F-9599-26564F8FC629}" type="presParOf" srcId="{5892ED94-AFB2-4A23-A70E-37053F428EAA}" destId="{08A2F188-D611-4609-BD38-81DFB8ADF72F}" srcOrd="1" destOrd="0" presId="urn:microsoft.com/office/officeart/2005/8/layout/hierarchy1"/>
    <dgm:cxn modelId="{A0879DEE-4AC1-4129-895C-D42B1E8AAC9C}" type="presParOf" srcId="{08A2F188-D611-4609-BD38-81DFB8ADF72F}" destId="{155C11C5-65F5-46EC-90E0-F7FC51BE4C94}" srcOrd="0" destOrd="0" presId="urn:microsoft.com/office/officeart/2005/8/layout/hierarchy1"/>
    <dgm:cxn modelId="{681C22F1-4CD1-4329-8C65-E0917BC18FCF}" type="presParOf" srcId="{155C11C5-65F5-46EC-90E0-F7FC51BE4C94}" destId="{B79260E8-B2C7-4D1A-9D0B-71B453A24637}" srcOrd="0" destOrd="0" presId="urn:microsoft.com/office/officeart/2005/8/layout/hierarchy1"/>
    <dgm:cxn modelId="{83388531-1429-4D50-9EF5-F089A2A0ACE1}" type="presParOf" srcId="{155C11C5-65F5-46EC-90E0-F7FC51BE4C94}" destId="{5124602F-F0E8-41F2-9F88-EDB244CD981C}" srcOrd="1" destOrd="0" presId="urn:microsoft.com/office/officeart/2005/8/layout/hierarchy1"/>
    <dgm:cxn modelId="{950CCC81-AD84-4AA8-AA64-F53F7DEB4664}" type="presParOf" srcId="{08A2F188-D611-4609-BD38-81DFB8ADF72F}" destId="{AA133524-8FCD-43FD-BFD2-203D9E248559}" srcOrd="1" destOrd="0" presId="urn:microsoft.com/office/officeart/2005/8/layout/hierarchy1"/>
    <dgm:cxn modelId="{C9CD1FC2-9735-4C3C-80AE-A829A65EC32F}" type="presParOf" srcId="{5892ED94-AFB2-4A23-A70E-37053F428EAA}" destId="{DF3D0D54-6E3E-475B-9AC8-A357847BB8EA}" srcOrd="2" destOrd="0" presId="urn:microsoft.com/office/officeart/2005/8/layout/hierarchy1"/>
    <dgm:cxn modelId="{3F0D5BDA-96BD-42E1-BD99-6DA49AA1344E}" type="presParOf" srcId="{5892ED94-AFB2-4A23-A70E-37053F428EAA}" destId="{274C0B20-5590-448A-AAB2-35DC097425B6}" srcOrd="3" destOrd="0" presId="urn:microsoft.com/office/officeart/2005/8/layout/hierarchy1"/>
    <dgm:cxn modelId="{0B60725D-B670-476B-A074-6FD4E5CE4D23}" type="presParOf" srcId="{274C0B20-5590-448A-AAB2-35DC097425B6}" destId="{681578C5-2C83-433D-8E42-1F727450CA0C}" srcOrd="0" destOrd="0" presId="urn:microsoft.com/office/officeart/2005/8/layout/hierarchy1"/>
    <dgm:cxn modelId="{1D6236EA-BB43-4A2A-A3E6-E808E1C1E5A1}" type="presParOf" srcId="{681578C5-2C83-433D-8E42-1F727450CA0C}" destId="{957C1CEB-6902-4B2F-9E05-809497E8D148}" srcOrd="0" destOrd="0" presId="urn:microsoft.com/office/officeart/2005/8/layout/hierarchy1"/>
    <dgm:cxn modelId="{B786D21B-41D5-4640-918B-42CE4646D5D8}" type="presParOf" srcId="{681578C5-2C83-433D-8E42-1F727450CA0C}" destId="{45231255-6A63-495A-B30C-EC1BF55B5CD8}" srcOrd="1" destOrd="0" presId="urn:microsoft.com/office/officeart/2005/8/layout/hierarchy1"/>
    <dgm:cxn modelId="{532964DD-FC40-482C-9C76-A649CDD7B0BA}" type="presParOf" srcId="{274C0B20-5590-448A-AAB2-35DC097425B6}" destId="{9EF66556-62BD-4729-967C-DE86B610F607}" srcOrd="1" destOrd="0" presId="urn:microsoft.com/office/officeart/2005/8/layout/hierarchy1"/>
    <dgm:cxn modelId="{D3266727-7388-4961-8C98-78A3BCF9879B}" type="presParOf" srcId="{9EF66556-62BD-4729-967C-DE86B610F607}" destId="{09C31278-8CFC-45E3-BD55-D7981EEEAA06}" srcOrd="0" destOrd="0" presId="urn:microsoft.com/office/officeart/2005/8/layout/hierarchy1"/>
    <dgm:cxn modelId="{95F94DAB-3829-4AE4-A9A4-2BEF9F8AB091}" type="presParOf" srcId="{9EF66556-62BD-4729-967C-DE86B610F607}" destId="{C9857A3A-2DB1-40C4-ADDD-E08FB911F10E}" srcOrd="1" destOrd="0" presId="urn:microsoft.com/office/officeart/2005/8/layout/hierarchy1"/>
    <dgm:cxn modelId="{79177959-B8E0-4058-A600-7608FA1CEA2A}" type="presParOf" srcId="{C9857A3A-2DB1-40C4-ADDD-E08FB911F10E}" destId="{71A6153F-4E97-4B6D-B1FF-BD704316CACF}" srcOrd="0" destOrd="0" presId="urn:microsoft.com/office/officeart/2005/8/layout/hierarchy1"/>
    <dgm:cxn modelId="{A6E6ACC4-2775-48B2-80BD-DE0EEEE5D323}" type="presParOf" srcId="{71A6153F-4E97-4B6D-B1FF-BD704316CACF}" destId="{A8643069-6751-430A-8E5E-C0B61757021B}" srcOrd="0" destOrd="0" presId="urn:microsoft.com/office/officeart/2005/8/layout/hierarchy1"/>
    <dgm:cxn modelId="{3B49DE78-D1A6-42D8-AB14-7104803FD2E2}" type="presParOf" srcId="{71A6153F-4E97-4B6D-B1FF-BD704316CACF}" destId="{28091491-B595-445B-ACF4-A0D0C4E5B348}" srcOrd="1" destOrd="0" presId="urn:microsoft.com/office/officeart/2005/8/layout/hierarchy1"/>
    <dgm:cxn modelId="{E3294FBF-C908-459F-83EE-B66EB98D2891}" type="presParOf" srcId="{C9857A3A-2DB1-40C4-ADDD-E08FB911F10E}" destId="{36238260-50ED-48D1-95B8-CAA0A0F32B90}" srcOrd="1" destOrd="0" presId="urn:microsoft.com/office/officeart/2005/8/layout/hierarchy1"/>
    <dgm:cxn modelId="{004362F3-2786-4631-A117-2FE883ED737D}" type="presParOf" srcId="{A2DB5160-58C2-459D-89DB-D754617A7362}" destId="{E6938499-2446-4B99-BE72-F408FFE0E713}" srcOrd="2" destOrd="0" presId="urn:microsoft.com/office/officeart/2005/8/layout/hierarchy1"/>
    <dgm:cxn modelId="{C685BFD5-AAF8-48E1-B2A6-C4C6AF2AFC47}" type="presParOf" srcId="{A2DB5160-58C2-459D-89DB-D754617A7362}" destId="{532DCB02-E5E1-464C-90E5-CB056FEA6F98}" srcOrd="3" destOrd="0" presId="urn:microsoft.com/office/officeart/2005/8/layout/hierarchy1"/>
    <dgm:cxn modelId="{39A0E750-45DF-42D2-BC98-0F787515BA9B}" type="presParOf" srcId="{532DCB02-E5E1-464C-90E5-CB056FEA6F98}" destId="{1AD1820C-A3BD-418F-AF1E-EA45C00A2744}" srcOrd="0" destOrd="0" presId="urn:microsoft.com/office/officeart/2005/8/layout/hierarchy1"/>
    <dgm:cxn modelId="{4857CBBD-1E28-4BF0-B73E-9632D9E07985}" type="presParOf" srcId="{1AD1820C-A3BD-418F-AF1E-EA45C00A2744}" destId="{38E653FE-6665-4CBD-8DC2-813E1666936C}" srcOrd="0" destOrd="0" presId="urn:microsoft.com/office/officeart/2005/8/layout/hierarchy1"/>
    <dgm:cxn modelId="{C808D8BA-EAF1-4329-B462-FC8BE08A8EED}" type="presParOf" srcId="{1AD1820C-A3BD-418F-AF1E-EA45C00A2744}" destId="{A9FB3C01-B4C8-4703-953E-737FF7A16432}" srcOrd="1" destOrd="0" presId="urn:microsoft.com/office/officeart/2005/8/layout/hierarchy1"/>
    <dgm:cxn modelId="{E03A53A0-8025-4F52-BA69-BAB8D2034877}" type="presParOf" srcId="{532DCB02-E5E1-464C-90E5-CB056FEA6F98}" destId="{0B7919A2-67E5-4329-AEB8-8A0227C590FF}" srcOrd="1" destOrd="0" presId="urn:microsoft.com/office/officeart/2005/8/layout/hierarchy1"/>
    <dgm:cxn modelId="{76D0C396-FCA1-4B8C-86F3-3779D11F7BDE}" type="presParOf" srcId="{0B7919A2-67E5-4329-AEB8-8A0227C590FF}" destId="{1DDB3700-9628-4564-94D9-C26EEA2F32E3}" srcOrd="0" destOrd="0" presId="urn:microsoft.com/office/officeart/2005/8/layout/hierarchy1"/>
    <dgm:cxn modelId="{5F30BEFE-4B86-4C40-89AA-C2D6C7B1829B}" type="presParOf" srcId="{0B7919A2-67E5-4329-AEB8-8A0227C590FF}" destId="{EB2E9C89-1753-4741-A480-BB699FF02BF3}" srcOrd="1" destOrd="0" presId="urn:microsoft.com/office/officeart/2005/8/layout/hierarchy1"/>
    <dgm:cxn modelId="{CA5B9A59-97FD-4616-93CB-E9EA7A41885F}" type="presParOf" srcId="{EB2E9C89-1753-4741-A480-BB699FF02BF3}" destId="{A8646723-DBA5-44B1-9268-C02D5A74969F}" srcOrd="0" destOrd="0" presId="urn:microsoft.com/office/officeart/2005/8/layout/hierarchy1"/>
    <dgm:cxn modelId="{57077CE2-4E38-41EB-AFDF-BFD7D3D5ED73}" type="presParOf" srcId="{A8646723-DBA5-44B1-9268-C02D5A74969F}" destId="{86CD77A6-4BA0-4C9D-B91B-D021E742E4B3}" srcOrd="0" destOrd="0" presId="urn:microsoft.com/office/officeart/2005/8/layout/hierarchy1"/>
    <dgm:cxn modelId="{E7215B4D-6E4C-4CA2-884F-2BBF58D74286}" type="presParOf" srcId="{A8646723-DBA5-44B1-9268-C02D5A74969F}" destId="{16A5866D-0F50-4401-A71F-F7D3F299C31B}" srcOrd="1" destOrd="0" presId="urn:microsoft.com/office/officeart/2005/8/layout/hierarchy1"/>
    <dgm:cxn modelId="{9E3203F6-3304-4297-B257-690120DDAB10}" type="presParOf" srcId="{EB2E9C89-1753-4741-A480-BB699FF02BF3}" destId="{C0453FF8-6179-42C2-A88D-7E6B9E0EC90D}" srcOrd="1" destOrd="0" presId="urn:microsoft.com/office/officeart/2005/8/layout/hierarchy1"/>
    <dgm:cxn modelId="{F8FCACF4-95C5-4AAE-9565-8674C12DEE00}" type="presParOf" srcId="{A2DB5160-58C2-459D-89DB-D754617A7362}" destId="{485F17D4-63A1-4479-A62E-5C8C3C341828}" srcOrd="4" destOrd="0" presId="urn:microsoft.com/office/officeart/2005/8/layout/hierarchy1"/>
    <dgm:cxn modelId="{1B450D98-CE7E-4B83-986D-820A3CDD9AAC}" type="presParOf" srcId="{A2DB5160-58C2-459D-89DB-D754617A7362}" destId="{8094D9B6-074A-4B4B-938D-779AEB2B6635}" srcOrd="5" destOrd="0" presId="urn:microsoft.com/office/officeart/2005/8/layout/hierarchy1"/>
    <dgm:cxn modelId="{1767C473-830B-44BD-AE82-813035E9D567}" type="presParOf" srcId="{8094D9B6-074A-4B4B-938D-779AEB2B6635}" destId="{BE0F27E9-057F-4A93-9FB2-9867A1EA39FF}" srcOrd="0" destOrd="0" presId="urn:microsoft.com/office/officeart/2005/8/layout/hierarchy1"/>
    <dgm:cxn modelId="{939C2DE2-F6B2-4C02-A907-6F9C7128ECFE}" type="presParOf" srcId="{BE0F27E9-057F-4A93-9FB2-9867A1EA39FF}" destId="{0804604C-BCB2-4FF7-8125-CF70C93C95EB}" srcOrd="0" destOrd="0" presId="urn:microsoft.com/office/officeart/2005/8/layout/hierarchy1"/>
    <dgm:cxn modelId="{A553C047-BF8C-4DFE-A629-D0A715BD25D0}" type="presParOf" srcId="{BE0F27E9-057F-4A93-9FB2-9867A1EA39FF}" destId="{651C306E-547F-44A7-9B60-738757E7C314}" srcOrd="1" destOrd="0" presId="urn:microsoft.com/office/officeart/2005/8/layout/hierarchy1"/>
    <dgm:cxn modelId="{92E0F95D-A5F4-40E2-951C-8ECC1608B36C}" type="presParOf" srcId="{8094D9B6-074A-4B4B-938D-779AEB2B6635}" destId="{08623D95-EBE2-43AE-B411-B745F2887586}" srcOrd="1" destOrd="0" presId="urn:microsoft.com/office/officeart/2005/8/layout/hierarchy1"/>
    <dgm:cxn modelId="{243C96E9-8816-4CEA-B772-D2D46ECD68F7}" type="presParOf" srcId="{08623D95-EBE2-43AE-B411-B745F2887586}" destId="{FBC2823A-F8E4-45F3-9A48-CEE313BDF7B6}" srcOrd="0" destOrd="0" presId="urn:microsoft.com/office/officeart/2005/8/layout/hierarchy1"/>
    <dgm:cxn modelId="{4A83215E-9E10-4B55-8B35-865CEE80632E}" type="presParOf" srcId="{08623D95-EBE2-43AE-B411-B745F2887586}" destId="{6D1E108E-AF4E-462C-979E-2D4238C28D97}" srcOrd="1" destOrd="0" presId="urn:microsoft.com/office/officeart/2005/8/layout/hierarchy1"/>
    <dgm:cxn modelId="{C964339C-4AF3-4B6E-8026-58910CEB99DC}" type="presParOf" srcId="{6D1E108E-AF4E-462C-979E-2D4238C28D97}" destId="{DF452116-2448-4225-ACB9-61D039BB9630}" srcOrd="0" destOrd="0" presId="urn:microsoft.com/office/officeart/2005/8/layout/hierarchy1"/>
    <dgm:cxn modelId="{C3329BCE-48CB-4162-AEA0-50D429821726}" type="presParOf" srcId="{DF452116-2448-4225-ACB9-61D039BB9630}" destId="{FEA7415A-8DE8-43CE-86D0-A7F3530D63E1}" srcOrd="0" destOrd="0" presId="urn:microsoft.com/office/officeart/2005/8/layout/hierarchy1"/>
    <dgm:cxn modelId="{E4595994-C128-4788-BB92-11F65063FA34}" type="presParOf" srcId="{DF452116-2448-4225-ACB9-61D039BB9630}" destId="{E26453B3-85CB-4D5F-AAF0-4268B4DD3633}" srcOrd="1" destOrd="0" presId="urn:microsoft.com/office/officeart/2005/8/layout/hierarchy1"/>
    <dgm:cxn modelId="{8CD2149D-551E-4A0A-AB82-7D09B571A682}" type="presParOf" srcId="{6D1E108E-AF4E-462C-979E-2D4238C28D97}" destId="{F69D85EB-A0EC-4AD9-9EB9-4114FBE09A93}" srcOrd="1" destOrd="0" presId="urn:microsoft.com/office/officeart/2005/8/layout/hierarchy1"/>
    <dgm:cxn modelId="{26255831-F7E0-48D7-9E66-051E9C0DDCDC}" type="presParOf" srcId="{F69D85EB-A0EC-4AD9-9EB9-4114FBE09A93}" destId="{8986405A-CC92-4D36-93F0-9A4E85A61E35}" srcOrd="0" destOrd="0" presId="urn:microsoft.com/office/officeart/2005/8/layout/hierarchy1"/>
    <dgm:cxn modelId="{1B8254C3-F849-4EB5-8721-ECF2CA867852}" type="presParOf" srcId="{F69D85EB-A0EC-4AD9-9EB9-4114FBE09A93}" destId="{E9A93AFD-C0E1-4588-A02E-B079D87B6705}" srcOrd="1" destOrd="0" presId="urn:microsoft.com/office/officeart/2005/8/layout/hierarchy1"/>
    <dgm:cxn modelId="{B1474F70-BCB8-4C69-8E2F-4DA00F697371}" type="presParOf" srcId="{E9A93AFD-C0E1-4588-A02E-B079D87B6705}" destId="{77B19831-A6E4-445C-8088-676AE2DB3E0D}" srcOrd="0" destOrd="0" presId="urn:microsoft.com/office/officeart/2005/8/layout/hierarchy1"/>
    <dgm:cxn modelId="{3F7D56CB-7297-475A-99DA-CACB886861DB}" type="presParOf" srcId="{77B19831-A6E4-445C-8088-676AE2DB3E0D}" destId="{CBFF0F27-6D74-4C3B-9106-8E10832E9947}" srcOrd="0" destOrd="0" presId="urn:microsoft.com/office/officeart/2005/8/layout/hierarchy1"/>
    <dgm:cxn modelId="{898AE8A3-A821-4DB3-98D6-7007BA0E25CE}" type="presParOf" srcId="{77B19831-A6E4-445C-8088-676AE2DB3E0D}" destId="{A73B4ED1-5358-4448-A64A-C32F05E57668}" srcOrd="1" destOrd="0" presId="urn:microsoft.com/office/officeart/2005/8/layout/hierarchy1"/>
    <dgm:cxn modelId="{023EFF4B-170E-47D9-9940-20F4B515F243}" type="presParOf" srcId="{E9A93AFD-C0E1-4588-A02E-B079D87B6705}" destId="{2F0A079D-F337-4F10-AB53-284A0A90BC0C}" srcOrd="1" destOrd="0" presId="urn:microsoft.com/office/officeart/2005/8/layout/hierarchy1"/>
    <dgm:cxn modelId="{00754920-2A9B-4248-B16F-5CC6883708C9}" type="presParOf" srcId="{2F0A079D-F337-4F10-AB53-284A0A90BC0C}" destId="{E0B79F7F-3E14-4B7C-BF4B-7FC7E4105F97}" srcOrd="0" destOrd="0" presId="urn:microsoft.com/office/officeart/2005/8/layout/hierarchy1"/>
    <dgm:cxn modelId="{8E118A46-5E42-4299-965C-356E407EE29A}" type="presParOf" srcId="{2F0A079D-F337-4F10-AB53-284A0A90BC0C}" destId="{D2766197-6FEA-483A-A37B-A14E4B59A02C}" srcOrd="1" destOrd="0" presId="urn:microsoft.com/office/officeart/2005/8/layout/hierarchy1"/>
    <dgm:cxn modelId="{31ADB17D-7436-4708-8F3B-2D63BBCF478B}" type="presParOf" srcId="{D2766197-6FEA-483A-A37B-A14E4B59A02C}" destId="{A1A9E0FE-A164-41B8-8EC9-C0E185EA14C5}" srcOrd="0" destOrd="0" presId="urn:microsoft.com/office/officeart/2005/8/layout/hierarchy1"/>
    <dgm:cxn modelId="{1EFDC4A9-DD1E-4CB3-8BA8-91F0A6B42655}" type="presParOf" srcId="{A1A9E0FE-A164-41B8-8EC9-C0E185EA14C5}" destId="{3B435229-C105-423D-BE43-5E5EFB67DEA8}" srcOrd="0" destOrd="0" presId="urn:microsoft.com/office/officeart/2005/8/layout/hierarchy1"/>
    <dgm:cxn modelId="{E5B31BAF-DB25-40D3-B76C-DDC1F39C19F7}" type="presParOf" srcId="{A1A9E0FE-A164-41B8-8EC9-C0E185EA14C5}" destId="{3C0F73B1-7F83-41F9-A77F-5370F5049CBD}" srcOrd="1" destOrd="0" presId="urn:microsoft.com/office/officeart/2005/8/layout/hierarchy1"/>
    <dgm:cxn modelId="{641492B0-2B68-4C0C-BED3-D3F44D768172}" type="presParOf" srcId="{D2766197-6FEA-483A-A37B-A14E4B59A02C}" destId="{40CC15BC-5422-4127-80FB-162418DF2BCA}" srcOrd="1" destOrd="0" presId="urn:microsoft.com/office/officeart/2005/8/layout/hierarchy1"/>
    <dgm:cxn modelId="{02C4FF90-F735-4BC4-B5C9-11D26BEC899B}" type="presParOf" srcId="{08623D95-EBE2-43AE-B411-B745F2887586}" destId="{40AD1392-BD8C-44F1-BF7A-879F33716926}" srcOrd="2" destOrd="0" presId="urn:microsoft.com/office/officeart/2005/8/layout/hierarchy1"/>
    <dgm:cxn modelId="{0262AF9A-34E1-419C-AFAF-2B2BCE1418A6}" type="presParOf" srcId="{08623D95-EBE2-43AE-B411-B745F2887586}" destId="{C17924F0-F6C2-4BA5-AEA6-2FB338340D5C}" srcOrd="3" destOrd="0" presId="urn:microsoft.com/office/officeart/2005/8/layout/hierarchy1"/>
    <dgm:cxn modelId="{1A8008D3-09EF-4AD4-BDED-2C1B2EAD0D3B}" type="presParOf" srcId="{C17924F0-F6C2-4BA5-AEA6-2FB338340D5C}" destId="{1ED7F1C0-3E6D-4A76-8374-512FA14102DC}" srcOrd="0" destOrd="0" presId="urn:microsoft.com/office/officeart/2005/8/layout/hierarchy1"/>
    <dgm:cxn modelId="{B6C041CB-1677-499B-9BB2-D82985FD5C4F}" type="presParOf" srcId="{1ED7F1C0-3E6D-4A76-8374-512FA14102DC}" destId="{B6216268-9863-48B5-92D8-A007C0EF18AB}" srcOrd="0" destOrd="0" presId="urn:microsoft.com/office/officeart/2005/8/layout/hierarchy1"/>
    <dgm:cxn modelId="{7FB72EED-D4EC-47FA-8EFA-90E74EDCC03B}" type="presParOf" srcId="{1ED7F1C0-3E6D-4A76-8374-512FA14102DC}" destId="{A667192B-5BE0-4D27-A239-778D615A1400}" srcOrd="1" destOrd="0" presId="urn:microsoft.com/office/officeart/2005/8/layout/hierarchy1"/>
    <dgm:cxn modelId="{85494216-F727-4691-BEE7-54431ECE38B8}" type="presParOf" srcId="{C17924F0-F6C2-4BA5-AEA6-2FB338340D5C}" destId="{CD6598F8-4CA6-43A3-8F93-0D0BF4C35EEB}" srcOrd="1" destOrd="0" presId="urn:microsoft.com/office/officeart/2005/8/layout/hierarchy1"/>
    <dgm:cxn modelId="{8BC9599A-92F8-4708-97B5-CB837C8DA9BF}" type="presParOf" srcId="{CD6598F8-4CA6-43A3-8F93-0D0BF4C35EEB}" destId="{3CBA7927-9667-4528-A59A-E8AEF1B9AB10}" srcOrd="0" destOrd="0" presId="urn:microsoft.com/office/officeart/2005/8/layout/hierarchy1"/>
    <dgm:cxn modelId="{E5547F11-BB36-4462-95B3-C0B5630C6A81}" type="presParOf" srcId="{CD6598F8-4CA6-43A3-8F93-0D0BF4C35EEB}" destId="{364ADD35-4DD7-43F2-AA7C-C2FA5957CFDC}" srcOrd="1" destOrd="0" presId="urn:microsoft.com/office/officeart/2005/8/layout/hierarchy1"/>
    <dgm:cxn modelId="{27C56E8B-9112-4E68-BE04-91BEA130BA34}" type="presParOf" srcId="{364ADD35-4DD7-43F2-AA7C-C2FA5957CFDC}" destId="{7CA4E324-9B89-48E1-9096-16471909A7F7}" srcOrd="0" destOrd="0" presId="urn:microsoft.com/office/officeart/2005/8/layout/hierarchy1"/>
    <dgm:cxn modelId="{6B40AF57-F7DB-4E7B-A876-C8F9C72FBBEB}" type="presParOf" srcId="{7CA4E324-9B89-48E1-9096-16471909A7F7}" destId="{9C99A573-A83B-4676-830D-EB28B71D23EB}" srcOrd="0" destOrd="0" presId="urn:microsoft.com/office/officeart/2005/8/layout/hierarchy1"/>
    <dgm:cxn modelId="{E863A158-C9EC-4F23-A8E2-A1738761C9C6}" type="presParOf" srcId="{7CA4E324-9B89-48E1-9096-16471909A7F7}" destId="{CF656CB5-4192-4481-8BEE-73368599747D}" srcOrd="1" destOrd="0" presId="urn:microsoft.com/office/officeart/2005/8/layout/hierarchy1"/>
    <dgm:cxn modelId="{E05138A5-B046-4D03-A69D-A1B75306DF65}" type="presParOf" srcId="{364ADD35-4DD7-43F2-AA7C-C2FA5957CFDC}" destId="{B2F8FCCA-B556-4002-A888-79CBD952B8A3}" srcOrd="1" destOrd="0" presId="urn:microsoft.com/office/officeart/2005/8/layout/hierarchy1"/>
    <dgm:cxn modelId="{A5074C49-CE83-4667-8AFC-42E3995D8BB2}" type="presParOf" srcId="{B2F8FCCA-B556-4002-A888-79CBD952B8A3}" destId="{82239E53-77CC-4465-B723-40D642BC83E7}" srcOrd="0" destOrd="0" presId="urn:microsoft.com/office/officeart/2005/8/layout/hierarchy1"/>
    <dgm:cxn modelId="{FAB57CF9-D363-43F3-B667-5547F29EA1C6}" type="presParOf" srcId="{B2F8FCCA-B556-4002-A888-79CBD952B8A3}" destId="{3F68A042-2C8C-4A4A-A02E-447E5B150767}" srcOrd="1" destOrd="0" presId="urn:microsoft.com/office/officeart/2005/8/layout/hierarchy1"/>
    <dgm:cxn modelId="{ED290E7E-A1DA-4A45-BF80-61E41B2E58B7}" type="presParOf" srcId="{3F68A042-2C8C-4A4A-A02E-447E5B150767}" destId="{57494FF4-7C1B-4F10-A458-6965653DAC7C}" srcOrd="0" destOrd="0" presId="urn:microsoft.com/office/officeart/2005/8/layout/hierarchy1"/>
    <dgm:cxn modelId="{4A7C75D0-E4E0-4FD5-8048-66CCD3E83AF2}" type="presParOf" srcId="{57494FF4-7C1B-4F10-A458-6965653DAC7C}" destId="{5C4A023B-DD73-4C78-A448-E6925FEDFFD4}" srcOrd="0" destOrd="0" presId="urn:microsoft.com/office/officeart/2005/8/layout/hierarchy1"/>
    <dgm:cxn modelId="{B99AD0A3-90F7-4A2F-8D00-4E064F4052A9}" type="presParOf" srcId="{57494FF4-7C1B-4F10-A458-6965653DAC7C}" destId="{C4620E22-093D-43A0-B886-819D800356F9}" srcOrd="1" destOrd="0" presId="urn:microsoft.com/office/officeart/2005/8/layout/hierarchy1"/>
    <dgm:cxn modelId="{4FA89B18-D2AA-481E-9C45-F96AFBD23B64}" type="presParOf" srcId="{3F68A042-2C8C-4A4A-A02E-447E5B150767}" destId="{9F4B9A09-835D-4F77-8F6F-F358C83D8825}" srcOrd="1" destOrd="0" presId="urn:microsoft.com/office/officeart/2005/8/layout/hierarchy1"/>
    <dgm:cxn modelId="{BD918B09-506A-427E-A53E-552D202AA00A}" type="presParOf" srcId="{A2DB5160-58C2-459D-89DB-D754617A7362}" destId="{05047A99-9576-4D26-8670-A3278FBAD117}" srcOrd="6" destOrd="0" presId="urn:microsoft.com/office/officeart/2005/8/layout/hierarchy1"/>
    <dgm:cxn modelId="{E81030EA-7F0A-4D80-95CC-3F1FDC295082}" type="presParOf" srcId="{A2DB5160-58C2-459D-89DB-D754617A7362}" destId="{FB5E42A3-985E-405F-91CE-3D7A2D80970C}" srcOrd="7" destOrd="0" presId="urn:microsoft.com/office/officeart/2005/8/layout/hierarchy1"/>
    <dgm:cxn modelId="{AB356B17-3C41-4053-8C0E-D6D706360FC8}" type="presParOf" srcId="{FB5E42A3-985E-405F-91CE-3D7A2D80970C}" destId="{424D76EE-1332-4832-8FA0-016DD5E30E9C}" srcOrd="0" destOrd="0" presId="urn:microsoft.com/office/officeart/2005/8/layout/hierarchy1"/>
    <dgm:cxn modelId="{B4367A5A-C52C-4023-A4C9-61C492966B07}" type="presParOf" srcId="{424D76EE-1332-4832-8FA0-016DD5E30E9C}" destId="{D5A0FC68-4AD4-4D1F-AD8E-02F7A67D6E17}" srcOrd="0" destOrd="0" presId="urn:microsoft.com/office/officeart/2005/8/layout/hierarchy1"/>
    <dgm:cxn modelId="{30846047-52AD-41AA-B7B1-22163B21DC11}" type="presParOf" srcId="{424D76EE-1332-4832-8FA0-016DD5E30E9C}" destId="{0CEE9796-2009-49D6-B938-030E3EA393F1}" srcOrd="1" destOrd="0" presId="urn:microsoft.com/office/officeart/2005/8/layout/hierarchy1"/>
    <dgm:cxn modelId="{AE862749-1668-4D37-9E70-70E8B7BE06FF}" type="presParOf" srcId="{FB5E42A3-985E-405F-91CE-3D7A2D80970C}" destId="{CF8306AA-9C1A-4F98-9323-4EF85152F3A2}" srcOrd="1" destOrd="0" presId="urn:microsoft.com/office/officeart/2005/8/layout/hierarchy1"/>
    <dgm:cxn modelId="{9BAC8AD0-8182-4E82-AD57-1187667D700F}" type="presParOf" srcId="{CF8306AA-9C1A-4F98-9323-4EF85152F3A2}" destId="{A54FBC6C-5B50-4863-873A-3D41B183EE34}" srcOrd="0" destOrd="0" presId="urn:microsoft.com/office/officeart/2005/8/layout/hierarchy1"/>
    <dgm:cxn modelId="{15D97908-7660-41F8-A38A-395E110F65B2}" type="presParOf" srcId="{CF8306AA-9C1A-4F98-9323-4EF85152F3A2}" destId="{1F759AEF-1E3F-4E61-B920-AECDC3CB2409}" srcOrd="1" destOrd="0" presId="urn:microsoft.com/office/officeart/2005/8/layout/hierarchy1"/>
    <dgm:cxn modelId="{2931B6D1-BC5F-499D-AC4D-8702AA035817}" type="presParOf" srcId="{1F759AEF-1E3F-4E61-B920-AECDC3CB2409}" destId="{BB0B56C9-2488-4C2B-BD84-9D243372ABAE}" srcOrd="0" destOrd="0" presId="urn:microsoft.com/office/officeart/2005/8/layout/hierarchy1"/>
    <dgm:cxn modelId="{D9F4DE45-5E97-4317-B6D4-5BD5F8E1BAC7}" type="presParOf" srcId="{BB0B56C9-2488-4C2B-BD84-9D243372ABAE}" destId="{A2068885-74F8-4654-8DC6-1C5743CF452C}" srcOrd="0" destOrd="0" presId="urn:microsoft.com/office/officeart/2005/8/layout/hierarchy1"/>
    <dgm:cxn modelId="{0F40BE65-5DC0-4F5D-8A88-4A7C417ED46A}" type="presParOf" srcId="{BB0B56C9-2488-4C2B-BD84-9D243372ABAE}" destId="{F2A6DD49-1354-4CF1-8065-4D66DCEEC6AC}" srcOrd="1" destOrd="0" presId="urn:microsoft.com/office/officeart/2005/8/layout/hierarchy1"/>
    <dgm:cxn modelId="{0B1CACCF-0072-4901-850C-5260739C6408}" type="presParOf" srcId="{1F759AEF-1E3F-4E61-B920-AECDC3CB2409}" destId="{74FA466C-910B-480B-B58D-9F1CDC0C1AD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F00BA-9ED7-4BA0-B77B-8E02CC0E83B8}">
      <dsp:nvSpPr>
        <dsp:cNvPr id="0" name=""/>
        <dsp:cNvSpPr/>
      </dsp:nvSpPr>
      <dsp:spPr>
        <a:xfrm>
          <a:off x="463033" y="0"/>
          <a:ext cx="5811838" cy="581183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696E2-EE5A-4C29-B4A1-CD804522F68C}">
      <dsp:nvSpPr>
        <dsp:cNvPr id="0" name=""/>
        <dsp:cNvSpPr/>
      </dsp:nvSpPr>
      <dsp:spPr>
        <a:xfrm>
          <a:off x="125631" y="582776"/>
          <a:ext cx="10264336" cy="424785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60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การประเมินและรักษาผลของการเปลี่ยนแปลง (</a:t>
          </a:r>
          <a:r>
            <a:rPr lang="en-US" sz="60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Evaluation and Institutionalizing Change)</a:t>
          </a:r>
        </a:p>
      </dsp:txBody>
      <dsp:txXfrm>
        <a:off x="332994" y="790139"/>
        <a:ext cx="9849610" cy="383312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E6488-2503-4F5C-BA6E-673B3D77784C}">
      <dsp:nvSpPr>
        <dsp:cNvPr id="0" name=""/>
        <dsp:cNvSpPr/>
      </dsp:nvSpPr>
      <dsp:spPr>
        <a:xfrm>
          <a:off x="2407775" y="2925762"/>
          <a:ext cx="480696" cy="2047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0348" y="0"/>
              </a:lnTo>
              <a:lnTo>
                <a:pt x="240348" y="2047167"/>
              </a:lnTo>
              <a:lnTo>
                <a:pt x="480696" y="2047167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39E247-2C46-4A25-8E4F-693C56FB2991}">
      <dsp:nvSpPr>
        <dsp:cNvPr id="0" name=""/>
        <dsp:cNvSpPr/>
      </dsp:nvSpPr>
      <dsp:spPr>
        <a:xfrm>
          <a:off x="2407775" y="2880042"/>
          <a:ext cx="4806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0696" y="45720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B0D96F-1264-4AAA-A2EA-11140E51F941}">
      <dsp:nvSpPr>
        <dsp:cNvPr id="0" name=""/>
        <dsp:cNvSpPr/>
      </dsp:nvSpPr>
      <dsp:spPr>
        <a:xfrm>
          <a:off x="2407775" y="878595"/>
          <a:ext cx="480696" cy="2047167"/>
        </a:xfrm>
        <a:custGeom>
          <a:avLst/>
          <a:gdLst/>
          <a:ahLst/>
          <a:cxnLst/>
          <a:rect l="0" t="0" r="0" b="0"/>
          <a:pathLst>
            <a:path>
              <a:moveTo>
                <a:pt x="0" y="2047167"/>
              </a:moveTo>
              <a:lnTo>
                <a:pt x="240348" y="2047167"/>
              </a:lnTo>
              <a:lnTo>
                <a:pt x="240348" y="0"/>
              </a:lnTo>
              <a:lnTo>
                <a:pt x="480696" y="0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407B4-2F35-4279-A599-E20CFC1C27BE}">
      <dsp:nvSpPr>
        <dsp:cNvPr id="0" name=""/>
        <dsp:cNvSpPr/>
      </dsp:nvSpPr>
      <dsp:spPr>
        <a:xfrm>
          <a:off x="4294" y="1075429"/>
          <a:ext cx="2403481" cy="10332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1" kern="1200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L: Learning</a:t>
          </a:r>
          <a:endParaRPr lang="th-TH" sz="4000" b="1" kern="1200" cap="none" spc="0" dirty="0">
            <a:ln/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294" y="1075429"/>
        <a:ext cx="2403481" cy="1033265"/>
      </dsp:txXfrm>
    </dsp:sp>
    <dsp:sp modelId="{BE59B9EF-16A5-4940-A8EB-F2960735119C}">
      <dsp:nvSpPr>
        <dsp:cNvPr id="0" name=""/>
        <dsp:cNvSpPr/>
      </dsp:nvSpPr>
      <dsp:spPr>
        <a:xfrm>
          <a:off x="4294" y="2409129"/>
          <a:ext cx="2403481" cy="10332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4000" b="1" kern="1200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การเรียนรู้</a:t>
          </a:r>
        </a:p>
      </dsp:txBody>
      <dsp:txXfrm>
        <a:off x="4294" y="2409129"/>
        <a:ext cx="2403481" cy="1033265"/>
      </dsp:txXfrm>
    </dsp:sp>
    <dsp:sp modelId="{99846781-458D-43EE-B77A-A105F999AC97}">
      <dsp:nvSpPr>
        <dsp:cNvPr id="0" name=""/>
        <dsp:cNvSpPr/>
      </dsp:nvSpPr>
      <dsp:spPr>
        <a:xfrm>
          <a:off x="2888471" y="5228"/>
          <a:ext cx="5336833" cy="17467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4000" b="1" kern="1200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-การติดตามประเมินความก้าวหน้า</a:t>
          </a:r>
        </a:p>
      </dsp:txBody>
      <dsp:txXfrm>
        <a:off x="2888471" y="5228"/>
        <a:ext cx="5336833" cy="1746732"/>
      </dsp:txXfrm>
    </dsp:sp>
    <dsp:sp modelId="{C4EA7C30-6A1D-4002-8E72-5B950829129D}">
      <dsp:nvSpPr>
        <dsp:cNvPr id="0" name=""/>
        <dsp:cNvSpPr/>
      </dsp:nvSpPr>
      <dsp:spPr>
        <a:xfrm>
          <a:off x="2888471" y="2052396"/>
          <a:ext cx="5336833" cy="17467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4000" b="1" kern="1200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-การเก็บและแบ่งปันความรู้</a:t>
          </a:r>
        </a:p>
      </dsp:txBody>
      <dsp:txXfrm>
        <a:off x="2888471" y="2052396"/>
        <a:ext cx="5336833" cy="1746732"/>
      </dsp:txXfrm>
    </dsp:sp>
    <dsp:sp modelId="{9FE1D2DB-17A4-4F78-92B1-0D9F0EB68787}">
      <dsp:nvSpPr>
        <dsp:cNvPr id="0" name=""/>
        <dsp:cNvSpPr/>
      </dsp:nvSpPr>
      <dsp:spPr>
        <a:xfrm>
          <a:off x="2888471" y="4099563"/>
          <a:ext cx="5336833" cy="17467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4000" b="1" kern="1200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-การหาโอกาสในการสร้างนวัตกรรม</a:t>
          </a:r>
        </a:p>
      </dsp:txBody>
      <dsp:txXfrm>
        <a:off x="2888471" y="4099563"/>
        <a:ext cx="5336833" cy="174673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3BF33-B210-4D5C-BFB2-FD41C347583E}">
      <dsp:nvSpPr>
        <dsp:cNvPr id="0" name=""/>
        <dsp:cNvSpPr/>
      </dsp:nvSpPr>
      <dsp:spPr>
        <a:xfrm>
          <a:off x="2868973" y="3204356"/>
          <a:ext cx="430634" cy="2329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5317" y="0"/>
              </a:lnTo>
              <a:lnTo>
                <a:pt x="215317" y="2329500"/>
              </a:lnTo>
              <a:lnTo>
                <a:pt x="430634" y="2329500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F92794-6E8C-4B33-A151-EB0CAF35DD25}">
      <dsp:nvSpPr>
        <dsp:cNvPr id="0" name=""/>
        <dsp:cNvSpPr/>
      </dsp:nvSpPr>
      <dsp:spPr>
        <a:xfrm>
          <a:off x="2868973" y="3204356"/>
          <a:ext cx="430634" cy="227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5317" y="0"/>
              </a:lnTo>
              <a:lnTo>
                <a:pt x="215317" y="227385"/>
              </a:lnTo>
              <a:lnTo>
                <a:pt x="430634" y="227385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9C548F-552E-4DFB-AF4B-F5E7671922FA}">
      <dsp:nvSpPr>
        <dsp:cNvPr id="0" name=""/>
        <dsp:cNvSpPr/>
      </dsp:nvSpPr>
      <dsp:spPr>
        <a:xfrm>
          <a:off x="2868973" y="1102988"/>
          <a:ext cx="430634" cy="2101367"/>
        </a:xfrm>
        <a:custGeom>
          <a:avLst/>
          <a:gdLst/>
          <a:ahLst/>
          <a:cxnLst/>
          <a:rect l="0" t="0" r="0" b="0"/>
          <a:pathLst>
            <a:path>
              <a:moveTo>
                <a:pt x="0" y="2101367"/>
              </a:moveTo>
              <a:lnTo>
                <a:pt x="215317" y="2101367"/>
              </a:lnTo>
              <a:lnTo>
                <a:pt x="215317" y="0"/>
              </a:lnTo>
              <a:lnTo>
                <a:pt x="430634" y="0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57034-9E86-41D9-B36C-9B677D04B364}">
      <dsp:nvSpPr>
        <dsp:cNvPr id="0" name=""/>
        <dsp:cNvSpPr/>
      </dsp:nvSpPr>
      <dsp:spPr>
        <a:xfrm>
          <a:off x="2" y="1390118"/>
          <a:ext cx="2868971" cy="10300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1" kern="1200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I: Integration</a:t>
          </a:r>
          <a:endParaRPr lang="th-TH" sz="3600" b="1" kern="1200" cap="none" spc="0" dirty="0">
            <a:ln/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" y="1390118"/>
        <a:ext cx="2868971" cy="1030060"/>
      </dsp:txXfrm>
    </dsp:sp>
    <dsp:sp modelId="{62557B6C-542E-4C2C-931D-A35F8A533B88}">
      <dsp:nvSpPr>
        <dsp:cNvPr id="0" name=""/>
        <dsp:cNvSpPr/>
      </dsp:nvSpPr>
      <dsp:spPr>
        <a:xfrm>
          <a:off x="2" y="2689325"/>
          <a:ext cx="2868971" cy="10300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600" b="1" kern="1200" cap="none" spc="0" dirty="0" err="1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บูรณา</a:t>
          </a:r>
          <a:r>
            <a:rPr lang="th-TH" sz="3600" b="1" kern="1200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</a:t>
          </a:r>
        </a:p>
      </dsp:txBody>
      <dsp:txXfrm>
        <a:off x="2" y="2689325"/>
        <a:ext cx="2868971" cy="1030060"/>
      </dsp:txXfrm>
    </dsp:sp>
    <dsp:sp modelId="{9FE6491B-9BA1-4B07-9694-ED0E8E24CADF}">
      <dsp:nvSpPr>
        <dsp:cNvPr id="0" name=""/>
        <dsp:cNvSpPr/>
      </dsp:nvSpPr>
      <dsp:spPr>
        <a:xfrm>
          <a:off x="3299607" y="67391"/>
          <a:ext cx="7673190" cy="2071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600" b="1" kern="1200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-การนำผลการประเมินไปพัฒนาและปรับปรุง เพื่อการปรับแผนบนพื้นฐานของสิ่งที่พบจากการประเมินผลและผลการดำเนินงานขององค์การ</a:t>
          </a:r>
        </a:p>
      </dsp:txBody>
      <dsp:txXfrm>
        <a:off x="3299607" y="67391"/>
        <a:ext cx="7673190" cy="2071193"/>
      </dsp:txXfrm>
    </dsp:sp>
    <dsp:sp modelId="{310B38C8-B2E2-4749-A979-9A2ABEBF64DB}">
      <dsp:nvSpPr>
        <dsp:cNvPr id="0" name=""/>
        <dsp:cNvSpPr/>
      </dsp:nvSpPr>
      <dsp:spPr>
        <a:xfrm>
          <a:off x="3299607" y="2407731"/>
          <a:ext cx="7673190" cy="2048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600" b="1" kern="1200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</a:t>
          </a:r>
          <a:r>
            <a:rPr lang="th-TH" sz="3600" b="1" kern="1200" cap="none" spc="0" dirty="0" err="1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การทำ</a:t>
          </a:r>
          <a:r>
            <a:rPr lang="th-TH" sz="3600" b="1" kern="1200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ให้กระบวนการและการปฏิบัติงานในหน่วยงานต่างๆ ประสานกลมกลืน</a:t>
          </a:r>
        </a:p>
      </dsp:txBody>
      <dsp:txXfrm>
        <a:off x="3299607" y="2407731"/>
        <a:ext cx="7673190" cy="2048018"/>
      </dsp:txXfrm>
    </dsp:sp>
    <dsp:sp modelId="{18CCE323-6E4A-4283-A4BB-01550BCCC6A7}">
      <dsp:nvSpPr>
        <dsp:cNvPr id="0" name=""/>
        <dsp:cNvSpPr/>
      </dsp:nvSpPr>
      <dsp:spPr>
        <a:xfrm>
          <a:off x="3299607" y="4659000"/>
          <a:ext cx="7673190" cy="17497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600" b="1" kern="1200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-การเลือกตัวชี้วัดกระบวนการและผลลัพธ์ที่ดีกว่าเดิม</a:t>
          </a:r>
        </a:p>
      </dsp:txBody>
      <dsp:txXfrm>
        <a:off x="3299607" y="4659000"/>
        <a:ext cx="7673190" cy="174971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0B73CC-947F-411F-8190-D8C5C1232BD1}">
      <dsp:nvSpPr>
        <dsp:cNvPr id="0" name=""/>
        <dsp:cNvSpPr/>
      </dsp:nvSpPr>
      <dsp:spPr>
        <a:xfrm>
          <a:off x="788669" y="0"/>
          <a:ext cx="8938260" cy="5811838"/>
        </a:xfrm>
        <a:prstGeom prst="rightArrow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520F69-C39A-441E-9601-B6F7F4C25A39}">
      <dsp:nvSpPr>
        <dsp:cNvPr id="0" name=""/>
        <dsp:cNvSpPr/>
      </dsp:nvSpPr>
      <dsp:spPr>
        <a:xfrm>
          <a:off x="1956447" y="1983905"/>
          <a:ext cx="6602705" cy="184402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54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สรุป </a:t>
          </a:r>
          <a:r>
            <a:rPr lang="en-US" sz="54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ADLI </a:t>
          </a:r>
          <a:r>
            <a:rPr lang="th-TH" sz="54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ได้แก่</a:t>
          </a:r>
        </a:p>
      </dsp:txBody>
      <dsp:txXfrm>
        <a:off x="2046465" y="2073923"/>
        <a:ext cx="6422669" cy="166399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6DB29-782A-4560-A14A-718962D33D70}">
      <dsp:nvSpPr>
        <dsp:cNvPr id="0" name=""/>
        <dsp:cNvSpPr/>
      </dsp:nvSpPr>
      <dsp:spPr>
        <a:xfrm>
          <a:off x="0" y="0"/>
          <a:ext cx="8412480" cy="12786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A: Approach </a:t>
          </a:r>
          <a:r>
            <a:rPr lang="th-TH" sz="3200" b="1" kern="1200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การออกแบบ เป้าหมาย ตัวชี้วัด</a:t>
          </a:r>
        </a:p>
      </dsp:txBody>
      <dsp:txXfrm>
        <a:off x="37449" y="37449"/>
        <a:ext cx="6924724" cy="1203706"/>
      </dsp:txXfrm>
    </dsp:sp>
    <dsp:sp modelId="{DDE32D99-1A8C-486E-A79D-ADC7691AB223}">
      <dsp:nvSpPr>
        <dsp:cNvPr id="0" name=""/>
        <dsp:cNvSpPr/>
      </dsp:nvSpPr>
      <dsp:spPr>
        <a:xfrm>
          <a:off x="704545" y="1511077"/>
          <a:ext cx="8412480" cy="12786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D: Deploy </a:t>
          </a:r>
          <a:r>
            <a:rPr lang="th-TH" sz="3200" b="1" kern="1200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การนำไปใช้ การจัดกิจกรรมดำเนินการตามกระบวนการ</a:t>
          </a:r>
        </a:p>
      </dsp:txBody>
      <dsp:txXfrm>
        <a:off x="741994" y="1548526"/>
        <a:ext cx="6801943" cy="1203706"/>
      </dsp:txXfrm>
    </dsp:sp>
    <dsp:sp modelId="{48B976BF-19A7-4F98-B529-A4E988B3B9EA}">
      <dsp:nvSpPr>
        <dsp:cNvPr id="0" name=""/>
        <dsp:cNvSpPr/>
      </dsp:nvSpPr>
      <dsp:spPr>
        <a:xfrm>
          <a:off x="1398574" y="3022155"/>
          <a:ext cx="8412480" cy="12786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L: Learning </a:t>
          </a:r>
          <a:r>
            <a:rPr lang="th-TH" sz="3200" b="1" kern="1200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การกำกับติดตามประเมินผลกระบวนการ</a:t>
          </a:r>
        </a:p>
      </dsp:txBody>
      <dsp:txXfrm>
        <a:off x="1436023" y="3059604"/>
        <a:ext cx="6812459" cy="1203706"/>
      </dsp:txXfrm>
    </dsp:sp>
    <dsp:sp modelId="{9AD7B32F-DE63-475F-A81D-47E2211C4A02}">
      <dsp:nvSpPr>
        <dsp:cNvPr id="0" name=""/>
        <dsp:cNvSpPr/>
      </dsp:nvSpPr>
      <dsp:spPr>
        <a:xfrm>
          <a:off x="2103119" y="4533233"/>
          <a:ext cx="8412480" cy="12786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I: Integration </a:t>
          </a:r>
          <a:r>
            <a:rPr lang="th-TH" sz="2800" b="1" kern="1200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การนำผลการประเมินไปพัฒนาปรับปรุง โดยนำเครื่องมือทั้ง 6 หมวด มาใช้ปรับปรุง</a:t>
          </a:r>
          <a:r>
            <a:rPr lang="th-TH" sz="2800" b="1" kern="1200" cap="none" spc="0" dirty="0" err="1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บูรณา</a:t>
          </a:r>
          <a:r>
            <a:rPr lang="th-TH" sz="2800" b="1" kern="1200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การร่วมกัน </a:t>
          </a:r>
        </a:p>
      </dsp:txBody>
      <dsp:txXfrm>
        <a:off x="2140568" y="4570682"/>
        <a:ext cx="6801943" cy="1203706"/>
      </dsp:txXfrm>
    </dsp:sp>
    <dsp:sp modelId="{24E6E797-04F6-4DDC-A7DB-496B20125C02}">
      <dsp:nvSpPr>
        <dsp:cNvPr id="0" name=""/>
        <dsp:cNvSpPr/>
      </dsp:nvSpPr>
      <dsp:spPr>
        <a:xfrm>
          <a:off x="7581387" y="979294"/>
          <a:ext cx="831092" cy="831092"/>
        </a:xfrm>
        <a:prstGeom prst="downArrow">
          <a:avLst>
            <a:gd name="adj1" fmla="val 55000"/>
            <a:gd name="adj2" fmla="val 45000"/>
          </a:avLst>
        </a:prstGeom>
        <a:solidFill>
          <a:srgbClr val="7030A0">
            <a:alpha val="90000"/>
          </a:srgb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3200" b="1" kern="1200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768383" y="979294"/>
        <a:ext cx="457100" cy="625397"/>
      </dsp:txXfrm>
    </dsp:sp>
    <dsp:sp modelId="{0E308046-6616-438C-8D11-498E08873D70}">
      <dsp:nvSpPr>
        <dsp:cNvPr id="0" name=""/>
        <dsp:cNvSpPr/>
      </dsp:nvSpPr>
      <dsp:spPr>
        <a:xfrm>
          <a:off x="8285932" y="2490372"/>
          <a:ext cx="831092" cy="831092"/>
        </a:xfrm>
        <a:prstGeom prst="downArrow">
          <a:avLst>
            <a:gd name="adj1" fmla="val 55000"/>
            <a:gd name="adj2" fmla="val 45000"/>
          </a:avLst>
        </a:prstGeom>
        <a:solidFill>
          <a:srgbClr val="7030A0">
            <a:alpha val="90000"/>
          </a:srgb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3200" b="1" kern="1200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8472928" y="2490372"/>
        <a:ext cx="457100" cy="625397"/>
      </dsp:txXfrm>
    </dsp:sp>
    <dsp:sp modelId="{731ECA85-445B-48C8-948F-56911E8ADD20}">
      <dsp:nvSpPr>
        <dsp:cNvPr id="0" name=""/>
        <dsp:cNvSpPr/>
      </dsp:nvSpPr>
      <dsp:spPr>
        <a:xfrm>
          <a:off x="8979961" y="4001450"/>
          <a:ext cx="831092" cy="831092"/>
        </a:xfrm>
        <a:prstGeom prst="downArrow">
          <a:avLst>
            <a:gd name="adj1" fmla="val 55000"/>
            <a:gd name="adj2" fmla="val 45000"/>
          </a:avLst>
        </a:prstGeom>
        <a:solidFill>
          <a:srgbClr val="7030A0">
            <a:alpha val="90000"/>
          </a:srgb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3200" b="1" kern="1200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9166957" y="4001450"/>
        <a:ext cx="457100" cy="62539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0B73CC-947F-411F-8190-D8C5C1232BD1}">
      <dsp:nvSpPr>
        <dsp:cNvPr id="0" name=""/>
        <dsp:cNvSpPr/>
      </dsp:nvSpPr>
      <dsp:spPr>
        <a:xfrm>
          <a:off x="776776" y="0"/>
          <a:ext cx="8803468" cy="5811838"/>
        </a:xfrm>
        <a:prstGeom prst="rightArrow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520F69-C39A-441E-9601-B6F7F4C25A39}">
      <dsp:nvSpPr>
        <dsp:cNvPr id="0" name=""/>
        <dsp:cNvSpPr/>
      </dsp:nvSpPr>
      <dsp:spPr>
        <a:xfrm>
          <a:off x="1292366" y="1703821"/>
          <a:ext cx="7772289" cy="24041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48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การประเมินผลลัพธ์การขับเคลื่อนองค์การสู่ความเป็นเลิศด้วย </a:t>
          </a:r>
          <a:r>
            <a:rPr lang="en-US" sz="4800" b="1" kern="1200" cap="none" spc="0" dirty="0" err="1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LeTCI</a:t>
          </a:r>
          <a:endParaRPr lang="th-TH" sz="4800" b="1" kern="1200" cap="none" spc="0" dirty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409729" y="1821184"/>
        <a:ext cx="7537563" cy="216946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E0BCE-57B4-4559-A846-EA6B7077C790}">
      <dsp:nvSpPr>
        <dsp:cNvPr id="0" name=""/>
        <dsp:cNvSpPr/>
      </dsp:nvSpPr>
      <dsp:spPr>
        <a:xfrm>
          <a:off x="3430744" y="2905919"/>
          <a:ext cx="684181" cy="1555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2090" y="0"/>
              </a:lnTo>
              <a:lnTo>
                <a:pt x="342090" y="1555218"/>
              </a:lnTo>
              <a:lnTo>
                <a:pt x="684181" y="1555218"/>
              </a:lnTo>
            </a:path>
          </a:pathLst>
        </a:custGeom>
        <a:noFill/>
        <a:ln w="28575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AE935D-C402-44A1-B395-648DF8968CAC}">
      <dsp:nvSpPr>
        <dsp:cNvPr id="0" name=""/>
        <dsp:cNvSpPr/>
      </dsp:nvSpPr>
      <dsp:spPr>
        <a:xfrm>
          <a:off x="3430744" y="1350700"/>
          <a:ext cx="684181" cy="1555218"/>
        </a:xfrm>
        <a:custGeom>
          <a:avLst/>
          <a:gdLst/>
          <a:ahLst/>
          <a:cxnLst/>
          <a:rect l="0" t="0" r="0" b="0"/>
          <a:pathLst>
            <a:path>
              <a:moveTo>
                <a:pt x="0" y="1555218"/>
              </a:moveTo>
              <a:lnTo>
                <a:pt x="342090" y="1555218"/>
              </a:lnTo>
              <a:lnTo>
                <a:pt x="342090" y="0"/>
              </a:lnTo>
              <a:lnTo>
                <a:pt x="684181" y="0"/>
              </a:lnTo>
            </a:path>
          </a:pathLst>
        </a:custGeom>
        <a:noFill/>
        <a:ln w="28575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9C85C4-B1A6-4318-9F67-B6070E9BA321}">
      <dsp:nvSpPr>
        <dsp:cNvPr id="0" name=""/>
        <dsp:cNvSpPr/>
      </dsp:nvSpPr>
      <dsp:spPr>
        <a:xfrm>
          <a:off x="9837" y="1374304"/>
          <a:ext cx="3420907" cy="30632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Le: Level “</a:t>
          </a:r>
          <a:r>
            <a:rPr lang="th-TH" sz="4400" b="1" kern="1200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ระดับ” หมายถึง</a:t>
          </a:r>
        </a:p>
      </dsp:txBody>
      <dsp:txXfrm>
        <a:off x="9837" y="1374304"/>
        <a:ext cx="3420907" cy="3063229"/>
      </dsp:txXfrm>
    </dsp:sp>
    <dsp:sp modelId="{766FC492-1966-4AD7-9252-E861411FA72D}">
      <dsp:nvSpPr>
        <dsp:cNvPr id="0" name=""/>
        <dsp:cNvSpPr/>
      </dsp:nvSpPr>
      <dsp:spPr>
        <a:xfrm>
          <a:off x="4114926" y="9288"/>
          <a:ext cx="6390836" cy="26828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4400" b="1" kern="1200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ระดับของผลการดำเนินการในปัจจุบัน โดยใช้มาตรวัดที่นำมาใช้ประโยชน์ได้</a:t>
          </a:r>
        </a:p>
      </dsp:txBody>
      <dsp:txXfrm>
        <a:off x="4114926" y="9288"/>
        <a:ext cx="6390836" cy="2682824"/>
      </dsp:txXfrm>
    </dsp:sp>
    <dsp:sp modelId="{B39A6421-D335-4F94-BD0E-0BE3A37C3CCE}">
      <dsp:nvSpPr>
        <dsp:cNvPr id="0" name=""/>
        <dsp:cNvSpPr/>
      </dsp:nvSpPr>
      <dsp:spPr>
        <a:xfrm>
          <a:off x="4114926" y="3119725"/>
          <a:ext cx="6390836" cy="26828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4400" b="1" kern="1200" cap="none" spc="0" dirty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14926" y="3119725"/>
        <a:ext cx="6390836" cy="268282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C2D0A4-D713-4929-A00D-937D2C129C0F}">
      <dsp:nvSpPr>
        <dsp:cNvPr id="0" name=""/>
        <dsp:cNvSpPr/>
      </dsp:nvSpPr>
      <dsp:spPr>
        <a:xfrm>
          <a:off x="2550869" y="2905919"/>
          <a:ext cx="429378" cy="17845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689" y="0"/>
              </a:lnTo>
              <a:lnTo>
                <a:pt x="214689" y="1784516"/>
              </a:lnTo>
              <a:lnTo>
                <a:pt x="429378" y="1784516"/>
              </a:lnTo>
            </a:path>
          </a:pathLst>
        </a:custGeom>
        <a:noFill/>
        <a:ln w="28575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067742-BA01-43C4-BAB0-3EB11942DEBA}">
      <dsp:nvSpPr>
        <dsp:cNvPr id="0" name=""/>
        <dsp:cNvSpPr/>
      </dsp:nvSpPr>
      <dsp:spPr>
        <a:xfrm>
          <a:off x="2550869" y="2659012"/>
          <a:ext cx="429378" cy="246906"/>
        </a:xfrm>
        <a:custGeom>
          <a:avLst/>
          <a:gdLst/>
          <a:ahLst/>
          <a:cxnLst/>
          <a:rect l="0" t="0" r="0" b="0"/>
          <a:pathLst>
            <a:path>
              <a:moveTo>
                <a:pt x="0" y="246906"/>
              </a:moveTo>
              <a:lnTo>
                <a:pt x="214689" y="246906"/>
              </a:lnTo>
              <a:lnTo>
                <a:pt x="214689" y="0"/>
              </a:lnTo>
              <a:lnTo>
                <a:pt x="429378" y="0"/>
              </a:lnTo>
            </a:path>
          </a:pathLst>
        </a:custGeom>
        <a:noFill/>
        <a:ln w="28575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51FDFD-0218-4738-A5C1-E3BC1EBB3D5F}">
      <dsp:nvSpPr>
        <dsp:cNvPr id="0" name=""/>
        <dsp:cNvSpPr/>
      </dsp:nvSpPr>
      <dsp:spPr>
        <a:xfrm>
          <a:off x="2550869" y="874496"/>
          <a:ext cx="429378" cy="2031422"/>
        </a:xfrm>
        <a:custGeom>
          <a:avLst/>
          <a:gdLst/>
          <a:ahLst/>
          <a:cxnLst/>
          <a:rect l="0" t="0" r="0" b="0"/>
          <a:pathLst>
            <a:path>
              <a:moveTo>
                <a:pt x="0" y="2031422"/>
              </a:moveTo>
              <a:lnTo>
                <a:pt x="214689" y="2031422"/>
              </a:lnTo>
              <a:lnTo>
                <a:pt x="214689" y="0"/>
              </a:lnTo>
              <a:lnTo>
                <a:pt x="429378" y="0"/>
              </a:lnTo>
            </a:path>
          </a:pathLst>
        </a:custGeom>
        <a:noFill/>
        <a:ln w="28575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9C85C4-B1A6-4318-9F67-B6070E9BA321}">
      <dsp:nvSpPr>
        <dsp:cNvPr id="0" name=""/>
        <dsp:cNvSpPr/>
      </dsp:nvSpPr>
      <dsp:spPr>
        <a:xfrm>
          <a:off x="3946" y="1130272"/>
          <a:ext cx="2546922" cy="35512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T: Trends “</a:t>
          </a:r>
          <a:r>
            <a:rPr lang="th-TH" sz="4000" b="1" kern="1200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แนวโน้ม”หมายถึง</a:t>
          </a:r>
        </a:p>
      </dsp:txBody>
      <dsp:txXfrm>
        <a:off x="3946" y="1130272"/>
        <a:ext cx="2546922" cy="3551293"/>
      </dsp:txXfrm>
    </dsp:sp>
    <dsp:sp modelId="{E88847D2-4C2E-4F88-B68E-3C9F3F4CF6B3}">
      <dsp:nvSpPr>
        <dsp:cNvPr id="0" name=""/>
        <dsp:cNvSpPr/>
      </dsp:nvSpPr>
      <dsp:spPr>
        <a:xfrm>
          <a:off x="2980247" y="116418"/>
          <a:ext cx="7531405" cy="15161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200" b="1" kern="1200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อัตราของการปรับปรุงผลการดำเนินการ หรือผลการดำเนินการที่ดีอย่างต่อเนื่อง</a:t>
          </a:r>
        </a:p>
      </dsp:txBody>
      <dsp:txXfrm>
        <a:off x="2980247" y="116418"/>
        <a:ext cx="7531405" cy="1516155"/>
      </dsp:txXfrm>
    </dsp:sp>
    <dsp:sp modelId="{22C3214B-D8AC-4140-A93C-54147F8EDCEF}">
      <dsp:nvSpPr>
        <dsp:cNvPr id="0" name=""/>
        <dsp:cNvSpPr/>
      </dsp:nvSpPr>
      <dsp:spPr>
        <a:xfrm>
          <a:off x="2980247" y="1900935"/>
          <a:ext cx="7531405" cy="15161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200" b="1" kern="1200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เช่น ความลาดชันของจุดที่แสดงข้อมูลบนแกนของเวลา ความครอบคลุมของการถ่ายทอดเพื่อนำไปปฏิบัติ</a:t>
          </a:r>
        </a:p>
      </dsp:txBody>
      <dsp:txXfrm>
        <a:off x="2980247" y="1900935"/>
        <a:ext cx="7531405" cy="1516155"/>
      </dsp:txXfrm>
    </dsp:sp>
    <dsp:sp modelId="{292C7D82-4636-4967-B08F-678CDA154237}">
      <dsp:nvSpPr>
        <dsp:cNvPr id="0" name=""/>
        <dsp:cNvSpPr/>
      </dsp:nvSpPr>
      <dsp:spPr>
        <a:xfrm>
          <a:off x="2980247" y="3685451"/>
          <a:ext cx="7531405" cy="20099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3200" b="1" kern="1200" cap="none" spc="0" dirty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980247" y="3685451"/>
        <a:ext cx="7531405" cy="200996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518D0-ED3A-43D4-A9C9-84DF370B2690}">
      <dsp:nvSpPr>
        <dsp:cNvPr id="0" name=""/>
        <dsp:cNvSpPr/>
      </dsp:nvSpPr>
      <dsp:spPr>
        <a:xfrm>
          <a:off x="3687428" y="2905919"/>
          <a:ext cx="182598" cy="18848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299" y="0"/>
              </a:lnTo>
              <a:lnTo>
                <a:pt x="91299" y="1884853"/>
              </a:lnTo>
              <a:lnTo>
                <a:pt x="182598" y="1884853"/>
              </a:lnTo>
            </a:path>
          </a:pathLst>
        </a:custGeom>
        <a:noFill/>
        <a:ln w="28575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48D2C2-16E7-4BD0-8D77-5EE960A7EFCA}">
      <dsp:nvSpPr>
        <dsp:cNvPr id="0" name=""/>
        <dsp:cNvSpPr/>
      </dsp:nvSpPr>
      <dsp:spPr>
        <a:xfrm>
          <a:off x="3687428" y="2860199"/>
          <a:ext cx="1825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1299" y="45720"/>
              </a:lnTo>
              <a:lnTo>
                <a:pt x="91299" y="50445"/>
              </a:lnTo>
              <a:lnTo>
                <a:pt x="182598" y="50445"/>
              </a:lnTo>
            </a:path>
          </a:pathLst>
        </a:custGeom>
        <a:noFill/>
        <a:ln w="28575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0DF85D-E00A-42B9-B934-D1A371A08969}">
      <dsp:nvSpPr>
        <dsp:cNvPr id="0" name=""/>
        <dsp:cNvSpPr/>
      </dsp:nvSpPr>
      <dsp:spPr>
        <a:xfrm>
          <a:off x="3687428" y="1075972"/>
          <a:ext cx="182598" cy="1829946"/>
        </a:xfrm>
        <a:custGeom>
          <a:avLst/>
          <a:gdLst/>
          <a:ahLst/>
          <a:cxnLst/>
          <a:rect l="0" t="0" r="0" b="0"/>
          <a:pathLst>
            <a:path>
              <a:moveTo>
                <a:pt x="0" y="1829946"/>
              </a:moveTo>
              <a:lnTo>
                <a:pt x="91299" y="1829946"/>
              </a:lnTo>
              <a:lnTo>
                <a:pt x="91299" y="0"/>
              </a:lnTo>
              <a:lnTo>
                <a:pt x="182598" y="0"/>
              </a:lnTo>
            </a:path>
          </a:pathLst>
        </a:custGeom>
        <a:noFill/>
        <a:ln w="28575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9C85C4-B1A6-4318-9F67-B6070E9BA321}">
      <dsp:nvSpPr>
        <dsp:cNvPr id="0" name=""/>
        <dsp:cNvSpPr/>
      </dsp:nvSpPr>
      <dsp:spPr>
        <a:xfrm>
          <a:off x="1949" y="970648"/>
          <a:ext cx="3685479" cy="38705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C: Comparisons “</a:t>
          </a:r>
          <a:r>
            <a:rPr lang="th-TH" sz="4000" b="1" kern="1200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การเปรียบเทียบ”หมายถึง</a:t>
          </a:r>
        </a:p>
      </dsp:txBody>
      <dsp:txXfrm>
        <a:off x="1949" y="970648"/>
        <a:ext cx="3685479" cy="3870540"/>
      </dsp:txXfrm>
    </dsp:sp>
    <dsp:sp modelId="{2F0B4A86-A3E9-43F0-9576-46625938D398}">
      <dsp:nvSpPr>
        <dsp:cNvPr id="0" name=""/>
        <dsp:cNvSpPr/>
      </dsp:nvSpPr>
      <dsp:spPr>
        <a:xfrm>
          <a:off x="3870026" y="204334"/>
          <a:ext cx="6643623" cy="17432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4000" b="1" kern="1200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-เปรียบเทียบผลการดำเนินการของสถาบันโดยเทียบกับข้อมูล</a:t>
          </a:r>
        </a:p>
      </dsp:txBody>
      <dsp:txXfrm>
        <a:off x="3870026" y="204334"/>
        <a:ext cx="6643623" cy="1743276"/>
      </dsp:txXfrm>
    </dsp:sp>
    <dsp:sp modelId="{68EEC6E2-0A35-4161-9142-4D36B8F3F7F2}">
      <dsp:nvSpPr>
        <dsp:cNvPr id="0" name=""/>
        <dsp:cNvSpPr/>
      </dsp:nvSpPr>
      <dsp:spPr>
        <a:xfrm>
          <a:off x="3870026" y="2039006"/>
          <a:ext cx="6643623" cy="17432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600" b="1" kern="1200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-ผลการดำเนินการของสถาบันเมื่อเทียบกับค่าเทียบเคียง หรือกับองค์การชั้นนำ</a:t>
          </a:r>
        </a:p>
      </dsp:txBody>
      <dsp:txXfrm>
        <a:off x="3870026" y="2039006"/>
        <a:ext cx="6643623" cy="1743276"/>
      </dsp:txXfrm>
    </dsp:sp>
    <dsp:sp modelId="{0A2A7376-72DB-467B-8529-5994B5162056}">
      <dsp:nvSpPr>
        <dsp:cNvPr id="0" name=""/>
        <dsp:cNvSpPr/>
      </dsp:nvSpPr>
      <dsp:spPr>
        <a:xfrm>
          <a:off x="3870026" y="3919134"/>
          <a:ext cx="6643623" cy="17432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4000" b="1" kern="1200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เช่น เปรียบเทียบกับคู่แข่งหรือสถาบันที่คล้ายคลึงกัน</a:t>
          </a:r>
        </a:p>
      </dsp:txBody>
      <dsp:txXfrm>
        <a:off x="3870026" y="3919134"/>
        <a:ext cx="6643623" cy="174327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18FD4-2152-4362-9F80-62F65E1607CE}">
      <dsp:nvSpPr>
        <dsp:cNvPr id="0" name=""/>
        <dsp:cNvSpPr/>
      </dsp:nvSpPr>
      <dsp:spPr>
        <a:xfrm>
          <a:off x="3286125" y="2905919"/>
          <a:ext cx="657224" cy="1493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8612" y="0"/>
              </a:lnTo>
              <a:lnTo>
                <a:pt x="328612" y="1493943"/>
              </a:lnTo>
              <a:lnTo>
                <a:pt x="657224" y="1493943"/>
              </a:lnTo>
            </a:path>
          </a:pathLst>
        </a:custGeom>
        <a:noFill/>
        <a:ln w="28575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C90BC7-C794-4666-B267-6409C43F7FF1}">
      <dsp:nvSpPr>
        <dsp:cNvPr id="0" name=""/>
        <dsp:cNvSpPr/>
      </dsp:nvSpPr>
      <dsp:spPr>
        <a:xfrm>
          <a:off x="3286125" y="1293041"/>
          <a:ext cx="657224" cy="1612877"/>
        </a:xfrm>
        <a:custGeom>
          <a:avLst/>
          <a:gdLst/>
          <a:ahLst/>
          <a:cxnLst/>
          <a:rect l="0" t="0" r="0" b="0"/>
          <a:pathLst>
            <a:path>
              <a:moveTo>
                <a:pt x="0" y="1612877"/>
              </a:moveTo>
              <a:lnTo>
                <a:pt x="328612" y="1612877"/>
              </a:lnTo>
              <a:lnTo>
                <a:pt x="328612" y="0"/>
              </a:lnTo>
              <a:lnTo>
                <a:pt x="657224" y="0"/>
              </a:lnTo>
            </a:path>
          </a:pathLst>
        </a:custGeom>
        <a:noFill/>
        <a:ln w="28575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9C85C4-B1A6-4318-9F67-B6070E9BA321}">
      <dsp:nvSpPr>
        <dsp:cNvPr id="0" name=""/>
        <dsp:cNvSpPr/>
      </dsp:nvSpPr>
      <dsp:spPr>
        <a:xfrm>
          <a:off x="0" y="682883"/>
          <a:ext cx="3286125" cy="44460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I: Integration “</a:t>
          </a:r>
          <a:r>
            <a:rPr lang="th-TH" sz="4000" b="1" kern="1200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การบูรณาการ” หมายถึง ความครอบคลุมและทั่วถึง</a:t>
          </a:r>
        </a:p>
      </dsp:txBody>
      <dsp:txXfrm>
        <a:off x="0" y="682883"/>
        <a:ext cx="3286125" cy="4446071"/>
      </dsp:txXfrm>
    </dsp:sp>
    <dsp:sp modelId="{0C014D3B-9F2E-4906-B47A-87E649EACDF4}">
      <dsp:nvSpPr>
        <dsp:cNvPr id="0" name=""/>
        <dsp:cNvSpPr/>
      </dsp:nvSpPr>
      <dsp:spPr>
        <a:xfrm>
          <a:off x="3943350" y="4480"/>
          <a:ext cx="6572250" cy="2577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4000" b="1" kern="1200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ตัววัดต่างๆ จำแนกประเภท (หมวด 1-6) เช่น ลูกค้า/ผู้มารับบริการ  หลักสูตร การตลาด และกระบวนการ</a:t>
          </a:r>
        </a:p>
      </dsp:txBody>
      <dsp:txXfrm>
        <a:off x="3943350" y="4480"/>
        <a:ext cx="6572250" cy="2577122"/>
      </dsp:txXfrm>
    </dsp:sp>
    <dsp:sp modelId="{37A8B454-6DFD-44CE-B2C8-5F4D478CD0D8}">
      <dsp:nvSpPr>
        <dsp:cNvPr id="0" name=""/>
        <dsp:cNvSpPr/>
      </dsp:nvSpPr>
      <dsp:spPr>
        <a:xfrm>
          <a:off x="3943350" y="2992367"/>
          <a:ext cx="6572250" cy="28149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4000" b="1" kern="1200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แผนปฏิบัติการที่ระบุไว้ในโครงร่างองค์การและหัวข้อที่อยู่ในหมวดกระบวนการในหมวด 1-6</a:t>
          </a:r>
        </a:p>
      </dsp:txBody>
      <dsp:txXfrm>
        <a:off x="3943350" y="2992367"/>
        <a:ext cx="6572250" cy="281499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5494D-148B-489A-9D57-C491DEC93732}">
      <dsp:nvSpPr>
        <dsp:cNvPr id="0" name=""/>
        <dsp:cNvSpPr/>
      </dsp:nvSpPr>
      <dsp:spPr>
        <a:xfrm>
          <a:off x="392854" y="0"/>
          <a:ext cx="9298940" cy="581183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CC2AE-6B07-48D8-8526-E6A5FE950531}">
      <dsp:nvSpPr>
        <dsp:cNvPr id="0" name=""/>
        <dsp:cNvSpPr/>
      </dsp:nvSpPr>
      <dsp:spPr>
        <a:xfrm>
          <a:off x="7487946" y="1178640"/>
          <a:ext cx="688121" cy="6881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CB4F88-E437-44A2-91CD-C2CF0D3BA70B}">
      <dsp:nvSpPr>
        <dsp:cNvPr id="0" name=""/>
        <dsp:cNvSpPr/>
      </dsp:nvSpPr>
      <dsp:spPr>
        <a:xfrm>
          <a:off x="1821692" y="1522701"/>
          <a:ext cx="8301052" cy="4289136"/>
        </a:xfrm>
        <a:prstGeom prst="round2Diag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64621" bIns="0" numCol="1" spcCol="1270" anchor="t" anchorCtr="0">
          <a:noAutofit/>
          <a:scene3d>
            <a:camera prst="orthographicFront"/>
            <a:lightRig rig="threePt" dir="t"/>
          </a:scene3d>
          <a:sp3d extrusionH="57150">
            <a:bevelT w="38100" h="38100" prst="angle"/>
          </a:sp3d>
        </a:bodyPr>
        <a:lstStyle/>
        <a:p>
          <a:pPr marL="0" lvl="0" indent="0" algn="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60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แนวทางการรักษาผลของการเปลี่ยนแปลง (</a:t>
          </a:r>
          <a:r>
            <a:rPr lang="en-US" sz="60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Institutionalization Framework)</a:t>
          </a:r>
        </a:p>
      </dsp:txBody>
      <dsp:txXfrm>
        <a:off x="2031070" y="1732079"/>
        <a:ext cx="7882296" cy="3870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5494D-148B-489A-9D57-C491DEC93732}">
      <dsp:nvSpPr>
        <dsp:cNvPr id="0" name=""/>
        <dsp:cNvSpPr/>
      </dsp:nvSpPr>
      <dsp:spPr>
        <a:xfrm>
          <a:off x="392854" y="0"/>
          <a:ext cx="9298940" cy="581183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CC2AE-6B07-48D8-8526-E6A5FE950531}">
      <dsp:nvSpPr>
        <dsp:cNvPr id="0" name=""/>
        <dsp:cNvSpPr/>
      </dsp:nvSpPr>
      <dsp:spPr>
        <a:xfrm>
          <a:off x="7487946" y="1178640"/>
          <a:ext cx="688121" cy="6881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CB4F88-E437-44A2-91CD-C2CF0D3BA70B}">
      <dsp:nvSpPr>
        <dsp:cNvPr id="0" name=""/>
        <dsp:cNvSpPr/>
      </dsp:nvSpPr>
      <dsp:spPr>
        <a:xfrm>
          <a:off x="1821692" y="1522701"/>
          <a:ext cx="8301052" cy="4289136"/>
        </a:xfrm>
        <a:prstGeom prst="round2Diag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64621" bIns="0" numCol="1" spcCol="1270" anchor="t" anchorCtr="0">
          <a:noAutofit/>
          <a:scene3d>
            <a:camera prst="orthographicFront"/>
            <a:lightRig rig="threePt" dir="t"/>
          </a:scene3d>
          <a:sp3d extrusionH="57150">
            <a:bevelT w="38100" h="38100" prst="angle"/>
          </a:sp3d>
        </a:bodyPr>
        <a:lstStyle/>
        <a:p>
          <a:pPr marL="0" lvl="0" indent="0" algn="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60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ข้อมูลสำหรับการประเมินผล </a:t>
          </a:r>
          <a:endParaRPr lang="en-US" sz="6000" b="1" kern="1200" cap="none" spc="0" dirty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031070" y="1732079"/>
        <a:ext cx="7882296" cy="387038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1B3FB-C972-4317-9D51-7C96FE9EAC42}">
      <dsp:nvSpPr>
        <dsp:cNvPr id="0" name=""/>
        <dsp:cNvSpPr/>
      </dsp:nvSpPr>
      <dsp:spPr>
        <a:xfrm>
          <a:off x="0" y="0"/>
          <a:ext cx="8938260" cy="26153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 </a:t>
          </a:r>
          <a:r>
            <a:rPr lang="th-TH" sz="2800" b="1" kern="1200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การขัดเกลาทางสังคม</a:t>
          </a:r>
          <a:r>
            <a:rPr lang="en-US" sz="2800" b="1" kern="1200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(Socialization) </a:t>
          </a:r>
          <a:r>
            <a:rPr lang="th-TH" sz="28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คือกิจกรรมที่มุ่งทำให้ผลของการเปลี่ยนแปลงดำรงอยู่ต่อไป ด้วยการสื่อสารข้อมูลเกี่ยวกับความเชื่อ คุณค่า ความสำคัญของกิจกรรมพัฒนาองค์การให้สมาชิกองค์การรับทราบเป็นระยะ</a:t>
          </a:r>
        </a:p>
      </dsp:txBody>
      <dsp:txXfrm>
        <a:off x="76600" y="76600"/>
        <a:ext cx="6235116" cy="2462127"/>
      </dsp:txXfrm>
    </dsp:sp>
    <dsp:sp modelId="{55860DAE-F209-4F62-9932-20C9FD84996E}">
      <dsp:nvSpPr>
        <dsp:cNvPr id="0" name=""/>
        <dsp:cNvSpPr/>
      </dsp:nvSpPr>
      <dsp:spPr>
        <a:xfrm>
          <a:off x="1577339" y="3196510"/>
          <a:ext cx="8938260" cy="26153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800" b="1" kern="1200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 ความมุ่งมั่น/ความผูกพัน (</a:t>
          </a:r>
          <a:r>
            <a:rPr lang="en-US" sz="2800" b="1" kern="1200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Commitment) </a:t>
          </a:r>
          <a:r>
            <a:rPr lang="th-TH" sz="28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คือกิจกรรมที่มุ่งตอกย้ำความมุ่งมั่นของพนักงานต่อวิธีปฏิบัติที่เกี่ยวข้องกับกิจกรรมพัฒนาองค์การอย่างต่อเนื่อง</a:t>
          </a:r>
        </a:p>
      </dsp:txBody>
      <dsp:txXfrm>
        <a:off x="1653939" y="3273110"/>
        <a:ext cx="5507757" cy="2462127"/>
      </dsp:txXfrm>
    </dsp:sp>
    <dsp:sp modelId="{38E105F3-BF04-43AE-901D-5242FBE6E8A9}">
      <dsp:nvSpPr>
        <dsp:cNvPr id="0" name=""/>
        <dsp:cNvSpPr/>
      </dsp:nvSpPr>
      <dsp:spPr>
        <a:xfrm>
          <a:off x="7238297" y="2055937"/>
          <a:ext cx="1699962" cy="1699962"/>
        </a:xfrm>
        <a:prstGeom prst="downArrow">
          <a:avLst>
            <a:gd name="adj1" fmla="val 55000"/>
            <a:gd name="adj2" fmla="val 45000"/>
          </a:avLst>
        </a:prstGeom>
        <a:solidFill>
          <a:srgbClr val="7030A0">
            <a:alpha val="90000"/>
          </a:srgb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2800" b="1" kern="1200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620788" y="2055937"/>
        <a:ext cx="934980" cy="1279221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D450F-3812-40DC-9B91-214D278BD22F}">
      <dsp:nvSpPr>
        <dsp:cNvPr id="0" name=""/>
        <dsp:cNvSpPr/>
      </dsp:nvSpPr>
      <dsp:spPr>
        <a:xfrm>
          <a:off x="0" y="0"/>
          <a:ext cx="8938260" cy="26153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200" b="1" kern="1200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3. การให้รางวัล (</a:t>
          </a:r>
          <a:r>
            <a:rPr lang="en-US" sz="3200" b="1" kern="1200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Reward Allocation) </a:t>
          </a:r>
          <a:r>
            <a:rPr lang="th-TH" sz="32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คือกิจกรรมที่มุ่งส่งเสริมการแสดงพฤติกรรมที่เกี่ยวข้องกับการเปลี่ยนแปลงด้วยการให้รางวัลทั้งภายในและภายนอก</a:t>
          </a:r>
        </a:p>
      </dsp:txBody>
      <dsp:txXfrm>
        <a:off x="76600" y="76600"/>
        <a:ext cx="6235116" cy="2462127"/>
      </dsp:txXfrm>
    </dsp:sp>
    <dsp:sp modelId="{EDDF860B-BD02-493A-AF40-9283FF05CB1B}">
      <dsp:nvSpPr>
        <dsp:cNvPr id="0" name=""/>
        <dsp:cNvSpPr/>
      </dsp:nvSpPr>
      <dsp:spPr>
        <a:xfrm>
          <a:off x="1577339" y="3196510"/>
          <a:ext cx="8938260" cy="26153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200" b="1" kern="1200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4. การเผยแพร่ (</a:t>
          </a:r>
          <a:r>
            <a:rPr lang="en-US" sz="3200" b="1" kern="1200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Diffusion) </a:t>
          </a:r>
          <a:r>
            <a:rPr lang="th-TH" sz="3200" b="1" kern="1200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th-TH" sz="32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คือกิจกรรมที่มุ่งทำให้กิจกรรมพัฒนาองค์การที่ประสบความสำเร็จในหน่วยงานหนึ่งๆ แพร่เข้าไปในหน่วยงานอื่นๆ  </a:t>
          </a:r>
        </a:p>
      </dsp:txBody>
      <dsp:txXfrm>
        <a:off x="1653939" y="3273110"/>
        <a:ext cx="5507757" cy="2462127"/>
      </dsp:txXfrm>
    </dsp:sp>
    <dsp:sp modelId="{E98BDE4F-47F8-4E46-AFAC-0ED31F285EB9}">
      <dsp:nvSpPr>
        <dsp:cNvPr id="0" name=""/>
        <dsp:cNvSpPr/>
      </dsp:nvSpPr>
      <dsp:spPr>
        <a:xfrm>
          <a:off x="7238297" y="2055937"/>
          <a:ext cx="1699962" cy="1699962"/>
        </a:xfrm>
        <a:prstGeom prst="downArrow">
          <a:avLst>
            <a:gd name="adj1" fmla="val 55000"/>
            <a:gd name="adj2" fmla="val 45000"/>
          </a:avLst>
        </a:prstGeom>
        <a:solidFill>
          <a:srgbClr val="7030A0">
            <a:alpha val="90000"/>
          </a:srgb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3200" b="1" kern="1200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620788" y="2055937"/>
        <a:ext cx="934980" cy="1279221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F697FB-432A-4C3B-9500-3AA955CAB82D}">
      <dsp:nvSpPr>
        <dsp:cNvPr id="0" name=""/>
        <dsp:cNvSpPr/>
      </dsp:nvSpPr>
      <dsp:spPr>
        <a:xfrm>
          <a:off x="0" y="0"/>
          <a:ext cx="8938260" cy="17435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800" b="1" kern="1200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5. การสร้างขวัญและกำลังใจ (</a:t>
          </a:r>
          <a:r>
            <a:rPr lang="en-US" sz="2800" b="1" kern="1200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Sensing and Calibration) </a:t>
          </a:r>
          <a:r>
            <a:rPr lang="th-TH" sz="28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คือกิจกรรมการสร้างพลังและกำลังใจที่ลดลง อันเป็นผลมาจากการเปลี่ยนแปลงที่เกิดจากปัจจัยต่างๆ คือ</a:t>
          </a:r>
        </a:p>
      </dsp:txBody>
      <dsp:txXfrm>
        <a:off x="51067" y="51067"/>
        <a:ext cx="7056831" cy="1641417"/>
      </dsp:txXfrm>
    </dsp:sp>
    <dsp:sp modelId="{3EB68848-4818-4149-9793-0D6BCCCBA3D1}">
      <dsp:nvSpPr>
        <dsp:cNvPr id="0" name=""/>
        <dsp:cNvSpPr/>
      </dsp:nvSpPr>
      <dsp:spPr>
        <a:xfrm>
          <a:off x="788669" y="2034143"/>
          <a:ext cx="8938260" cy="17435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6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-การเปลี่ยนตัวผู้บริหาร</a:t>
          </a:r>
        </a:p>
      </dsp:txBody>
      <dsp:txXfrm>
        <a:off x="839736" y="2085210"/>
        <a:ext cx="6914147" cy="1641417"/>
      </dsp:txXfrm>
    </dsp:sp>
    <dsp:sp modelId="{574539B6-D96E-4ADE-94F8-F0DEE97F2690}">
      <dsp:nvSpPr>
        <dsp:cNvPr id="0" name=""/>
        <dsp:cNvSpPr/>
      </dsp:nvSpPr>
      <dsp:spPr>
        <a:xfrm>
          <a:off x="1577339" y="4068286"/>
          <a:ext cx="8938260" cy="17435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6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-การลาออกของผู้ที่มีบทบาทสำคัญต่อการเปลี่ยนแปลง</a:t>
          </a:r>
        </a:p>
      </dsp:txBody>
      <dsp:txXfrm>
        <a:off x="1628406" y="4119353"/>
        <a:ext cx="6914147" cy="1641417"/>
      </dsp:txXfrm>
    </dsp:sp>
    <dsp:sp modelId="{67F05C32-5797-4E7C-96ED-223275C4FB2F}">
      <dsp:nvSpPr>
        <dsp:cNvPr id="0" name=""/>
        <dsp:cNvSpPr/>
      </dsp:nvSpPr>
      <dsp:spPr>
        <a:xfrm>
          <a:off x="7804951" y="1322193"/>
          <a:ext cx="1133308" cy="1133308"/>
        </a:xfrm>
        <a:prstGeom prst="downArrow">
          <a:avLst>
            <a:gd name="adj1" fmla="val 55000"/>
            <a:gd name="adj2" fmla="val 45000"/>
          </a:avLst>
        </a:prstGeom>
        <a:solidFill>
          <a:srgbClr val="7030A0">
            <a:alpha val="90000"/>
          </a:srgb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3600" b="1" kern="1200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8059945" y="1322193"/>
        <a:ext cx="623320" cy="852814"/>
      </dsp:txXfrm>
    </dsp:sp>
    <dsp:sp modelId="{79DFE152-4C05-4406-8A0D-7AA41E08B0EA}">
      <dsp:nvSpPr>
        <dsp:cNvPr id="0" name=""/>
        <dsp:cNvSpPr/>
      </dsp:nvSpPr>
      <dsp:spPr>
        <a:xfrm>
          <a:off x="8593621" y="3344712"/>
          <a:ext cx="1133308" cy="1133308"/>
        </a:xfrm>
        <a:prstGeom prst="downArrow">
          <a:avLst>
            <a:gd name="adj1" fmla="val 55000"/>
            <a:gd name="adj2" fmla="val 45000"/>
          </a:avLst>
        </a:prstGeom>
        <a:solidFill>
          <a:srgbClr val="7030A0">
            <a:alpha val="90000"/>
          </a:srgb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3600" b="1" kern="1200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8848615" y="3344712"/>
        <a:ext cx="623320" cy="852814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969F6-AD72-467B-B0DA-220D767A25CF}">
      <dsp:nvSpPr>
        <dsp:cNvPr id="0" name=""/>
        <dsp:cNvSpPr/>
      </dsp:nvSpPr>
      <dsp:spPr>
        <a:xfrm>
          <a:off x="0" y="0"/>
          <a:ext cx="8938260" cy="26153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6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การลาออกของบุคลากรจำนวนที่ผ่านการฝึกอบรมความรู้และทักษะที่เกี่ยวข้องกับกิจกรรมการเปลี่ยนแปลงองค์การ</a:t>
          </a:r>
        </a:p>
      </dsp:txBody>
      <dsp:txXfrm>
        <a:off x="76600" y="76600"/>
        <a:ext cx="6235116" cy="2462127"/>
      </dsp:txXfrm>
    </dsp:sp>
    <dsp:sp modelId="{21D4CAB4-90F5-4915-BB37-A0DB5ED2269C}">
      <dsp:nvSpPr>
        <dsp:cNvPr id="0" name=""/>
        <dsp:cNvSpPr/>
      </dsp:nvSpPr>
      <dsp:spPr>
        <a:xfrm>
          <a:off x="1577339" y="3196510"/>
          <a:ext cx="8938260" cy="26153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6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-รวมทั้งการแก้ไขปัญหาที่เกี่ยวข้องเพื่อให้ผลของการเปลี่ยนแปลงดำรงอยู่ต่อไปอย่างยั่งยืน</a:t>
          </a:r>
        </a:p>
      </dsp:txBody>
      <dsp:txXfrm>
        <a:off x="1653939" y="3273110"/>
        <a:ext cx="5507757" cy="2462127"/>
      </dsp:txXfrm>
    </dsp:sp>
    <dsp:sp modelId="{C5D4BEC7-FBCD-4DE1-9055-045DB30C3C8C}">
      <dsp:nvSpPr>
        <dsp:cNvPr id="0" name=""/>
        <dsp:cNvSpPr/>
      </dsp:nvSpPr>
      <dsp:spPr>
        <a:xfrm>
          <a:off x="7238297" y="2055937"/>
          <a:ext cx="1699962" cy="1699962"/>
        </a:xfrm>
        <a:prstGeom prst="downArrow">
          <a:avLst>
            <a:gd name="adj1" fmla="val 55000"/>
            <a:gd name="adj2" fmla="val 45000"/>
          </a:avLst>
        </a:prstGeom>
        <a:solidFill>
          <a:srgbClr val="7030A0">
            <a:alpha val="90000"/>
          </a:srgb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3600" b="1" kern="1200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620788" y="2055937"/>
        <a:ext cx="934980" cy="127922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5494D-148B-489A-9D57-C491DEC93732}">
      <dsp:nvSpPr>
        <dsp:cNvPr id="0" name=""/>
        <dsp:cNvSpPr/>
      </dsp:nvSpPr>
      <dsp:spPr>
        <a:xfrm>
          <a:off x="392854" y="0"/>
          <a:ext cx="9298940" cy="581183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CC2AE-6B07-48D8-8526-E6A5FE950531}">
      <dsp:nvSpPr>
        <dsp:cNvPr id="0" name=""/>
        <dsp:cNvSpPr/>
      </dsp:nvSpPr>
      <dsp:spPr>
        <a:xfrm>
          <a:off x="7487946" y="1178640"/>
          <a:ext cx="688121" cy="6881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CB4F88-E437-44A2-91CD-C2CF0D3BA70B}">
      <dsp:nvSpPr>
        <dsp:cNvPr id="0" name=""/>
        <dsp:cNvSpPr/>
      </dsp:nvSpPr>
      <dsp:spPr>
        <a:xfrm>
          <a:off x="1821692" y="1522701"/>
          <a:ext cx="8301052" cy="4289136"/>
        </a:xfrm>
        <a:prstGeom prst="round2Diag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64621" bIns="0" numCol="1" spcCol="1270" anchor="t" anchorCtr="0">
          <a:noAutofit/>
          <a:scene3d>
            <a:camera prst="orthographicFront"/>
            <a:lightRig rig="threePt" dir="t"/>
          </a:scene3d>
          <a:sp3d extrusionH="57150">
            <a:bevelT w="38100" h="38100" prst="angle"/>
          </a:sp3d>
        </a:bodyPr>
        <a:lstStyle/>
        <a:p>
          <a:pPr marL="0" lvl="0" indent="0" algn="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60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ตัวชี้วัดความยั่งยืน (</a:t>
          </a:r>
          <a:r>
            <a:rPr lang="en-US" sz="60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Indicators of Institutionalization)</a:t>
          </a:r>
        </a:p>
      </dsp:txBody>
      <dsp:txXfrm>
        <a:off x="2031070" y="1732079"/>
        <a:ext cx="7882296" cy="387038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F697FB-432A-4C3B-9500-3AA955CAB82D}">
      <dsp:nvSpPr>
        <dsp:cNvPr id="0" name=""/>
        <dsp:cNvSpPr/>
      </dsp:nvSpPr>
      <dsp:spPr>
        <a:xfrm>
          <a:off x="0" y="0"/>
          <a:ext cx="8938260" cy="17435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 </a:t>
          </a:r>
          <a:r>
            <a:rPr lang="th-TH" sz="40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ความรู้ (</a:t>
          </a:r>
          <a:r>
            <a:rPr lang="en-US" sz="40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Knowledge)</a:t>
          </a:r>
          <a:endParaRPr lang="th-TH" sz="4000" b="1" kern="1200" cap="none" spc="0" dirty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1067" y="51067"/>
        <a:ext cx="7056831" cy="1641417"/>
      </dsp:txXfrm>
    </dsp:sp>
    <dsp:sp modelId="{3EB68848-4818-4149-9793-0D6BCCCBA3D1}">
      <dsp:nvSpPr>
        <dsp:cNvPr id="0" name=""/>
        <dsp:cNvSpPr/>
      </dsp:nvSpPr>
      <dsp:spPr>
        <a:xfrm>
          <a:off x="788669" y="2034143"/>
          <a:ext cx="8938260" cy="17435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 </a:t>
          </a:r>
          <a:r>
            <a:rPr lang="th-TH" sz="40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ผลการปฏิบัติงาน (</a:t>
          </a:r>
          <a:r>
            <a:rPr lang="en-US" sz="40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Performance)</a:t>
          </a:r>
          <a:endParaRPr lang="th-TH" sz="4000" b="1" kern="1200" cap="none" spc="0" dirty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839736" y="2085210"/>
        <a:ext cx="6914147" cy="1641417"/>
      </dsp:txXfrm>
    </dsp:sp>
    <dsp:sp modelId="{574539B6-D96E-4ADE-94F8-F0DEE97F2690}">
      <dsp:nvSpPr>
        <dsp:cNvPr id="0" name=""/>
        <dsp:cNvSpPr/>
      </dsp:nvSpPr>
      <dsp:spPr>
        <a:xfrm>
          <a:off x="1577339" y="4068286"/>
          <a:ext cx="8938260" cy="17435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3. </a:t>
          </a:r>
          <a:r>
            <a:rPr lang="th-TH" sz="40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ความชื่นชอบ (</a:t>
          </a:r>
          <a:r>
            <a:rPr lang="en-US" sz="40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Preference)</a:t>
          </a:r>
          <a:endParaRPr lang="th-TH" sz="4000" b="1" kern="1200" cap="none" spc="0" dirty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628406" y="4119353"/>
        <a:ext cx="6914147" cy="1641417"/>
      </dsp:txXfrm>
    </dsp:sp>
    <dsp:sp modelId="{67F05C32-5797-4E7C-96ED-223275C4FB2F}">
      <dsp:nvSpPr>
        <dsp:cNvPr id="0" name=""/>
        <dsp:cNvSpPr/>
      </dsp:nvSpPr>
      <dsp:spPr>
        <a:xfrm>
          <a:off x="7813190" y="1325559"/>
          <a:ext cx="1133308" cy="1133308"/>
        </a:xfrm>
        <a:prstGeom prst="downArrow">
          <a:avLst>
            <a:gd name="adj1" fmla="val 55000"/>
            <a:gd name="adj2" fmla="val 45000"/>
          </a:avLst>
        </a:prstGeom>
        <a:solidFill>
          <a:srgbClr val="7030A0">
            <a:alpha val="90000"/>
          </a:srgb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4000" b="1" kern="1200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8068184" y="1325559"/>
        <a:ext cx="623320" cy="852814"/>
      </dsp:txXfrm>
    </dsp:sp>
    <dsp:sp modelId="{79DFE152-4C05-4406-8A0D-7AA41E08B0EA}">
      <dsp:nvSpPr>
        <dsp:cNvPr id="0" name=""/>
        <dsp:cNvSpPr/>
      </dsp:nvSpPr>
      <dsp:spPr>
        <a:xfrm>
          <a:off x="8593621" y="3344712"/>
          <a:ext cx="1133308" cy="1133308"/>
        </a:xfrm>
        <a:prstGeom prst="downArrow">
          <a:avLst>
            <a:gd name="adj1" fmla="val 55000"/>
            <a:gd name="adj2" fmla="val 45000"/>
          </a:avLst>
        </a:prstGeom>
        <a:solidFill>
          <a:srgbClr val="7030A0">
            <a:alpha val="90000"/>
          </a:srgb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4000" b="1" kern="1200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8848615" y="3344712"/>
        <a:ext cx="623320" cy="852814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3C09F-44C5-48DF-82BA-04C061E8F296}">
      <dsp:nvSpPr>
        <dsp:cNvPr id="0" name=""/>
        <dsp:cNvSpPr/>
      </dsp:nvSpPr>
      <dsp:spPr>
        <a:xfrm>
          <a:off x="0" y="0"/>
          <a:ext cx="8938260" cy="26153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4. </a:t>
          </a:r>
          <a:r>
            <a:rPr lang="th-TH" sz="40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ความเห็นชอบร่วมกันในบรรทัดฐาน (</a:t>
          </a:r>
          <a:r>
            <a:rPr lang="en-US" sz="40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Normative Consensus) </a:t>
          </a:r>
          <a:endParaRPr lang="th-TH" sz="4000" b="1" kern="1200" cap="none" spc="0" dirty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6600" y="76600"/>
        <a:ext cx="6235116" cy="2462127"/>
      </dsp:txXfrm>
    </dsp:sp>
    <dsp:sp modelId="{76BDCE8B-DFBF-4FF5-AD03-6FC91462E457}">
      <dsp:nvSpPr>
        <dsp:cNvPr id="0" name=""/>
        <dsp:cNvSpPr/>
      </dsp:nvSpPr>
      <dsp:spPr>
        <a:xfrm>
          <a:off x="1577339" y="3196510"/>
          <a:ext cx="8938260" cy="26153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5. </a:t>
          </a:r>
          <a:r>
            <a:rPr lang="th-TH" sz="40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ความเห็นชอบร่วมกันในค่านิยม (</a:t>
          </a:r>
          <a:r>
            <a:rPr lang="en-US" sz="40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Value Consensus)</a:t>
          </a:r>
          <a:endParaRPr lang="th-TH" sz="4000" b="1" kern="1200" cap="none" spc="0" dirty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653939" y="3273110"/>
        <a:ext cx="5507757" cy="2462127"/>
      </dsp:txXfrm>
    </dsp:sp>
    <dsp:sp modelId="{6D5B89D6-9C27-43B0-B21C-AA6826DDEAD6}">
      <dsp:nvSpPr>
        <dsp:cNvPr id="0" name=""/>
        <dsp:cNvSpPr/>
      </dsp:nvSpPr>
      <dsp:spPr>
        <a:xfrm>
          <a:off x="7238297" y="2055937"/>
          <a:ext cx="1699962" cy="1699962"/>
        </a:xfrm>
        <a:prstGeom prst="downArrow">
          <a:avLst>
            <a:gd name="adj1" fmla="val 55000"/>
            <a:gd name="adj2" fmla="val 45000"/>
          </a:avLst>
        </a:prstGeom>
        <a:solidFill>
          <a:srgbClr val="7030A0">
            <a:alpha val="90000"/>
          </a:srgb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4000" b="1" kern="1200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620788" y="2055937"/>
        <a:ext cx="934980" cy="12792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5494D-148B-489A-9D57-C491DEC93732}">
      <dsp:nvSpPr>
        <dsp:cNvPr id="0" name=""/>
        <dsp:cNvSpPr/>
      </dsp:nvSpPr>
      <dsp:spPr>
        <a:xfrm>
          <a:off x="392854" y="0"/>
          <a:ext cx="9298940" cy="581183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CC2AE-6B07-48D8-8526-E6A5FE950531}">
      <dsp:nvSpPr>
        <dsp:cNvPr id="0" name=""/>
        <dsp:cNvSpPr/>
      </dsp:nvSpPr>
      <dsp:spPr>
        <a:xfrm>
          <a:off x="7487946" y="1178640"/>
          <a:ext cx="688121" cy="6881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CB4F88-E437-44A2-91CD-C2CF0D3BA70B}">
      <dsp:nvSpPr>
        <dsp:cNvPr id="0" name=""/>
        <dsp:cNvSpPr/>
      </dsp:nvSpPr>
      <dsp:spPr>
        <a:xfrm>
          <a:off x="1821692" y="1522701"/>
          <a:ext cx="8301052" cy="4289136"/>
        </a:xfrm>
        <a:prstGeom prst="round2Diag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64621" bIns="0" numCol="1" spcCol="1270" anchor="t" anchorCtr="0">
          <a:noAutofit/>
          <a:scene3d>
            <a:camera prst="orthographicFront"/>
            <a:lightRig rig="threePt" dir="t"/>
          </a:scene3d>
          <a:sp3d extrusionH="57150">
            <a:bevelT w="38100" h="38100" prst="angle"/>
          </a:sp3d>
        </a:bodyPr>
        <a:lstStyle/>
        <a:p>
          <a:pPr marL="0" lvl="0" indent="0" algn="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60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เครื่องมือที่ใช้ในการประเมินผล </a:t>
          </a:r>
          <a:endParaRPr lang="en-US" sz="6000" b="1" kern="1200" cap="none" spc="0" dirty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031070" y="1732079"/>
        <a:ext cx="7882296" cy="38703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0B73CC-947F-411F-8190-D8C5C1232BD1}">
      <dsp:nvSpPr>
        <dsp:cNvPr id="0" name=""/>
        <dsp:cNvSpPr/>
      </dsp:nvSpPr>
      <dsp:spPr>
        <a:xfrm>
          <a:off x="788669" y="0"/>
          <a:ext cx="8938260" cy="5811838"/>
        </a:xfrm>
        <a:prstGeom prst="rightArrow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520F69-C39A-441E-9601-B6F7F4C25A39}">
      <dsp:nvSpPr>
        <dsp:cNvPr id="0" name=""/>
        <dsp:cNvSpPr/>
      </dsp:nvSpPr>
      <dsp:spPr>
        <a:xfrm>
          <a:off x="1329026" y="1743551"/>
          <a:ext cx="7857546" cy="23247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60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วงจรคุณภาพ </a:t>
          </a:r>
          <a:r>
            <a:rPr lang="en-US" sz="60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PDCA</a:t>
          </a:r>
          <a:endParaRPr lang="th-TH" sz="6000" b="1" kern="1200" cap="none" spc="0" dirty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442510" y="1857035"/>
        <a:ext cx="7630578" cy="20977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F84A3-7FAA-491E-95D6-2E223BDE231B}">
      <dsp:nvSpPr>
        <dsp:cNvPr id="0" name=""/>
        <dsp:cNvSpPr/>
      </dsp:nvSpPr>
      <dsp:spPr>
        <a:xfrm>
          <a:off x="0" y="0"/>
          <a:ext cx="8412480" cy="12786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P: Plan </a:t>
          </a:r>
          <a:r>
            <a:rPr lang="th-TH" sz="3600" b="1" kern="1200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คือการวางแผน กำหนดเป้าหมาย กำหนดตัววัด</a:t>
          </a:r>
        </a:p>
      </dsp:txBody>
      <dsp:txXfrm>
        <a:off x="37449" y="37449"/>
        <a:ext cx="6924724" cy="1203706"/>
      </dsp:txXfrm>
    </dsp:sp>
    <dsp:sp modelId="{9674FB75-142C-4909-AC66-C191E6CC82AE}">
      <dsp:nvSpPr>
        <dsp:cNvPr id="0" name=""/>
        <dsp:cNvSpPr/>
      </dsp:nvSpPr>
      <dsp:spPr>
        <a:xfrm>
          <a:off x="704545" y="1511077"/>
          <a:ext cx="8412480" cy="12786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D: Do </a:t>
          </a:r>
          <a:r>
            <a:rPr lang="th-TH" sz="3600" b="1" kern="1200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การดำเนินกระบวนการ</a:t>
          </a:r>
        </a:p>
      </dsp:txBody>
      <dsp:txXfrm>
        <a:off x="741994" y="1548526"/>
        <a:ext cx="6801943" cy="1203706"/>
      </dsp:txXfrm>
    </dsp:sp>
    <dsp:sp modelId="{9F376BC3-FB6D-4861-AF3C-F65D68A85E9D}">
      <dsp:nvSpPr>
        <dsp:cNvPr id="0" name=""/>
        <dsp:cNvSpPr/>
      </dsp:nvSpPr>
      <dsp:spPr>
        <a:xfrm>
          <a:off x="1398574" y="3022155"/>
          <a:ext cx="8412480" cy="12786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C: Check </a:t>
          </a:r>
          <a:r>
            <a:rPr lang="th-TH" sz="3600" b="1" kern="1200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การติดตามประเมินผล</a:t>
          </a:r>
        </a:p>
      </dsp:txBody>
      <dsp:txXfrm>
        <a:off x="1436023" y="3059604"/>
        <a:ext cx="6812459" cy="1203706"/>
      </dsp:txXfrm>
    </dsp:sp>
    <dsp:sp modelId="{3A6CBB8B-C686-4DF6-B1EA-920C7A274CBF}">
      <dsp:nvSpPr>
        <dsp:cNvPr id="0" name=""/>
        <dsp:cNvSpPr/>
      </dsp:nvSpPr>
      <dsp:spPr>
        <a:xfrm>
          <a:off x="2103119" y="4533233"/>
          <a:ext cx="8412480" cy="12786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A: Action </a:t>
          </a:r>
          <a:r>
            <a:rPr lang="th-TH" sz="3600" b="1" kern="1200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การนำผลการประเมินไปปรับปรุง</a:t>
          </a:r>
        </a:p>
      </dsp:txBody>
      <dsp:txXfrm>
        <a:off x="2140568" y="4570682"/>
        <a:ext cx="6801943" cy="1203706"/>
      </dsp:txXfrm>
    </dsp:sp>
    <dsp:sp modelId="{207BFC37-5FA1-44E2-A7E7-7329B35A6A1D}">
      <dsp:nvSpPr>
        <dsp:cNvPr id="0" name=""/>
        <dsp:cNvSpPr/>
      </dsp:nvSpPr>
      <dsp:spPr>
        <a:xfrm>
          <a:off x="7581387" y="979294"/>
          <a:ext cx="831092" cy="831092"/>
        </a:xfrm>
        <a:prstGeom prst="downArrow">
          <a:avLst>
            <a:gd name="adj1" fmla="val 55000"/>
            <a:gd name="adj2" fmla="val 45000"/>
          </a:avLst>
        </a:prstGeom>
        <a:solidFill>
          <a:srgbClr val="7030A0">
            <a:alpha val="90000"/>
          </a:srgb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3600" b="1" kern="1200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768383" y="979294"/>
        <a:ext cx="457100" cy="625397"/>
      </dsp:txXfrm>
    </dsp:sp>
    <dsp:sp modelId="{D8517A8F-920F-4F55-807B-7F472E23717C}">
      <dsp:nvSpPr>
        <dsp:cNvPr id="0" name=""/>
        <dsp:cNvSpPr/>
      </dsp:nvSpPr>
      <dsp:spPr>
        <a:xfrm>
          <a:off x="8285932" y="2490372"/>
          <a:ext cx="831092" cy="831092"/>
        </a:xfrm>
        <a:prstGeom prst="downArrow">
          <a:avLst>
            <a:gd name="adj1" fmla="val 55000"/>
            <a:gd name="adj2" fmla="val 45000"/>
          </a:avLst>
        </a:prstGeom>
        <a:solidFill>
          <a:srgbClr val="7030A0">
            <a:alpha val="90000"/>
          </a:srgb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3600" b="1" kern="1200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8472928" y="2490372"/>
        <a:ext cx="457100" cy="625397"/>
      </dsp:txXfrm>
    </dsp:sp>
    <dsp:sp modelId="{E62E5DC6-B5BB-4CFB-B12F-5C510686E755}">
      <dsp:nvSpPr>
        <dsp:cNvPr id="0" name=""/>
        <dsp:cNvSpPr/>
      </dsp:nvSpPr>
      <dsp:spPr>
        <a:xfrm>
          <a:off x="8979961" y="4001450"/>
          <a:ext cx="831092" cy="831092"/>
        </a:xfrm>
        <a:prstGeom prst="downArrow">
          <a:avLst>
            <a:gd name="adj1" fmla="val 55000"/>
            <a:gd name="adj2" fmla="val 45000"/>
          </a:avLst>
        </a:prstGeom>
        <a:solidFill>
          <a:srgbClr val="7030A0">
            <a:alpha val="90000"/>
          </a:srgb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3600" b="1" kern="1200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9166957" y="4001450"/>
        <a:ext cx="457100" cy="6253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0B73CC-947F-411F-8190-D8C5C1232BD1}">
      <dsp:nvSpPr>
        <dsp:cNvPr id="0" name=""/>
        <dsp:cNvSpPr/>
      </dsp:nvSpPr>
      <dsp:spPr>
        <a:xfrm>
          <a:off x="788669" y="0"/>
          <a:ext cx="8938260" cy="5811838"/>
        </a:xfrm>
        <a:prstGeom prst="rightArrow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520F69-C39A-441E-9601-B6F7F4C25A39}">
      <dsp:nvSpPr>
        <dsp:cNvPr id="0" name=""/>
        <dsp:cNvSpPr/>
      </dsp:nvSpPr>
      <dsp:spPr>
        <a:xfrm>
          <a:off x="1445558" y="1743551"/>
          <a:ext cx="7624483" cy="23247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48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การพัฒนาระบบองค์การสู่ความเป็นเลิศด้วย </a:t>
          </a:r>
          <a:r>
            <a:rPr lang="en-US" sz="48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ADLI</a:t>
          </a:r>
          <a:endParaRPr lang="th-TH" sz="4800" b="1" kern="1200" cap="none" spc="0" dirty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559042" y="1857035"/>
        <a:ext cx="7397515" cy="20977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198DE5-5EB7-432F-BFFA-F095BA652F3F}">
      <dsp:nvSpPr>
        <dsp:cNvPr id="0" name=""/>
        <dsp:cNvSpPr/>
      </dsp:nvSpPr>
      <dsp:spPr>
        <a:xfrm>
          <a:off x="2714995" y="2612443"/>
          <a:ext cx="541473" cy="1846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0736" y="0"/>
              </a:lnTo>
              <a:lnTo>
                <a:pt x="270736" y="1846641"/>
              </a:lnTo>
              <a:lnTo>
                <a:pt x="541473" y="1846641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567131-E740-4044-98EC-D6C46026333E}">
      <dsp:nvSpPr>
        <dsp:cNvPr id="0" name=""/>
        <dsp:cNvSpPr/>
      </dsp:nvSpPr>
      <dsp:spPr>
        <a:xfrm>
          <a:off x="2714995" y="2566723"/>
          <a:ext cx="5414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0736" y="45720"/>
              </a:lnTo>
              <a:lnTo>
                <a:pt x="270736" y="102490"/>
              </a:lnTo>
              <a:lnTo>
                <a:pt x="541473" y="102490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A3965A-7E9A-4544-84B1-C155D3923E6A}">
      <dsp:nvSpPr>
        <dsp:cNvPr id="0" name=""/>
        <dsp:cNvSpPr/>
      </dsp:nvSpPr>
      <dsp:spPr>
        <a:xfrm>
          <a:off x="2714995" y="822572"/>
          <a:ext cx="541473" cy="1789871"/>
        </a:xfrm>
        <a:custGeom>
          <a:avLst/>
          <a:gdLst/>
          <a:ahLst/>
          <a:cxnLst/>
          <a:rect l="0" t="0" r="0" b="0"/>
          <a:pathLst>
            <a:path>
              <a:moveTo>
                <a:pt x="0" y="1789871"/>
              </a:moveTo>
              <a:lnTo>
                <a:pt x="270736" y="1789871"/>
              </a:lnTo>
              <a:lnTo>
                <a:pt x="270736" y="0"/>
              </a:lnTo>
              <a:lnTo>
                <a:pt x="541473" y="0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76C83-E01B-4735-8901-CFD07A48A117}">
      <dsp:nvSpPr>
        <dsp:cNvPr id="0" name=""/>
        <dsp:cNvSpPr/>
      </dsp:nvSpPr>
      <dsp:spPr>
        <a:xfrm>
          <a:off x="7625" y="4248"/>
          <a:ext cx="2707369" cy="15131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A: </a:t>
          </a:r>
          <a:r>
            <a:rPr lang="en-GB" sz="4000" b="1" kern="1200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Approach</a:t>
          </a:r>
          <a:endParaRPr lang="th-TH" sz="4000" b="1" kern="1200" cap="none" spc="0" dirty="0">
            <a:ln/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625" y="4248"/>
        <a:ext cx="2707369" cy="1513182"/>
      </dsp:txXfrm>
    </dsp:sp>
    <dsp:sp modelId="{AEAB09B9-FB99-48B9-ABC1-C4D35BDE62CA}">
      <dsp:nvSpPr>
        <dsp:cNvPr id="0" name=""/>
        <dsp:cNvSpPr/>
      </dsp:nvSpPr>
      <dsp:spPr>
        <a:xfrm>
          <a:off x="7625" y="1855852"/>
          <a:ext cx="2707369" cy="15131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4000" b="1" kern="1200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แนวทาง</a:t>
          </a:r>
        </a:p>
      </dsp:txBody>
      <dsp:txXfrm>
        <a:off x="7625" y="1855852"/>
        <a:ext cx="2707369" cy="1513182"/>
      </dsp:txXfrm>
    </dsp:sp>
    <dsp:sp modelId="{F8F01D77-75FF-42FA-8905-0F81FE8678D5}">
      <dsp:nvSpPr>
        <dsp:cNvPr id="0" name=""/>
        <dsp:cNvSpPr/>
      </dsp:nvSpPr>
      <dsp:spPr>
        <a:xfrm>
          <a:off x="3256469" y="68462"/>
          <a:ext cx="4965505" cy="1508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4000" b="1" kern="1200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-การออกแบบและเลือกกระบวนการ</a:t>
          </a:r>
        </a:p>
      </dsp:txBody>
      <dsp:txXfrm>
        <a:off x="3256469" y="68462"/>
        <a:ext cx="4965505" cy="1508219"/>
      </dsp:txXfrm>
    </dsp:sp>
    <dsp:sp modelId="{C4A2C653-0DB6-4AE5-9881-A5D321F35D1F}">
      <dsp:nvSpPr>
        <dsp:cNvPr id="0" name=""/>
        <dsp:cNvSpPr/>
      </dsp:nvSpPr>
      <dsp:spPr>
        <a:xfrm>
          <a:off x="3256469" y="1915103"/>
          <a:ext cx="4965505" cy="1508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4000" b="1" kern="1200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การหาวิธีการที่เหมาะสม</a:t>
          </a:r>
        </a:p>
      </dsp:txBody>
      <dsp:txXfrm>
        <a:off x="3256469" y="1915103"/>
        <a:ext cx="4965505" cy="1508219"/>
      </dsp:txXfrm>
    </dsp:sp>
    <dsp:sp modelId="{0E328453-5468-4C7B-B0E4-4BF24EE3D15F}">
      <dsp:nvSpPr>
        <dsp:cNvPr id="0" name=""/>
        <dsp:cNvSpPr/>
      </dsp:nvSpPr>
      <dsp:spPr>
        <a:xfrm>
          <a:off x="3256469" y="3704974"/>
          <a:ext cx="4965505" cy="1508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4000" b="1" kern="1200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การสร้างตัวชี้วัดที่มีประสิทธิผล</a:t>
          </a:r>
        </a:p>
      </dsp:txBody>
      <dsp:txXfrm>
        <a:off x="3256469" y="3704974"/>
        <a:ext cx="4965505" cy="150821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A3BDF-D897-49A0-9D78-35CEBD6BE982}">
      <dsp:nvSpPr>
        <dsp:cNvPr id="0" name=""/>
        <dsp:cNvSpPr/>
      </dsp:nvSpPr>
      <dsp:spPr>
        <a:xfrm>
          <a:off x="3741092" y="2489993"/>
          <a:ext cx="747414" cy="1365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3707" y="0"/>
              </a:lnTo>
              <a:lnTo>
                <a:pt x="373707" y="1365042"/>
              </a:lnTo>
              <a:lnTo>
                <a:pt x="747414" y="1365042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68E872-526B-438F-AEE0-BC71FEFB2BA4}">
      <dsp:nvSpPr>
        <dsp:cNvPr id="0" name=""/>
        <dsp:cNvSpPr/>
      </dsp:nvSpPr>
      <dsp:spPr>
        <a:xfrm>
          <a:off x="3741092" y="1679386"/>
          <a:ext cx="747414" cy="810606"/>
        </a:xfrm>
        <a:custGeom>
          <a:avLst/>
          <a:gdLst/>
          <a:ahLst/>
          <a:cxnLst/>
          <a:rect l="0" t="0" r="0" b="0"/>
          <a:pathLst>
            <a:path>
              <a:moveTo>
                <a:pt x="0" y="810606"/>
              </a:moveTo>
              <a:lnTo>
                <a:pt x="373707" y="810606"/>
              </a:lnTo>
              <a:lnTo>
                <a:pt x="373707" y="0"/>
              </a:lnTo>
              <a:lnTo>
                <a:pt x="747414" y="0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BEA1AC-FBB9-486A-9677-09C0F93E6AD2}">
      <dsp:nvSpPr>
        <dsp:cNvPr id="0" name=""/>
        <dsp:cNvSpPr/>
      </dsp:nvSpPr>
      <dsp:spPr>
        <a:xfrm>
          <a:off x="4018" y="108158"/>
          <a:ext cx="3737074" cy="11398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1" kern="1200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D: Deploy</a:t>
          </a:r>
          <a:endParaRPr lang="th-TH" sz="4000" b="1" kern="1200" cap="none" spc="0" dirty="0">
            <a:ln/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018" y="108158"/>
        <a:ext cx="3737074" cy="1139807"/>
      </dsp:txXfrm>
    </dsp:sp>
    <dsp:sp modelId="{497EDE0C-BD65-427E-8E9E-DFE765CFAA5B}">
      <dsp:nvSpPr>
        <dsp:cNvPr id="0" name=""/>
        <dsp:cNvSpPr/>
      </dsp:nvSpPr>
      <dsp:spPr>
        <a:xfrm>
          <a:off x="4018" y="1715100"/>
          <a:ext cx="3737074" cy="15497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4000" b="1" kern="1200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การนำไปสู่การปฏิบัติ</a:t>
          </a:r>
        </a:p>
      </dsp:txBody>
      <dsp:txXfrm>
        <a:off x="4018" y="1715100"/>
        <a:ext cx="3737074" cy="1549785"/>
      </dsp:txXfrm>
    </dsp:sp>
    <dsp:sp modelId="{F23FBEB3-3A1C-4420-9F62-D43ECFD8B65B}">
      <dsp:nvSpPr>
        <dsp:cNvPr id="0" name=""/>
        <dsp:cNvSpPr/>
      </dsp:nvSpPr>
      <dsp:spPr>
        <a:xfrm>
          <a:off x="4488507" y="540776"/>
          <a:ext cx="3737074" cy="22772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4000" b="1" kern="1200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การนำแนวทางไปปฏิบัติอย่างคงเส้นคงวา</a:t>
          </a:r>
        </a:p>
      </dsp:txBody>
      <dsp:txXfrm>
        <a:off x="4488507" y="540776"/>
        <a:ext cx="3737074" cy="2277221"/>
      </dsp:txXfrm>
    </dsp:sp>
    <dsp:sp modelId="{1E327DA8-853F-4257-B2EC-9291C44ACFE6}">
      <dsp:nvSpPr>
        <dsp:cNvPr id="0" name=""/>
        <dsp:cNvSpPr/>
      </dsp:nvSpPr>
      <dsp:spPr>
        <a:xfrm>
          <a:off x="4488507" y="3285131"/>
          <a:ext cx="3737074" cy="11398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4000" b="1" kern="1200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การนำนโยบายไปปฏิบัติ</a:t>
          </a:r>
        </a:p>
      </dsp:txBody>
      <dsp:txXfrm>
        <a:off x="4488507" y="3285131"/>
        <a:ext cx="3737074" cy="113980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FBC6C-5B50-4863-873A-3D41B183EE34}">
      <dsp:nvSpPr>
        <dsp:cNvPr id="0" name=""/>
        <dsp:cNvSpPr/>
      </dsp:nvSpPr>
      <dsp:spPr>
        <a:xfrm>
          <a:off x="10203336" y="2816805"/>
          <a:ext cx="91440" cy="342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2187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047A99-9576-4D26-8670-A3278FBAD117}">
      <dsp:nvSpPr>
        <dsp:cNvPr id="0" name=""/>
        <dsp:cNvSpPr/>
      </dsp:nvSpPr>
      <dsp:spPr>
        <a:xfrm>
          <a:off x="6532190" y="1727492"/>
          <a:ext cx="3716866" cy="342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190"/>
              </a:lnTo>
              <a:lnTo>
                <a:pt x="3716866" y="233190"/>
              </a:lnTo>
              <a:lnTo>
                <a:pt x="3716866" y="3421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39E53-77CC-4465-B723-40D642BC83E7}">
      <dsp:nvSpPr>
        <dsp:cNvPr id="0" name=""/>
        <dsp:cNvSpPr/>
      </dsp:nvSpPr>
      <dsp:spPr>
        <a:xfrm>
          <a:off x="8765299" y="4995431"/>
          <a:ext cx="91440" cy="342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21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A7927-9667-4528-A59A-E8AEF1B9AB10}">
      <dsp:nvSpPr>
        <dsp:cNvPr id="0" name=""/>
        <dsp:cNvSpPr/>
      </dsp:nvSpPr>
      <dsp:spPr>
        <a:xfrm>
          <a:off x="8765299" y="3906118"/>
          <a:ext cx="91440" cy="342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21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AD1392-BD8C-44F1-BF7A-879F33716926}">
      <dsp:nvSpPr>
        <dsp:cNvPr id="0" name=""/>
        <dsp:cNvSpPr/>
      </dsp:nvSpPr>
      <dsp:spPr>
        <a:xfrm>
          <a:off x="8002855" y="2816805"/>
          <a:ext cx="808164" cy="342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190"/>
              </a:lnTo>
              <a:lnTo>
                <a:pt x="808164" y="233190"/>
              </a:lnTo>
              <a:lnTo>
                <a:pt x="808164" y="342187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79F7F-3E14-4B7C-BF4B-7FC7E4105F97}">
      <dsp:nvSpPr>
        <dsp:cNvPr id="0" name=""/>
        <dsp:cNvSpPr/>
      </dsp:nvSpPr>
      <dsp:spPr>
        <a:xfrm>
          <a:off x="7148970" y="4995431"/>
          <a:ext cx="91440" cy="342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21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6405A-CC92-4D36-93F0-9A4E85A61E35}">
      <dsp:nvSpPr>
        <dsp:cNvPr id="0" name=""/>
        <dsp:cNvSpPr/>
      </dsp:nvSpPr>
      <dsp:spPr>
        <a:xfrm>
          <a:off x="7148970" y="3906118"/>
          <a:ext cx="91440" cy="342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21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C2823A-F8E4-45F3-9A48-CEE313BDF7B6}">
      <dsp:nvSpPr>
        <dsp:cNvPr id="0" name=""/>
        <dsp:cNvSpPr/>
      </dsp:nvSpPr>
      <dsp:spPr>
        <a:xfrm>
          <a:off x="7194690" y="2816805"/>
          <a:ext cx="808164" cy="342187"/>
        </a:xfrm>
        <a:custGeom>
          <a:avLst/>
          <a:gdLst/>
          <a:ahLst/>
          <a:cxnLst/>
          <a:rect l="0" t="0" r="0" b="0"/>
          <a:pathLst>
            <a:path>
              <a:moveTo>
                <a:pt x="808164" y="0"/>
              </a:moveTo>
              <a:lnTo>
                <a:pt x="808164" y="233190"/>
              </a:lnTo>
              <a:lnTo>
                <a:pt x="0" y="233190"/>
              </a:lnTo>
              <a:lnTo>
                <a:pt x="0" y="342187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5F17D4-63A1-4479-A62E-5C8C3C341828}">
      <dsp:nvSpPr>
        <dsp:cNvPr id="0" name=""/>
        <dsp:cNvSpPr/>
      </dsp:nvSpPr>
      <dsp:spPr>
        <a:xfrm>
          <a:off x="6532190" y="1727492"/>
          <a:ext cx="1470664" cy="342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190"/>
              </a:lnTo>
              <a:lnTo>
                <a:pt x="1470664" y="233190"/>
              </a:lnTo>
              <a:lnTo>
                <a:pt x="1470664" y="3421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DB3700-9628-4564-94D9-C26EEA2F32E3}">
      <dsp:nvSpPr>
        <dsp:cNvPr id="0" name=""/>
        <dsp:cNvSpPr/>
      </dsp:nvSpPr>
      <dsp:spPr>
        <a:xfrm>
          <a:off x="5710933" y="2816805"/>
          <a:ext cx="91440" cy="342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2187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38499-2446-4B99-BE72-F408FFE0E713}">
      <dsp:nvSpPr>
        <dsp:cNvPr id="0" name=""/>
        <dsp:cNvSpPr/>
      </dsp:nvSpPr>
      <dsp:spPr>
        <a:xfrm>
          <a:off x="5756653" y="1727492"/>
          <a:ext cx="775536" cy="342187"/>
        </a:xfrm>
        <a:custGeom>
          <a:avLst/>
          <a:gdLst/>
          <a:ahLst/>
          <a:cxnLst/>
          <a:rect l="0" t="0" r="0" b="0"/>
          <a:pathLst>
            <a:path>
              <a:moveTo>
                <a:pt x="775536" y="0"/>
              </a:moveTo>
              <a:lnTo>
                <a:pt x="775536" y="233190"/>
              </a:lnTo>
              <a:lnTo>
                <a:pt x="0" y="233190"/>
              </a:lnTo>
              <a:lnTo>
                <a:pt x="0" y="3421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31278-8CFC-45E3-BD55-D7981EEEAA06}">
      <dsp:nvSpPr>
        <dsp:cNvPr id="0" name=""/>
        <dsp:cNvSpPr/>
      </dsp:nvSpPr>
      <dsp:spPr>
        <a:xfrm>
          <a:off x="4991915" y="4995431"/>
          <a:ext cx="91440" cy="342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21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3D0D54-6E3E-475B-9AC8-A357847BB8EA}">
      <dsp:nvSpPr>
        <dsp:cNvPr id="0" name=""/>
        <dsp:cNvSpPr/>
      </dsp:nvSpPr>
      <dsp:spPr>
        <a:xfrm>
          <a:off x="4318616" y="3906118"/>
          <a:ext cx="719018" cy="342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190"/>
              </a:lnTo>
              <a:lnTo>
                <a:pt x="719018" y="233190"/>
              </a:lnTo>
              <a:lnTo>
                <a:pt x="719018" y="3421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EC7F8A-BF1C-46CF-AAC7-D859F1007183}">
      <dsp:nvSpPr>
        <dsp:cNvPr id="0" name=""/>
        <dsp:cNvSpPr/>
      </dsp:nvSpPr>
      <dsp:spPr>
        <a:xfrm>
          <a:off x="3469086" y="3906118"/>
          <a:ext cx="849530" cy="342187"/>
        </a:xfrm>
        <a:custGeom>
          <a:avLst/>
          <a:gdLst/>
          <a:ahLst/>
          <a:cxnLst/>
          <a:rect l="0" t="0" r="0" b="0"/>
          <a:pathLst>
            <a:path>
              <a:moveTo>
                <a:pt x="849530" y="0"/>
              </a:moveTo>
              <a:lnTo>
                <a:pt x="849530" y="233190"/>
              </a:lnTo>
              <a:lnTo>
                <a:pt x="0" y="233190"/>
              </a:lnTo>
              <a:lnTo>
                <a:pt x="0" y="3421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36EDA-6509-4F6A-8AD0-5F2E75003681}">
      <dsp:nvSpPr>
        <dsp:cNvPr id="0" name=""/>
        <dsp:cNvSpPr/>
      </dsp:nvSpPr>
      <dsp:spPr>
        <a:xfrm>
          <a:off x="2815323" y="2816805"/>
          <a:ext cx="1503292" cy="342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190"/>
              </a:lnTo>
              <a:lnTo>
                <a:pt x="1503292" y="233190"/>
              </a:lnTo>
              <a:lnTo>
                <a:pt x="1503292" y="342187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EB9FB-9B9D-4C7B-B6A6-A5D7426657E4}">
      <dsp:nvSpPr>
        <dsp:cNvPr id="0" name=""/>
        <dsp:cNvSpPr/>
      </dsp:nvSpPr>
      <dsp:spPr>
        <a:xfrm>
          <a:off x="2031049" y="4995431"/>
          <a:ext cx="1438036" cy="342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190"/>
              </a:lnTo>
              <a:lnTo>
                <a:pt x="1438036" y="233190"/>
              </a:lnTo>
              <a:lnTo>
                <a:pt x="1438036" y="3421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E0BC2D-B49A-4615-9B4A-BE0CD5047D17}">
      <dsp:nvSpPr>
        <dsp:cNvPr id="0" name=""/>
        <dsp:cNvSpPr/>
      </dsp:nvSpPr>
      <dsp:spPr>
        <a:xfrm>
          <a:off x="1985329" y="4995431"/>
          <a:ext cx="91440" cy="342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21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B4327-83D3-43E6-A368-907E9813D16E}">
      <dsp:nvSpPr>
        <dsp:cNvPr id="0" name=""/>
        <dsp:cNvSpPr/>
      </dsp:nvSpPr>
      <dsp:spPr>
        <a:xfrm>
          <a:off x="593012" y="4995431"/>
          <a:ext cx="1438036" cy="342187"/>
        </a:xfrm>
        <a:custGeom>
          <a:avLst/>
          <a:gdLst/>
          <a:ahLst/>
          <a:cxnLst/>
          <a:rect l="0" t="0" r="0" b="0"/>
          <a:pathLst>
            <a:path>
              <a:moveTo>
                <a:pt x="1438036" y="0"/>
              </a:moveTo>
              <a:lnTo>
                <a:pt x="1438036" y="233190"/>
              </a:lnTo>
              <a:lnTo>
                <a:pt x="0" y="233190"/>
              </a:lnTo>
              <a:lnTo>
                <a:pt x="0" y="3421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AC5685-A87D-48AF-B50D-9E686B19D303}">
      <dsp:nvSpPr>
        <dsp:cNvPr id="0" name=""/>
        <dsp:cNvSpPr/>
      </dsp:nvSpPr>
      <dsp:spPr>
        <a:xfrm>
          <a:off x="1312031" y="3906118"/>
          <a:ext cx="719018" cy="342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190"/>
              </a:lnTo>
              <a:lnTo>
                <a:pt x="719018" y="233190"/>
              </a:lnTo>
              <a:lnTo>
                <a:pt x="719018" y="3421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6F3126-E8BE-421C-9258-FF09F09B5D73}">
      <dsp:nvSpPr>
        <dsp:cNvPr id="0" name=""/>
        <dsp:cNvSpPr/>
      </dsp:nvSpPr>
      <dsp:spPr>
        <a:xfrm>
          <a:off x="593012" y="3906118"/>
          <a:ext cx="719018" cy="342187"/>
        </a:xfrm>
        <a:custGeom>
          <a:avLst/>
          <a:gdLst/>
          <a:ahLst/>
          <a:cxnLst/>
          <a:rect l="0" t="0" r="0" b="0"/>
          <a:pathLst>
            <a:path>
              <a:moveTo>
                <a:pt x="719018" y="0"/>
              </a:moveTo>
              <a:lnTo>
                <a:pt x="719018" y="233190"/>
              </a:lnTo>
              <a:lnTo>
                <a:pt x="0" y="233190"/>
              </a:lnTo>
              <a:lnTo>
                <a:pt x="0" y="3421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F3544D-677D-4D93-AF4F-642B94B14FCC}">
      <dsp:nvSpPr>
        <dsp:cNvPr id="0" name=""/>
        <dsp:cNvSpPr/>
      </dsp:nvSpPr>
      <dsp:spPr>
        <a:xfrm>
          <a:off x="1312031" y="2816805"/>
          <a:ext cx="1503292" cy="342187"/>
        </a:xfrm>
        <a:custGeom>
          <a:avLst/>
          <a:gdLst/>
          <a:ahLst/>
          <a:cxnLst/>
          <a:rect l="0" t="0" r="0" b="0"/>
          <a:pathLst>
            <a:path>
              <a:moveTo>
                <a:pt x="1503292" y="0"/>
              </a:moveTo>
              <a:lnTo>
                <a:pt x="1503292" y="233190"/>
              </a:lnTo>
              <a:lnTo>
                <a:pt x="0" y="233190"/>
              </a:lnTo>
              <a:lnTo>
                <a:pt x="0" y="342187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D175C-0429-4C5E-975E-0F0DC551B37C}">
      <dsp:nvSpPr>
        <dsp:cNvPr id="0" name=""/>
        <dsp:cNvSpPr/>
      </dsp:nvSpPr>
      <dsp:spPr>
        <a:xfrm>
          <a:off x="2815323" y="1727492"/>
          <a:ext cx="3716866" cy="342187"/>
        </a:xfrm>
        <a:custGeom>
          <a:avLst/>
          <a:gdLst/>
          <a:ahLst/>
          <a:cxnLst/>
          <a:rect l="0" t="0" r="0" b="0"/>
          <a:pathLst>
            <a:path>
              <a:moveTo>
                <a:pt x="3716866" y="0"/>
              </a:moveTo>
              <a:lnTo>
                <a:pt x="3716866" y="233190"/>
              </a:lnTo>
              <a:lnTo>
                <a:pt x="0" y="233190"/>
              </a:lnTo>
              <a:lnTo>
                <a:pt x="0" y="3421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CC249-1D9D-485E-864F-1AA83DDA3D5D}">
      <dsp:nvSpPr>
        <dsp:cNvPr id="0" name=""/>
        <dsp:cNvSpPr/>
      </dsp:nvSpPr>
      <dsp:spPr>
        <a:xfrm>
          <a:off x="5017760" y="649061"/>
          <a:ext cx="3028858" cy="1078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5E9D0-5242-4447-A86A-D25D97174A9A}">
      <dsp:nvSpPr>
        <dsp:cNvPr id="0" name=""/>
        <dsp:cNvSpPr/>
      </dsp:nvSpPr>
      <dsp:spPr>
        <a:xfrm>
          <a:off x="5148491" y="773255"/>
          <a:ext cx="3028858" cy="10784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b="1" kern="1200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กระทรวงสาธารณสุข (พระราชบัญญัติปรับปรุงกระทรวง ทบวง กรม พ.ศ. 2554 มาตรา 42, 43) </a:t>
          </a:r>
        </a:p>
      </dsp:txBody>
      <dsp:txXfrm>
        <a:off x="5180077" y="804841"/>
        <a:ext cx="2965686" cy="1015258"/>
      </dsp:txXfrm>
    </dsp:sp>
    <dsp:sp modelId="{0B829B08-2D77-4EB7-A1D8-A6BA2CBA3DE9}">
      <dsp:nvSpPr>
        <dsp:cNvPr id="0" name=""/>
        <dsp:cNvSpPr/>
      </dsp:nvSpPr>
      <dsp:spPr>
        <a:xfrm>
          <a:off x="2227036" y="2069679"/>
          <a:ext cx="1176575" cy="747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90020-FBC8-440A-ADC0-C1D66CE6AF73}">
      <dsp:nvSpPr>
        <dsp:cNvPr id="0" name=""/>
        <dsp:cNvSpPr/>
      </dsp:nvSpPr>
      <dsp:spPr>
        <a:xfrm>
          <a:off x="2357766" y="2193874"/>
          <a:ext cx="1176575" cy="747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ส่วนราชการ</a:t>
          </a:r>
        </a:p>
      </dsp:txBody>
      <dsp:txXfrm>
        <a:off x="2379649" y="2215757"/>
        <a:ext cx="1132809" cy="703359"/>
      </dsp:txXfrm>
    </dsp:sp>
    <dsp:sp modelId="{3A56B450-E31D-4F47-9BE2-043548015553}">
      <dsp:nvSpPr>
        <dsp:cNvPr id="0" name=""/>
        <dsp:cNvSpPr/>
      </dsp:nvSpPr>
      <dsp:spPr>
        <a:xfrm>
          <a:off x="723743" y="3158992"/>
          <a:ext cx="1176575" cy="747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CCEC87-20A1-483C-88B1-55992C809AC4}">
      <dsp:nvSpPr>
        <dsp:cNvPr id="0" name=""/>
        <dsp:cNvSpPr/>
      </dsp:nvSpPr>
      <dsp:spPr>
        <a:xfrm>
          <a:off x="854474" y="3283186"/>
          <a:ext cx="1176575" cy="747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200" b="1" kern="1200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สำนักงานรัฐมนตรี</a:t>
          </a:r>
        </a:p>
      </dsp:txBody>
      <dsp:txXfrm>
        <a:off x="876357" y="3305069"/>
        <a:ext cx="1132809" cy="703359"/>
      </dsp:txXfrm>
    </dsp:sp>
    <dsp:sp modelId="{9ECC47D0-5FE2-49AE-BF64-65E6511DA776}">
      <dsp:nvSpPr>
        <dsp:cNvPr id="0" name=""/>
        <dsp:cNvSpPr/>
      </dsp:nvSpPr>
      <dsp:spPr>
        <a:xfrm>
          <a:off x="4725" y="4248305"/>
          <a:ext cx="1176575" cy="747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37B0A-44A7-4DC5-91FD-A4079B5F047B}">
      <dsp:nvSpPr>
        <dsp:cNvPr id="0" name=""/>
        <dsp:cNvSpPr/>
      </dsp:nvSpPr>
      <dsp:spPr>
        <a:xfrm>
          <a:off x="135455" y="4372499"/>
          <a:ext cx="1176575" cy="747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200" b="1" kern="1200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กรมอนามัย</a:t>
          </a:r>
        </a:p>
      </dsp:txBody>
      <dsp:txXfrm>
        <a:off x="157338" y="4394382"/>
        <a:ext cx="1132809" cy="703359"/>
      </dsp:txXfrm>
    </dsp:sp>
    <dsp:sp modelId="{A1B6411A-D016-49FE-9D9C-0A9902167D41}">
      <dsp:nvSpPr>
        <dsp:cNvPr id="0" name=""/>
        <dsp:cNvSpPr/>
      </dsp:nvSpPr>
      <dsp:spPr>
        <a:xfrm>
          <a:off x="1442761" y="4248305"/>
          <a:ext cx="1176575" cy="747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1D27B2-5583-48E8-A237-C8E54AB21308}">
      <dsp:nvSpPr>
        <dsp:cNvPr id="0" name=""/>
        <dsp:cNvSpPr/>
      </dsp:nvSpPr>
      <dsp:spPr>
        <a:xfrm>
          <a:off x="1573492" y="4372499"/>
          <a:ext cx="1176575" cy="747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200" b="1" kern="1200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กรมการแพทย์</a:t>
          </a:r>
        </a:p>
      </dsp:txBody>
      <dsp:txXfrm>
        <a:off x="1595375" y="4394382"/>
        <a:ext cx="1132809" cy="703359"/>
      </dsp:txXfrm>
    </dsp:sp>
    <dsp:sp modelId="{9697678D-1299-4C80-BB63-FC5954939684}">
      <dsp:nvSpPr>
        <dsp:cNvPr id="0" name=""/>
        <dsp:cNvSpPr/>
      </dsp:nvSpPr>
      <dsp:spPr>
        <a:xfrm>
          <a:off x="4725" y="5337618"/>
          <a:ext cx="1176575" cy="747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D4AE4-9E0A-4A81-8B5D-AB154DC52409}">
      <dsp:nvSpPr>
        <dsp:cNvPr id="0" name=""/>
        <dsp:cNvSpPr/>
      </dsp:nvSpPr>
      <dsp:spPr>
        <a:xfrm>
          <a:off x="135455" y="5461812"/>
          <a:ext cx="1176575" cy="747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200" b="1" kern="1200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กรมการแพทย์แผนไทยและการแพทย์ทางเลือก</a:t>
          </a:r>
        </a:p>
      </dsp:txBody>
      <dsp:txXfrm>
        <a:off x="157338" y="5483695"/>
        <a:ext cx="1132809" cy="703359"/>
      </dsp:txXfrm>
    </dsp:sp>
    <dsp:sp modelId="{C528901E-C78F-4D88-9DD4-541BE38495D5}">
      <dsp:nvSpPr>
        <dsp:cNvPr id="0" name=""/>
        <dsp:cNvSpPr/>
      </dsp:nvSpPr>
      <dsp:spPr>
        <a:xfrm>
          <a:off x="1442761" y="5337618"/>
          <a:ext cx="1176575" cy="747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10F3C-4FC7-48D0-8322-549BBA3374A0}">
      <dsp:nvSpPr>
        <dsp:cNvPr id="0" name=""/>
        <dsp:cNvSpPr/>
      </dsp:nvSpPr>
      <dsp:spPr>
        <a:xfrm>
          <a:off x="1573492" y="5461812"/>
          <a:ext cx="1176575" cy="747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200" b="1" kern="1200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สำนักงานคณะกรรมการอาหารและยา</a:t>
          </a:r>
        </a:p>
      </dsp:txBody>
      <dsp:txXfrm>
        <a:off x="1595375" y="5483695"/>
        <a:ext cx="1132809" cy="703359"/>
      </dsp:txXfrm>
    </dsp:sp>
    <dsp:sp modelId="{4740FECC-B470-472C-BF61-331B8671002F}">
      <dsp:nvSpPr>
        <dsp:cNvPr id="0" name=""/>
        <dsp:cNvSpPr/>
      </dsp:nvSpPr>
      <dsp:spPr>
        <a:xfrm>
          <a:off x="2880798" y="5337618"/>
          <a:ext cx="1176575" cy="747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CF7B8-F904-49D1-8436-25CD22188C33}">
      <dsp:nvSpPr>
        <dsp:cNvPr id="0" name=""/>
        <dsp:cNvSpPr/>
      </dsp:nvSpPr>
      <dsp:spPr>
        <a:xfrm>
          <a:off x="3011529" y="5461812"/>
          <a:ext cx="1176575" cy="747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200" b="1" kern="1200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สำนักงานปลัดกระทรวง กระทรวงสาธารณสุข</a:t>
          </a:r>
        </a:p>
      </dsp:txBody>
      <dsp:txXfrm>
        <a:off x="3033412" y="5483695"/>
        <a:ext cx="1132809" cy="703359"/>
      </dsp:txXfrm>
    </dsp:sp>
    <dsp:sp modelId="{8EED04D8-83E6-4BDD-AD27-849ADDB601E4}">
      <dsp:nvSpPr>
        <dsp:cNvPr id="0" name=""/>
        <dsp:cNvSpPr/>
      </dsp:nvSpPr>
      <dsp:spPr>
        <a:xfrm>
          <a:off x="3730328" y="3158992"/>
          <a:ext cx="1176575" cy="747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3E0D9B-A492-4577-A628-B800CDE5CA55}">
      <dsp:nvSpPr>
        <dsp:cNvPr id="0" name=""/>
        <dsp:cNvSpPr/>
      </dsp:nvSpPr>
      <dsp:spPr>
        <a:xfrm>
          <a:off x="3861059" y="3283186"/>
          <a:ext cx="1176575" cy="747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200" b="1" kern="1200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กรมสุขภาพจิต</a:t>
          </a:r>
        </a:p>
      </dsp:txBody>
      <dsp:txXfrm>
        <a:off x="3882942" y="3305069"/>
        <a:ext cx="1132809" cy="703359"/>
      </dsp:txXfrm>
    </dsp:sp>
    <dsp:sp modelId="{B79260E8-B2C7-4D1A-9D0B-71B453A24637}">
      <dsp:nvSpPr>
        <dsp:cNvPr id="0" name=""/>
        <dsp:cNvSpPr/>
      </dsp:nvSpPr>
      <dsp:spPr>
        <a:xfrm>
          <a:off x="2880798" y="4248305"/>
          <a:ext cx="1176575" cy="747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4602F-F0E8-41F2-9F88-EDB244CD981C}">
      <dsp:nvSpPr>
        <dsp:cNvPr id="0" name=""/>
        <dsp:cNvSpPr/>
      </dsp:nvSpPr>
      <dsp:spPr>
        <a:xfrm>
          <a:off x="3011529" y="4372499"/>
          <a:ext cx="1176575" cy="747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200" b="1" kern="1200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กรมควบคุมโรค</a:t>
          </a:r>
        </a:p>
      </dsp:txBody>
      <dsp:txXfrm>
        <a:off x="3033412" y="4394382"/>
        <a:ext cx="1132809" cy="703359"/>
      </dsp:txXfrm>
    </dsp:sp>
    <dsp:sp modelId="{957C1CEB-6902-4B2F-9E05-809497E8D148}">
      <dsp:nvSpPr>
        <dsp:cNvPr id="0" name=""/>
        <dsp:cNvSpPr/>
      </dsp:nvSpPr>
      <dsp:spPr>
        <a:xfrm>
          <a:off x="4318835" y="4248305"/>
          <a:ext cx="1437598" cy="747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31255-6A63-495A-B30C-EC1BF55B5CD8}">
      <dsp:nvSpPr>
        <dsp:cNvPr id="0" name=""/>
        <dsp:cNvSpPr/>
      </dsp:nvSpPr>
      <dsp:spPr>
        <a:xfrm>
          <a:off x="4449566" y="4372499"/>
          <a:ext cx="1437598" cy="747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200" b="1" kern="1200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กรมวิทยาศาสตร์ การแพทย์</a:t>
          </a:r>
        </a:p>
      </dsp:txBody>
      <dsp:txXfrm>
        <a:off x="4471449" y="4394382"/>
        <a:ext cx="1393832" cy="703359"/>
      </dsp:txXfrm>
    </dsp:sp>
    <dsp:sp modelId="{A8643069-6751-430A-8E5E-C0B61757021B}">
      <dsp:nvSpPr>
        <dsp:cNvPr id="0" name=""/>
        <dsp:cNvSpPr/>
      </dsp:nvSpPr>
      <dsp:spPr>
        <a:xfrm>
          <a:off x="4449347" y="5337618"/>
          <a:ext cx="1176575" cy="747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91491-B595-445B-ACF4-A0D0C4E5B348}">
      <dsp:nvSpPr>
        <dsp:cNvPr id="0" name=""/>
        <dsp:cNvSpPr/>
      </dsp:nvSpPr>
      <dsp:spPr>
        <a:xfrm>
          <a:off x="4580077" y="5461812"/>
          <a:ext cx="1176575" cy="747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200" b="1" kern="1200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กรมสนับสนุนบริการสุขภาพ</a:t>
          </a:r>
        </a:p>
      </dsp:txBody>
      <dsp:txXfrm>
        <a:off x="4601960" y="5483695"/>
        <a:ext cx="1132809" cy="703359"/>
      </dsp:txXfrm>
    </dsp:sp>
    <dsp:sp modelId="{38E653FE-6665-4CBD-8DC2-813E1666936C}">
      <dsp:nvSpPr>
        <dsp:cNvPr id="0" name=""/>
        <dsp:cNvSpPr/>
      </dsp:nvSpPr>
      <dsp:spPr>
        <a:xfrm>
          <a:off x="5168365" y="2069679"/>
          <a:ext cx="1176575" cy="747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B3C01-B4C8-4703-953E-737FF7A16432}">
      <dsp:nvSpPr>
        <dsp:cNvPr id="0" name=""/>
        <dsp:cNvSpPr/>
      </dsp:nvSpPr>
      <dsp:spPr>
        <a:xfrm>
          <a:off x="5299096" y="2193874"/>
          <a:ext cx="1176575" cy="747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รัฐวิสาหกิจ</a:t>
          </a:r>
        </a:p>
      </dsp:txBody>
      <dsp:txXfrm>
        <a:off x="5320979" y="2215757"/>
        <a:ext cx="1132809" cy="703359"/>
      </dsp:txXfrm>
    </dsp:sp>
    <dsp:sp modelId="{86CD77A6-4BA0-4C9D-B91B-D021E742E4B3}">
      <dsp:nvSpPr>
        <dsp:cNvPr id="0" name=""/>
        <dsp:cNvSpPr/>
      </dsp:nvSpPr>
      <dsp:spPr>
        <a:xfrm>
          <a:off x="5168365" y="3158992"/>
          <a:ext cx="1176575" cy="747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5866D-0F50-4401-A71F-F7D3F299C31B}">
      <dsp:nvSpPr>
        <dsp:cNvPr id="0" name=""/>
        <dsp:cNvSpPr/>
      </dsp:nvSpPr>
      <dsp:spPr>
        <a:xfrm>
          <a:off x="5299096" y="3283186"/>
          <a:ext cx="1176575" cy="747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200" b="1" kern="1200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องค์การเภสัชกรรม</a:t>
          </a:r>
        </a:p>
      </dsp:txBody>
      <dsp:txXfrm>
        <a:off x="5320979" y="3305069"/>
        <a:ext cx="1132809" cy="703359"/>
      </dsp:txXfrm>
    </dsp:sp>
    <dsp:sp modelId="{0804604C-BCB2-4FF7-8125-CF70C93C95EB}">
      <dsp:nvSpPr>
        <dsp:cNvPr id="0" name=""/>
        <dsp:cNvSpPr/>
      </dsp:nvSpPr>
      <dsp:spPr>
        <a:xfrm>
          <a:off x="7414567" y="2069679"/>
          <a:ext cx="1176575" cy="747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C306E-547F-44A7-9B60-738757E7C314}">
      <dsp:nvSpPr>
        <dsp:cNvPr id="0" name=""/>
        <dsp:cNvSpPr/>
      </dsp:nvSpPr>
      <dsp:spPr>
        <a:xfrm>
          <a:off x="7545297" y="2193874"/>
          <a:ext cx="1176575" cy="747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องค์การมหาชน</a:t>
          </a:r>
        </a:p>
      </dsp:txBody>
      <dsp:txXfrm>
        <a:off x="7567180" y="2215757"/>
        <a:ext cx="1132809" cy="703359"/>
      </dsp:txXfrm>
    </dsp:sp>
    <dsp:sp modelId="{FEA7415A-8DE8-43CE-86D0-A7F3530D63E1}">
      <dsp:nvSpPr>
        <dsp:cNvPr id="0" name=""/>
        <dsp:cNvSpPr/>
      </dsp:nvSpPr>
      <dsp:spPr>
        <a:xfrm>
          <a:off x="6606402" y="3158992"/>
          <a:ext cx="1176575" cy="747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453B3-85CB-4D5F-AAF0-4268B4DD3633}">
      <dsp:nvSpPr>
        <dsp:cNvPr id="0" name=""/>
        <dsp:cNvSpPr/>
      </dsp:nvSpPr>
      <dsp:spPr>
        <a:xfrm>
          <a:off x="6737133" y="3283186"/>
          <a:ext cx="1176575" cy="747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200" b="1" kern="1200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โรงพยาบาลบ้านแพ้ว (องค์การมหาชน)</a:t>
          </a:r>
        </a:p>
      </dsp:txBody>
      <dsp:txXfrm>
        <a:off x="6759016" y="3305069"/>
        <a:ext cx="1132809" cy="703359"/>
      </dsp:txXfrm>
    </dsp:sp>
    <dsp:sp modelId="{CBFF0F27-6D74-4C3B-9106-8E10832E9947}">
      <dsp:nvSpPr>
        <dsp:cNvPr id="0" name=""/>
        <dsp:cNvSpPr/>
      </dsp:nvSpPr>
      <dsp:spPr>
        <a:xfrm>
          <a:off x="6428110" y="4248305"/>
          <a:ext cx="1533160" cy="747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3B4ED1-5358-4448-A64A-C32F05E57668}">
      <dsp:nvSpPr>
        <dsp:cNvPr id="0" name=""/>
        <dsp:cNvSpPr/>
      </dsp:nvSpPr>
      <dsp:spPr>
        <a:xfrm>
          <a:off x="6558840" y="4372499"/>
          <a:ext cx="1533160" cy="747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200" b="1" kern="1200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สถาบันรับรองคุณภาพสถานพยาบาล (องค์การมหาชน)</a:t>
          </a:r>
        </a:p>
      </dsp:txBody>
      <dsp:txXfrm>
        <a:off x="6580723" y="4394382"/>
        <a:ext cx="1489394" cy="703359"/>
      </dsp:txXfrm>
    </dsp:sp>
    <dsp:sp modelId="{3B435229-C105-423D-BE43-5E5EFB67DEA8}">
      <dsp:nvSpPr>
        <dsp:cNvPr id="0" name=""/>
        <dsp:cNvSpPr/>
      </dsp:nvSpPr>
      <dsp:spPr>
        <a:xfrm>
          <a:off x="6606402" y="5337618"/>
          <a:ext cx="1176575" cy="747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F73B1-7F83-41F9-A77F-5370F5049CBD}">
      <dsp:nvSpPr>
        <dsp:cNvPr id="0" name=""/>
        <dsp:cNvSpPr/>
      </dsp:nvSpPr>
      <dsp:spPr>
        <a:xfrm>
          <a:off x="6737133" y="5461812"/>
          <a:ext cx="1176575" cy="747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200" b="1" kern="1200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สำนักงานหลักประกันสุขภาพแห่งชาติ</a:t>
          </a:r>
        </a:p>
      </dsp:txBody>
      <dsp:txXfrm>
        <a:off x="6759016" y="5483695"/>
        <a:ext cx="1132809" cy="703359"/>
      </dsp:txXfrm>
    </dsp:sp>
    <dsp:sp modelId="{B6216268-9863-48B5-92D8-A007C0EF18AB}">
      <dsp:nvSpPr>
        <dsp:cNvPr id="0" name=""/>
        <dsp:cNvSpPr/>
      </dsp:nvSpPr>
      <dsp:spPr>
        <a:xfrm>
          <a:off x="8222731" y="3158992"/>
          <a:ext cx="1176575" cy="747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7192B-5BE0-4D27-A239-778D615A1400}">
      <dsp:nvSpPr>
        <dsp:cNvPr id="0" name=""/>
        <dsp:cNvSpPr/>
      </dsp:nvSpPr>
      <dsp:spPr>
        <a:xfrm>
          <a:off x="8353462" y="3283186"/>
          <a:ext cx="1176575" cy="747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200" b="1" kern="1200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สถาบันวัคซีนแห่งชาติ</a:t>
          </a:r>
        </a:p>
      </dsp:txBody>
      <dsp:txXfrm>
        <a:off x="8375345" y="3305069"/>
        <a:ext cx="1132809" cy="703359"/>
      </dsp:txXfrm>
    </dsp:sp>
    <dsp:sp modelId="{9C99A573-A83B-4676-830D-EB28B71D23EB}">
      <dsp:nvSpPr>
        <dsp:cNvPr id="0" name=""/>
        <dsp:cNvSpPr/>
      </dsp:nvSpPr>
      <dsp:spPr>
        <a:xfrm>
          <a:off x="8222731" y="4248305"/>
          <a:ext cx="1176575" cy="747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56CB5-4192-4481-8BEE-73368599747D}">
      <dsp:nvSpPr>
        <dsp:cNvPr id="0" name=""/>
        <dsp:cNvSpPr/>
      </dsp:nvSpPr>
      <dsp:spPr>
        <a:xfrm>
          <a:off x="8353462" y="4372499"/>
          <a:ext cx="1176575" cy="747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200" b="1" kern="1200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สถาบันวิจัยระบบสาธารณสุข</a:t>
          </a:r>
        </a:p>
      </dsp:txBody>
      <dsp:txXfrm>
        <a:off x="8375345" y="4394382"/>
        <a:ext cx="1132809" cy="703359"/>
      </dsp:txXfrm>
    </dsp:sp>
    <dsp:sp modelId="{5C4A023B-DD73-4C78-A448-E6925FEDFFD4}">
      <dsp:nvSpPr>
        <dsp:cNvPr id="0" name=""/>
        <dsp:cNvSpPr/>
      </dsp:nvSpPr>
      <dsp:spPr>
        <a:xfrm>
          <a:off x="8222731" y="5337618"/>
          <a:ext cx="1176575" cy="747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20E22-093D-43A0-B886-819D800356F9}">
      <dsp:nvSpPr>
        <dsp:cNvPr id="0" name=""/>
        <dsp:cNvSpPr/>
      </dsp:nvSpPr>
      <dsp:spPr>
        <a:xfrm>
          <a:off x="8353462" y="5461812"/>
          <a:ext cx="1176575" cy="747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200" b="1" kern="1200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สถาบันการแพทย์ฉุกเฉินแห่งชาติ</a:t>
          </a:r>
        </a:p>
      </dsp:txBody>
      <dsp:txXfrm>
        <a:off x="8375345" y="5483695"/>
        <a:ext cx="1132809" cy="703359"/>
      </dsp:txXfrm>
    </dsp:sp>
    <dsp:sp modelId="{D5A0FC68-4AD4-4D1F-AD8E-02F7A67D6E17}">
      <dsp:nvSpPr>
        <dsp:cNvPr id="0" name=""/>
        <dsp:cNvSpPr/>
      </dsp:nvSpPr>
      <dsp:spPr>
        <a:xfrm>
          <a:off x="9660768" y="2069679"/>
          <a:ext cx="1176575" cy="747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E9796-2009-49D6-B938-030E3EA393F1}">
      <dsp:nvSpPr>
        <dsp:cNvPr id="0" name=""/>
        <dsp:cNvSpPr/>
      </dsp:nvSpPr>
      <dsp:spPr>
        <a:xfrm>
          <a:off x="9791499" y="2193874"/>
          <a:ext cx="1176575" cy="747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ส่วนราชการอื่น</a:t>
          </a:r>
        </a:p>
      </dsp:txBody>
      <dsp:txXfrm>
        <a:off x="9813382" y="2215757"/>
        <a:ext cx="1132809" cy="703359"/>
      </dsp:txXfrm>
    </dsp:sp>
    <dsp:sp modelId="{A2068885-74F8-4654-8DC6-1C5743CF452C}">
      <dsp:nvSpPr>
        <dsp:cNvPr id="0" name=""/>
        <dsp:cNvSpPr/>
      </dsp:nvSpPr>
      <dsp:spPr>
        <a:xfrm>
          <a:off x="9660768" y="3158992"/>
          <a:ext cx="1176575" cy="747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6DD49-1354-4CF1-8065-4D66DCEEC6AC}">
      <dsp:nvSpPr>
        <dsp:cNvPr id="0" name=""/>
        <dsp:cNvSpPr/>
      </dsp:nvSpPr>
      <dsp:spPr>
        <a:xfrm>
          <a:off x="9791499" y="3283186"/>
          <a:ext cx="1176575" cy="747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200" b="1" kern="1200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สถาบันพระบรมราชชนก</a:t>
          </a:r>
        </a:p>
      </dsp:txBody>
      <dsp:txXfrm>
        <a:off x="9813382" y="3305069"/>
        <a:ext cx="1132809" cy="703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99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77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211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54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406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391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892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41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550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919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2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2801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217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4557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5868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99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1511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7655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011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5753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553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07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591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1527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6033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7238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4292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CED9-A5F2-4787-A168-5F098E119189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18/02/67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605-3A33-4940-9DC3-E79E4A700DF8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7954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CED9-A5F2-4787-A168-5F098E119189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18/02/67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605-3A33-4940-9DC3-E79E4A700DF8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2220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CED9-A5F2-4787-A168-5F098E119189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18/02/67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605-3A33-4940-9DC3-E79E4A700DF8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1178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CED9-A5F2-4787-A168-5F098E119189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18/02/67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605-3A33-4940-9DC3-E79E4A700DF8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8893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CED9-A5F2-4787-A168-5F098E119189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18/02/67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605-3A33-4940-9DC3-E79E4A700DF8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7197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CED9-A5F2-4787-A168-5F098E119189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18/02/67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605-3A33-4940-9DC3-E79E4A700DF8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29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3624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CED9-A5F2-4787-A168-5F098E119189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18/02/67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605-3A33-4940-9DC3-E79E4A700DF8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308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CED9-A5F2-4787-A168-5F098E119189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18/02/67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605-3A33-4940-9DC3-E79E4A700DF8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4381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CED9-A5F2-4787-A168-5F098E119189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18/02/67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605-3A33-4940-9DC3-E79E4A700DF8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7911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CED9-A5F2-4787-A168-5F098E119189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18/02/67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605-3A33-4940-9DC3-E79E4A700DF8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2360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CED9-A5F2-4787-A168-5F098E119189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18/02/67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605-3A33-4940-9DC3-E79E4A700DF8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32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46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40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85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9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28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02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663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80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CCED9-A5F2-4787-A168-5F098E119189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18/02/67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4D605-3A33-4940-9DC3-E79E4A700DF8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71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3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4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830210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7741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949269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3476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802719"/>
              </p:ext>
            </p:extLst>
          </p:nvPr>
        </p:nvGraphicFramePr>
        <p:xfrm>
          <a:off x="1981200" y="908721"/>
          <a:ext cx="8229600" cy="5217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6077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831219"/>
              </p:ext>
            </p:extLst>
          </p:nvPr>
        </p:nvGraphicFramePr>
        <p:xfrm>
          <a:off x="1981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9801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05F8C3E-1F5F-4724-AC9C-C466E3DA2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 dirty="0"/>
          </a:p>
        </p:txBody>
      </p:sp>
      <p:graphicFrame>
        <p:nvGraphicFramePr>
          <p:cNvPr id="4" name="ตัวแทนเนื้อหา 3">
            <a:extLst>
              <a:ext uri="{FF2B5EF4-FFF2-40B4-BE49-F238E27FC236}">
                <a16:creationId xmlns:a16="http://schemas.microsoft.com/office/drawing/2014/main" id="{69629727-C453-454E-9DAC-7536C3F610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32706"/>
              </p:ext>
            </p:extLst>
          </p:nvPr>
        </p:nvGraphicFramePr>
        <p:xfrm>
          <a:off x="609600" y="0"/>
          <a:ext cx="109728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8DEEB062-23F6-4EFB-A841-17FCEFD768AA}"/>
              </a:ext>
            </a:extLst>
          </p:cNvPr>
          <p:cNvSpPr txBox="1"/>
          <p:nvPr/>
        </p:nvSpPr>
        <p:spPr>
          <a:xfrm>
            <a:off x="609600" y="472398"/>
            <a:ext cx="3492137" cy="1323439"/>
          </a:xfrm>
          <a:prstGeom prst="rect">
            <a:avLst/>
          </a:prstGeom>
          <a:solidFill>
            <a:srgbClr val="002060"/>
          </a:solidFill>
          <a:ln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ผู้กำหนดนโยบายสาธารณะด้านสาธารณสุข คือคณะรัฐมนตรี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/Elite/</a:t>
            </a:r>
            <a:r>
              <a:rPr lang="th-TH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ภาคประชาสังคม</a:t>
            </a:r>
          </a:p>
        </p:txBody>
      </p:sp>
      <p:cxnSp>
        <p:nvCxnSpPr>
          <p:cNvPr id="7" name="ลูกศรเชื่อมต่อแบบตรง 6">
            <a:extLst>
              <a:ext uri="{FF2B5EF4-FFF2-40B4-BE49-F238E27FC236}">
                <a16:creationId xmlns:a16="http://schemas.microsoft.com/office/drawing/2014/main" id="{B3E4FDFA-B7B6-4C61-96BC-BA6D2DD167C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101737" y="1134118"/>
            <a:ext cx="1550126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C0BD8ED8-36D1-4151-BF59-27F5DA076283}"/>
              </a:ext>
            </a:extLst>
          </p:cNvPr>
          <p:cNvSpPr txBox="1"/>
          <p:nvPr/>
        </p:nvSpPr>
        <p:spPr>
          <a:xfrm>
            <a:off x="8843344" y="92380"/>
            <a:ext cx="3252862" cy="1815882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มาตรา 42 กระทรวงสาธารณสุข มีอำนาจหน้าที่เกี่ยวกับการสร้างเสริมสุขภาพอนามัย การป้องกัน ควบคุม และรักษาโรคภัย การฟื้นฟูสมรรถภาพของประชาชน และราชการอื่นตามที่มีกฎหมายกำหนดให้เป็นอำนาจหน้าที่ของกระทรวงสาธารณสุข หรือส่วนราชการที่สังกัดกระทรวงสาธารสุข</a:t>
            </a:r>
          </a:p>
        </p:txBody>
      </p:sp>
    </p:spTree>
    <p:extLst>
      <p:ext uri="{BB962C8B-B14F-4D97-AF65-F5344CB8AC3E}">
        <p14:creationId xmlns:p14="http://schemas.microsoft.com/office/powerpoint/2010/main" val="3176108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256559"/>
              </p:ext>
            </p:extLst>
          </p:nvPr>
        </p:nvGraphicFramePr>
        <p:xfrm>
          <a:off x="1981200" y="274639"/>
          <a:ext cx="8229600" cy="585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2039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8477875"/>
              </p:ext>
            </p:extLst>
          </p:nvPr>
        </p:nvGraphicFramePr>
        <p:xfrm>
          <a:off x="609600" y="207249"/>
          <a:ext cx="10972800" cy="640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1993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178281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5257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123462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3652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7464398"/>
              </p:ext>
            </p:extLst>
          </p:nvPr>
        </p:nvGraphicFramePr>
        <p:xfrm>
          <a:off x="838200" y="365125"/>
          <a:ext cx="10357022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1437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775240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D5F7F306-5B62-430F-8F27-DFC35688A1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7825" y="3105150"/>
            <a:ext cx="5119434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7007667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3684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1452488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96D4B543-DBFF-486D-9001-3A52DA74BD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399" y="3743925"/>
            <a:ext cx="4246467" cy="311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7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5321589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7743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663699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4992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002394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8645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420521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0437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888537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4795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2365626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9711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954167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0954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119682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1212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9862347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438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8275950"/>
              </p:ext>
            </p:extLst>
          </p:nvPr>
        </p:nvGraphicFramePr>
        <p:xfrm>
          <a:off x="838200" y="365121"/>
          <a:ext cx="10515600" cy="591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5330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คำนิยามเชิงพฤติกรรม</a:t>
                      </a:r>
                      <a:r>
                        <a:rPr lang="th-TH" sz="2800" b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</a:t>
                      </a:r>
                      <a:r>
                        <a:rPr lang="en-US" sz="2800" b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Behavioral Definition)</a:t>
                      </a:r>
                      <a:endParaRPr lang="th-TH" sz="28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ประเภทของการวัด</a:t>
                      </a:r>
                      <a:r>
                        <a:rPr lang="th-TH" sz="2800" b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</a:t>
                      </a:r>
                      <a:r>
                        <a:rPr lang="en-US" sz="2800" b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Recording Categories)</a:t>
                      </a:r>
                      <a:endParaRPr lang="th-TH" sz="28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330">
                <a:tc>
                  <a:txBody>
                    <a:bodyPr/>
                    <a:lstStyle/>
                    <a:p>
                      <a:r>
                        <a:rPr lang="th-TH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การขาดงาน</a:t>
                      </a:r>
                      <a:r>
                        <a:rPr lang="th-TH" sz="2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</a:t>
                      </a:r>
                      <a:r>
                        <a:rPr lang="en-US" sz="2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Absenteeism): </a:t>
                      </a:r>
                      <a:r>
                        <a:rPr lang="th-TH" sz="2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การขาดงานหรือการป่วยแต่ละครั้งที่นานกว่า 4 ชั่วโมง</a:t>
                      </a:r>
                      <a:endParaRPr lang="th-TH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Voluntary</a:t>
                      </a:r>
                      <a:r>
                        <a:rPr lang="th-TH" sz="2800" b="1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(สมัครใจ)</a:t>
                      </a:r>
                      <a:r>
                        <a:rPr lang="en-US" sz="2800" b="1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</a:t>
                      </a:r>
                      <a:r>
                        <a:rPr lang="en-US" sz="2800" b="1" baseline="0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2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ป่วยระยะสั้น (น้อยกว่า 3 วันติดต่อกัน) ธุระส่วนตัว คนในครอบครัวป่วย</a:t>
                      </a:r>
                      <a:endParaRPr lang="th-TH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5330">
                <a:tc>
                  <a:txBody>
                    <a:bodyPr/>
                    <a:lstStyle/>
                    <a:p>
                      <a:endParaRPr lang="th-TH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Involuntary</a:t>
                      </a:r>
                      <a:r>
                        <a:rPr lang="th-TH" sz="2800" b="1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(ไม่สมัครใจ)</a:t>
                      </a:r>
                      <a:r>
                        <a:rPr lang="en-US" sz="2800" b="1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</a:t>
                      </a:r>
                      <a:r>
                        <a:rPr lang="en-US" sz="2800" b="1" baseline="0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2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ป่วยระยะยาว (มากกว่า 3 วันติดต่อกัน) จัดงานศพ อุบัติเหตุนอกโรงงาน การพักงาน (เลิกจ้างชั่วคราว)</a:t>
                      </a:r>
                      <a:endParaRPr lang="th-TH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5330">
                <a:tc>
                  <a:txBody>
                    <a:bodyPr/>
                    <a:lstStyle/>
                    <a:p>
                      <a:endParaRPr lang="th-TH" sz="2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Leave:</a:t>
                      </a:r>
                      <a:r>
                        <a:rPr lang="en-US" sz="2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2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ลาป่วย ลากิจ ลาคลอด ลาเกณฑ์ทหาร และอื่นๆ</a:t>
                      </a:r>
                      <a:endParaRPr lang="th-TH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712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8528933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168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1808013"/>
              </p:ext>
            </p:extLst>
          </p:nvPr>
        </p:nvGraphicFramePr>
        <p:xfrm>
          <a:off x="838200" y="365121"/>
          <a:ext cx="10515600" cy="600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5330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คำนิยามเชิงพฤติกรรม</a:t>
                      </a:r>
                      <a:r>
                        <a:rPr lang="th-TH" sz="2800" b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</a:t>
                      </a:r>
                      <a:r>
                        <a:rPr lang="en-US" sz="2800" b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Behavioral Definition)</a:t>
                      </a:r>
                      <a:endParaRPr lang="th-TH" sz="28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ประเภทของการวัด</a:t>
                      </a:r>
                      <a:r>
                        <a:rPr lang="th-TH" sz="2800" b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</a:t>
                      </a:r>
                      <a:r>
                        <a:rPr lang="en-US" sz="2800" b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Recording Categories)</a:t>
                      </a:r>
                      <a:endParaRPr lang="th-TH" sz="28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330">
                <a:tc>
                  <a:txBody>
                    <a:bodyPr/>
                    <a:lstStyle/>
                    <a:p>
                      <a:r>
                        <a:rPr lang="th-TH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การมาสาย (</a:t>
                      </a:r>
                      <a:r>
                        <a:rPr lang="en-US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Tardiness):</a:t>
                      </a:r>
                      <a:r>
                        <a:rPr lang="en-US" sz="2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2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การขาดงานหรือป่วยน้อยกว่า 4 ชั่วโมง</a:t>
                      </a:r>
                      <a:endParaRPr lang="th-TH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Voluntary:</a:t>
                      </a:r>
                      <a:r>
                        <a:rPr lang="en-US" sz="2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2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เหมือนการขาดงาน</a:t>
                      </a:r>
                      <a:endParaRPr lang="th-TH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5330">
                <a:tc>
                  <a:txBody>
                    <a:bodyPr/>
                    <a:lstStyle/>
                    <a:p>
                      <a:endParaRPr lang="th-TH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Involuntary:</a:t>
                      </a:r>
                      <a:r>
                        <a:rPr lang="en-US" sz="2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2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เหมือนการขาดงาน</a:t>
                      </a:r>
                      <a:endParaRPr lang="th-TH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5330">
                <a:tc>
                  <a:txBody>
                    <a:bodyPr/>
                    <a:lstStyle/>
                    <a:p>
                      <a:r>
                        <a:rPr lang="th-TH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การออกจากงาน (</a:t>
                      </a:r>
                      <a:r>
                        <a:rPr lang="en-US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Turnover):</a:t>
                      </a:r>
                      <a:r>
                        <a:rPr lang="en-US" sz="2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2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การย้ายออกนอกขอบเขตขององค์การ</a:t>
                      </a:r>
                      <a:endParaRPr lang="th-TH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Voluntary:</a:t>
                      </a:r>
                      <a:r>
                        <a:rPr lang="en-US" sz="2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2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การลาออก</a:t>
                      </a:r>
                      <a:endParaRPr lang="th-TH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5330">
                <a:tc>
                  <a:txBody>
                    <a:bodyPr/>
                    <a:lstStyle/>
                    <a:p>
                      <a:endParaRPr lang="th-TH" sz="2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Involuntary:</a:t>
                      </a:r>
                      <a:r>
                        <a:rPr lang="en-US" sz="2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2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การเลิกจ้าง การขาดคุณสมบัติ การให้ออก เกษียณอายุ พิการ ตาย</a:t>
                      </a:r>
                      <a:endParaRPr lang="th-TH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78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250556"/>
              </p:ext>
            </p:extLst>
          </p:nvPr>
        </p:nvGraphicFramePr>
        <p:xfrm>
          <a:off x="848497" y="365125"/>
          <a:ext cx="10515600" cy="521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5330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คำนิยามเชิงพฤติกรรม</a:t>
                      </a:r>
                      <a:r>
                        <a:rPr lang="th-TH" sz="2400" b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</a:t>
                      </a:r>
                      <a:r>
                        <a:rPr lang="en-US" sz="2400" b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Behavioral Definition)</a:t>
                      </a:r>
                      <a:endParaRPr lang="th-TH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ประเภทของการวัด</a:t>
                      </a:r>
                      <a:r>
                        <a:rPr lang="th-TH" sz="2400" b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</a:t>
                      </a:r>
                      <a:r>
                        <a:rPr lang="en-US" sz="2400" b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Recording Categories)</a:t>
                      </a:r>
                      <a:endParaRPr lang="th-TH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330">
                <a:tc>
                  <a:txBody>
                    <a:bodyPr/>
                    <a:lstStyle/>
                    <a:p>
                      <a:r>
                        <a:rPr lang="th-TH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ผลิตภาพ (</a:t>
                      </a:r>
                      <a:r>
                        <a:rPr lang="en-US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Productivity)</a:t>
                      </a:r>
                      <a:r>
                        <a:rPr lang="en-US" sz="24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th-TH" sz="24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ทรัพยากรที่ใช้ในการผลิต </a:t>
                      </a:r>
                      <a:r>
                        <a:rPr lang="en-US" sz="24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Output </a:t>
                      </a:r>
                      <a:r>
                        <a:rPr lang="th-TH" sz="24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ในปริมาณที่ยอมรับได้ (การเปรียบเทียบระหว่าง </a:t>
                      </a:r>
                      <a:r>
                        <a:rPr lang="en-US" sz="24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Input </a:t>
                      </a:r>
                      <a:r>
                        <a:rPr lang="th-TH" sz="24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และ </a:t>
                      </a:r>
                      <a:r>
                        <a:rPr lang="en-US" sz="24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Output)</a:t>
                      </a:r>
                      <a:endParaRPr lang="th-TH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Output:</a:t>
                      </a:r>
                      <a:r>
                        <a:rPr lang="en-US" sz="24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24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ปริมาณสินค้าหรือบริการ (จำนวนหน่วยหรือ </a:t>
                      </a:r>
                      <a:r>
                        <a:rPr lang="en-US" sz="24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$)</a:t>
                      </a:r>
                      <a:endParaRPr lang="th-TH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5330">
                <a:tc>
                  <a:txBody>
                    <a:bodyPr/>
                    <a:lstStyle/>
                    <a:p>
                      <a:endParaRPr lang="th-TH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Input:</a:t>
                      </a:r>
                      <a:r>
                        <a:rPr lang="en-US" sz="24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24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แรงงานทางตรงและ/หรือทางอ้อม (ชั่วโมงการทำงานหรือ </a:t>
                      </a:r>
                      <a:r>
                        <a:rPr lang="en-US" sz="24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$)</a:t>
                      </a:r>
                      <a:endParaRPr lang="th-TH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5330">
                <a:tc>
                  <a:txBody>
                    <a:bodyPr/>
                    <a:lstStyle/>
                    <a:p>
                      <a:r>
                        <a:rPr lang="th-TH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ระยะเวลาการหยุดเดินเครื่องจักร</a:t>
                      </a:r>
                      <a:r>
                        <a:rPr lang="th-TH" sz="24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Downtime):</a:t>
                      </a:r>
                      <a:r>
                        <a:rPr lang="en-US" sz="24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24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การหยุดเดินเครื่องจักรที่ไม่ได้กำหนดในแผน</a:t>
                      </a:r>
                      <a:endParaRPr lang="th-TH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Downtime:</a:t>
                      </a:r>
                      <a:r>
                        <a:rPr lang="en-US" sz="24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24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ระยะเวลาในการหยุดเดินเครื่องจักร (จำนวนชั่วโมงหรือ </a:t>
                      </a:r>
                      <a:r>
                        <a:rPr lang="en-US" sz="24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$)</a:t>
                      </a:r>
                      <a:endParaRPr lang="th-TH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5330">
                <a:tc>
                  <a:txBody>
                    <a:bodyPr/>
                    <a:lstStyle/>
                    <a:p>
                      <a:endParaRPr lang="th-TH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Machine Repair:</a:t>
                      </a:r>
                      <a:r>
                        <a:rPr lang="en-US" sz="2400" b="1" baseline="0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24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การซ่อมแซมที่ไม่ใช่การบำรุงรักษาตามแผน (</a:t>
                      </a:r>
                      <a:r>
                        <a:rPr lang="en-US" sz="24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$)</a:t>
                      </a:r>
                      <a:endParaRPr lang="th-TH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98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22127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614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764725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674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9951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26" name="Picture 2" descr="à¸£à¸¹à¸à¸ à¸²à¸à¸à¸µà¹à¹à¸à¸µà¹à¸¢à¸§à¸à¹à¸­à¸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931" y="365125"/>
            <a:ext cx="7074138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2196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1135</Words>
  <Application>Microsoft Office PowerPoint</Application>
  <PresentationFormat>Widescreen</PresentationFormat>
  <Paragraphs>109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Tahoma</vt:lpstr>
      <vt:lpstr>1_Office Theme</vt:lpstr>
      <vt:lpstr>2_Office Theme</vt:lpstr>
      <vt:lpstr>3_Office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</dc:creator>
  <cp:lastModifiedBy>Techatach Khlaisokk</cp:lastModifiedBy>
  <cp:revision>91</cp:revision>
  <dcterms:created xsi:type="dcterms:W3CDTF">2019-07-17T12:24:39Z</dcterms:created>
  <dcterms:modified xsi:type="dcterms:W3CDTF">2024-02-18T14:44:08Z</dcterms:modified>
</cp:coreProperties>
</file>