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E3C3A-B0F1-4D14-B1B6-A050263A5939}">
  <a:tblStyle styleId="{528E3C3A-B0F1-4D14-B1B6-A050263A5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025fd641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025fd641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25fd6416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25fd6416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025fd641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025fd641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025fd6416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025fd6416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thecfelix#!/vizhome/LetsKeepThingsFlatMonitoringaGradualCOVID-19Re-Opening/LetsKeepThingsFlatMonitoringaGradualCOVID-19Reope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Pandemio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5798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Cynthia Peng, Zarif Rahman, Sophia Rubino, Olivia Tsao, Gylianne Tyndall, &amp; Heying Zhang</a:t>
            </a:r>
            <a:endParaRPr sz="15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Selected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32100" y="1362400"/>
            <a:ext cx="7702200" cy="20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 the need for testing is increasing and more and more tests are being develop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US in behind in testing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■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150,000 tests/day in US and 120,000 tests in Germany (As of 04/20/2020)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500,000 tests/day ideally in order to reopen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 centralized place for information about tests and their reliability to be accessed 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Gap in information about false negatives 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■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Wide variation in testing reliability 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■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Magnitude of false negatives has a significant impact on spread 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85" name="Google Shape;285;p14"/>
          <p:cNvGraphicFramePr/>
          <p:nvPr/>
        </p:nvGraphicFramePr>
        <p:xfrm>
          <a:off x="1522600" y="342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{528E3C3A-B0F1-4D14-B1B6-A050263A5939}</a:tableStyleId>
              </a:tblPr>
              <a:tblGrid>
                <a:gridCol w="203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Reliability</a:t>
                      </a: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False Positives Daily**</a:t>
                      </a: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ID NOW, Abbott</a:t>
                      </a: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84.9%*</a:t>
                      </a: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75,000</a:t>
                      </a: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Cepheid</a:t>
                      </a: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98.2%</a:t>
                      </a: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9,000</a:t>
                      </a:r>
                      <a:endParaRPr sz="13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*Effectiveness found by the Cleveland clinic. **Based on ideal testing capacity in the US.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Solution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720900" y="1597875"/>
            <a:ext cx="77022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Website consisting of 2 complementary functions to provide information to individuals and businesses. </a:t>
            </a:r>
            <a:endParaRPr sz="14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eriod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Fulfilling gap in information about false negatives and reliability of tests through Data Visualization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Filters based on location, price, and availability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Providing transparent and up-to-date knowledge about different types of test available in a centralized Forum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Open to public online community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Your questions about the tests? Answered by the experts (registered professionals verified through linkedin and ID check)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Impact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571200" y="1597875"/>
            <a:ext cx="8001600" cy="30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Goal: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Data &amp; visualization on the spread of COVID-19. For the individual and for businesses.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Data is easily accessible, easily understandable, and convenient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Information for individuals on testing options, workplace conditions etc.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Information for companies &amp; clinics on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Awareness of the effect of false negatives encourages more cautious &amp; informed behavior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Enables rational decision-making for the individual and the whole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 testing capacity increases, making informed testing choices becomes more important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720900" y="1427475"/>
            <a:ext cx="77022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Marketing through accredited partners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Testing labs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Government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Recruit expert users (research team leads, professors, doctors, public health officials)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Start out with testing with doctors and nurses, move to others as testing becomes more widespread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04" name="Google Shape;304;p17"/>
          <p:cNvGrpSpPr/>
          <p:nvPr/>
        </p:nvGrpSpPr>
        <p:grpSpPr>
          <a:xfrm>
            <a:off x="488566" y="3552739"/>
            <a:ext cx="8660959" cy="2017688"/>
            <a:chOff x="483041" y="2427689"/>
            <a:chExt cx="8660959" cy="2017688"/>
          </a:xfrm>
        </p:grpSpPr>
        <p:grpSp>
          <p:nvGrpSpPr>
            <p:cNvPr id="305" name="Google Shape;305;p17"/>
            <p:cNvGrpSpPr/>
            <p:nvPr/>
          </p:nvGrpSpPr>
          <p:grpSpPr>
            <a:xfrm>
              <a:off x="4513724" y="2427689"/>
              <a:ext cx="2480149" cy="1166086"/>
              <a:chOff x="4526674" y="2420563"/>
              <a:chExt cx="2480149" cy="1166086"/>
            </a:xfrm>
          </p:grpSpPr>
          <p:sp>
            <p:nvSpPr>
              <p:cNvPr id="306" name="Google Shape;306;p1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0E94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7" name="Google Shape;307;p17"/>
              <p:cNvGrpSpPr/>
              <p:nvPr/>
            </p:nvGrpSpPr>
            <p:grpSpPr>
              <a:xfrm>
                <a:off x="4526674" y="2420563"/>
                <a:ext cx="2480149" cy="1166086"/>
                <a:chOff x="4526674" y="2420563"/>
                <a:chExt cx="2480149" cy="1166086"/>
              </a:xfrm>
            </p:grpSpPr>
            <p:grpSp>
              <p:nvGrpSpPr>
                <p:cNvPr id="308" name="Google Shape;308;p17"/>
                <p:cNvGrpSpPr/>
                <p:nvPr/>
              </p:nvGrpSpPr>
              <p:grpSpPr>
                <a:xfrm>
                  <a:off x="4808316" y="2800065"/>
                  <a:ext cx="92400" cy="411825"/>
                  <a:chOff x="845575" y="2563700"/>
                  <a:chExt cx="92400" cy="411825"/>
                </a:xfrm>
              </p:grpSpPr>
              <p:cxnSp>
                <p:nvCxnSpPr>
                  <p:cNvPr id="309" name="Google Shape;309;p17"/>
                  <p:cNvCxnSpPr/>
                  <p:nvPr/>
                </p:nvCxnSpPr>
                <p:spPr>
                  <a:xfrm>
                    <a:off x="891775" y="2616125"/>
                    <a:ext cx="0" cy="359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310" name="Google Shape;310;p17"/>
                  <p:cNvSpPr/>
                  <p:nvPr/>
                </p:nvSpPr>
                <p:spPr>
                  <a:xfrm>
                    <a:off x="845575" y="2563700"/>
                    <a:ext cx="92400" cy="9240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1" name="Google Shape;311;p17"/>
                <p:cNvSpPr txBox="1"/>
                <p:nvPr/>
              </p:nvSpPr>
              <p:spPr>
                <a:xfrm>
                  <a:off x="4526674" y="3215249"/>
                  <a:ext cx="904500" cy="37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200" b="1">
                      <a:latin typeface="Roboto"/>
                      <a:ea typeface="Roboto"/>
                      <a:cs typeface="Roboto"/>
                      <a:sym typeface="Roboto"/>
                    </a:rPr>
                    <a:t>08/2020</a:t>
                  </a:r>
                  <a:endParaRPr sz="1200"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12" name="Google Shape;312;p17"/>
                <p:cNvSpPr txBox="1"/>
                <p:nvPr/>
              </p:nvSpPr>
              <p:spPr>
                <a:xfrm>
                  <a:off x="4753223" y="2420563"/>
                  <a:ext cx="2253600" cy="94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b="1">
                      <a:latin typeface="Roboto"/>
                      <a:ea typeface="Roboto"/>
                      <a:cs typeface="Roboto"/>
                      <a:sym typeface="Roboto"/>
                    </a:rPr>
                    <a:t>Reach 10,000 daily active users </a:t>
                  </a:r>
                  <a:endParaRPr sz="800" b="1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lvl="0" indent="0" algn="l" rtl="0"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endParaRPr sz="800"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313" name="Google Shape;313;p17"/>
            <p:cNvGrpSpPr/>
            <p:nvPr/>
          </p:nvGrpSpPr>
          <p:grpSpPr>
            <a:xfrm>
              <a:off x="6422845" y="2709725"/>
              <a:ext cx="2721155" cy="1735651"/>
              <a:chOff x="6435795" y="2702599"/>
              <a:chExt cx="2721155" cy="1735651"/>
            </a:xfrm>
          </p:grpSpPr>
          <p:sp>
            <p:nvSpPr>
              <p:cNvPr id="314" name="Google Shape;314;p1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08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" name="Google Shape;315;p17"/>
              <p:cNvGrpSpPr/>
              <p:nvPr/>
            </p:nvGrpSpPr>
            <p:grpSpPr>
              <a:xfrm>
                <a:off x="6435795" y="2702599"/>
                <a:ext cx="2494578" cy="1735651"/>
                <a:chOff x="6435795" y="2702599"/>
                <a:chExt cx="2494578" cy="1735651"/>
              </a:xfrm>
            </p:grpSpPr>
            <p:grpSp>
              <p:nvGrpSpPr>
                <p:cNvPr id="316" name="Google Shape;316;p17"/>
                <p:cNvGrpSpPr/>
                <p:nvPr/>
              </p:nvGrpSpPr>
              <p:grpSpPr>
                <a:xfrm rot="10800000">
                  <a:off x="6760035" y="3079467"/>
                  <a:ext cx="92400" cy="411825"/>
                  <a:chOff x="2070100" y="2563700"/>
                  <a:chExt cx="92400" cy="411825"/>
                </a:xfrm>
              </p:grpSpPr>
              <p:cxnSp>
                <p:nvCxnSpPr>
                  <p:cNvPr id="317" name="Google Shape;317;p17"/>
                  <p:cNvCxnSpPr/>
                  <p:nvPr/>
                </p:nvCxnSpPr>
                <p:spPr>
                  <a:xfrm>
                    <a:off x="2116300" y="2616125"/>
                    <a:ext cx="0" cy="359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318" name="Google Shape;318;p17"/>
                  <p:cNvSpPr/>
                  <p:nvPr/>
                </p:nvSpPr>
                <p:spPr>
                  <a:xfrm>
                    <a:off x="2070100" y="2563700"/>
                    <a:ext cx="92400" cy="9240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9" name="Google Shape;319;p17"/>
                <p:cNvSpPr txBox="1"/>
                <p:nvPr/>
              </p:nvSpPr>
              <p:spPr>
                <a:xfrm>
                  <a:off x="6435795" y="2702599"/>
                  <a:ext cx="1145700" cy="37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200" b="1">
                      <a:latin typeface="Roboto"/>
                      <a:ea typeface="Roboto"/>
                      <a:cs typeface="Roboto"/>
                      <a:sym typeface="Roboto"/>
                    </a:rPr>
                    <a:t>09/2020</a:t>
                  </a:r>
                  <a:endParaRPr sz="1200"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20" name="Google Shape;320;p17"/>
                <p:cNvSpPr txBox="1"/>
                <p:nvPr/>
              </p:nvSpPr>
              <p:spPr>
                <a:xfrm>
                  <a:off x="6676773" y="3494450"/>
                  <a:ext cx="2253600" cy="94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b="1">
                      <a:latin typeface="Roboto"/>
                      <a:ea typeface="Roboto"/>
                      <a:cs typeface="Roboto"/>
                      <a:sym typeface="Roboto"/>
                    </a:rPr>
                    <a:t>Reach 100,000 daily active users </a:t>
                  </a:r>
                  <a:endParaRPr sz="800" b="1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lvl="0" indent="0" algn="l" rtl="0"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endParaRPr sz="800"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321" name="Google Shape;321;p17"/>
            <p:cNvGrpSpPr/>
            <p:nvPr/>
          </p:nvGrpSpPr>
          <p:grpSpPr>
            <a:xfrm>
              <a:off x="483041" y="2427701"/>
              <a:ext cx="2542609" cy="1166089"/>
              <a:chOff x="495991" y="2420575"/>
              <a:chExt cx="2542609" cy="1166089"/>
            </a:xfrm>
          </p:grpSpPr>
          <p:sp>
            <p:nvSpPr>
              <p:cNvPr id="322" name="Google Shape;322;p1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0E94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3" name="Google Shape;323;p17"/>
              <p:cNvGrpSpPr/>
              <p:nvPr/>
            </p:nvGrpSpPr>
            <p:grpSpPr>
              <a:xfrm>
                <a:off x="495991" y="2420575"/>
                <a:ext cx="2542609" cy="1166089"/>
                <a:chOff x="495991" y="2420575"/>
                <a:chExt cx="2542609" cy="1166089"/>
              </a:xfrm>
            </p:grpSpPr>
            <p:sp>
              <p:nvSpPr>
                <p:cNvPr id="324" name="Google Shape;324;p17"/>
                <p:cNvSpPr txBox="1"/>
                <p:nvPr/>
              </p:nvSpPr>
              <p:spPr>
                <a:xfrm>
                  <a:off x="495991" y="3215263"/>
                  <a:ext cx="871200" cy="37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200" b="1">
                      <a:latin typeface="Roboto"/>
                      <a:ea typeface="Roboto"/>
                      <a:cs typeface="Roboto"/>
                      <a:sym typeface="Roboto"/>
                    </a:rPr>
                    <a:t>06/2020</a:t>
                  </a:r>
                  <a:endParaRPr sz="1200"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325" name="Google Shape;325;p17"/>
                <p:cNvGrpSpPr/>
                <p:nvPr/>
              </p:nvGrpSpPr>
              <p:grpSpPr>
                <a:xfrm>
                  <a:off x="881025" y="2800065"/>
                  <a:ext cx="92400" cy="411825"/>
                  <a:chOff x="845575" y="2563700"/>
                  <a:chExt cx="92400" cy="411825"/>
                </a:xfrm>
              </p:grpSpPr>
              <p:cxnSp>
                <p:nvCxnSpPr>
                  <p:cNvPr id="326" name="Google Shape;326;p17"/>
                  <p:cNvCxnSpPr/>
                  <p:nvPr/>
                </p:nvCxnSpPr>
                <p:spPr>
                  <a:xfrm>
                    <a:off x="891775" y="2616125"/>
                    <a:ext cx="0" cy="359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327" name="Google Shape;327;p17"/>
                  <p:cNvSpPr/>
                  <p:nvPr/>
                </p:nvSpPr>
                <p:spPr>
                  <a:xfrm>
                    <a:off x="845575" y="2563700"/>
                    <a:ext cx="92400" cy="9240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8" name="Google Shape;328;p17"/>
                <p:cNvSpPr txBox="1"/>
                <p:nvPr/>
              </p:nvSpPr>
              <p:spPr>
                <a:xfrm>
                  <a:off x="785000" y="2420575"/>
                  <a:ext cx="2253600" cy="47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b="1">
                      <a:latin typeface="Roboto"/>
                      <a:ea typeface="Roboto"/>
                      <a:cs typeface="Roboto"/>
                      <a:sym typeface="Roboto"/>
                    </a:rPr>
                    <a:t>Beta launch only available to healthcare workers </a:t>
                  </a:r>
                  <a:endParaRPr sz="800" b="1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 b="1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endParaRPr sz="800"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329" name="Google Shape;329;p17"/>
            <p:cNvGrpSpPr/>
            <p:nvPr/>
          </p:nvGrpSpPr>
          <p:grpSpPr>
            <a:xfrm>
              <a:off x="2512653" y="2709725"/>
              <a:ext cx="2501347" cy="1735651"/>
              <a:chOff x="2525603" y="2702599"/>
              <a:chExt cx="2501347" cy="1735651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08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1" name="Google Shape;331;p17"/>
              <p:cNvGrpSpPr/>
              <p:nvPr/>
            </p:nvGrpSpPr>
            <p:grpSpPr>
              <a:xfrm>
                <a:off x="2525603" y="2702599"/>
                <a:ext cx="2501347" cy="1735651"/>
                <a:chOff x="2525603" y="2702599"/>
                <a:chExt cx="2501347" cy="1735651"/>
              </a:xfrm>
            </p:grpSpPr>
            <p:sp>
              <p:nvSpPr>
                <p:cNvPr id="332" name="Google Shape;332;p17"/>
                <p:cNvSpPr txBox="1"/>
                <p:nvPr/>
              </p:nvSpPr>
              <p:spPr>
                <a:xfrm>
                  <a:off x="2525603" y="2702599"/>
                  <a:ext cx="1182300" cy="37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200" b="1">
                      <a:latin typeface="Roboto"/>
                      <a:ea typeface="Roboto"/>
                      <a:cs typeface="Roboto"/>
                      <a:sym typeface="Roboto"/>
                    </a:rPr>
                    <a:t>07/2020</a:t>
                  </a:r>
                  <a:endParaRPr sz="1200"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333" name="Google Shape;333;p17"/>
                <p:cNvGrpSpPr/>
                <p:nvPr/>
              </p:nvGrpSpPr>
              <p:grpSpPr>
                <a:xfrm rot="10800000">
                  <a:off x="2849073" y="3079467"/>
                  <a:ext cx="92400" cy="411825"/>
                  <a:chOff x="2070100" y="2563700"/>
                  <a:chExt cx="92400" cy="411825"/>
                </a:xfrm>
              </p:grpSpPr>
              <p:cxnSp>
                <p:nvCxnSpPr>
                  <p:cNvPr id="334" name="Google Shape;334;p17"/>
                  <p:cNvCxnSpPr/>
                  <p:nvPr/>
                </p:nvCxnSpPr>
                <p:spPr>
                  <a:xfrm>
                    <a:off x="2116300" y="2616125"/>
                    <a:ext cx="0" cy="359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335" name="Google Shape;335;p17"/>
                  <p:cNvSpPr/>
                  <p:nvPr/>
                </p:nvSpPr>
                <p:spPr>
                  <a:xfrm>
                    <a:off x="2070100" y="2563700"/>
                    <a:ext cx="92400" cy="9240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6" name="Google Shape;336;p17"/>
                <p:cNvSpPr txBox="1"/>
                <p:nvPr/>
              </p:nvSpPr>
              <p:spPr>
                <a:xfrm>
                  <a:off x="2773350" y="3494450"/>
                  <a:ext cx="2253600" cy="94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800" b="1">
                      <a:latin typeface="Roboto"/>
                      <a:ea typeface="Roboto"/>
                      <a:cs typeface="Roboto"/>
                      <a:sym typeface="Roboto"/>
                    </a:rPr>
                    <a:t>Modification to make more user friendly and launch to market</a:t>
                  </a:r>
                  <a:endParaRPr sz="800"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Maven Pro</vt:lpstr>
      <vt:lpstr>Nunito</vt:lpstr>
      <vt:lpstr>Roboto</vt:lpstr>
      <vt:lpstr>Arial</vt:lpstr>
      <vt:lpstr>Momentum</vt:lpstr>
      <vt:lpstr>Pandemio</vt:lpstr>
      <vt:lpstr>Problem Selected</vt:lpstr>
      <vt:lpstr>Explanation of Solution</vt:lpstr>
      <vt:lpstr>Potential Impact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Pandemio</dc:title>
  <cp:lastModifiedBy>Rahman, Zarif</cp:lastModifiedBy>
  <cp:revision>1</cp:revision>
  <dcterms:modified xsi:type="dcterms:W3CDTF">2020-05-28T01:09:42Z</dcterms:modified>
</cp:coreProperties>
</file>