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1455" y="-3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8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9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5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4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3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5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2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7796-DBAD-45AF-9D4D-E32A71C3514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8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1BFF06-F203-42EC-98E9-E665391E4245}"/>
              </a:ext>
            </a:extLst>
          </p:cNvPr>
          <p:cNvSpPr/>
          <p:nvPr/>
        </p:nvSpPr>
        <p:spPr>
          <a:xfrm>
            <a:off x="101207" y="79513"/>
            <a:ext cx="6673304" cy="15257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C42FA-4F36-412F-A3CB-E8CC910F9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900" y="339445"/>
            <a:ext cx="2295144" cy="1005840"/>
          </a:xfr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Web of Science </a:t>
            </a:r>
          </a:p>
          <a:p>
            <a:r>
              <a:rPr lang="en-US" dirty="0"/>
              <a:t>(1900 - August 2024)</a:t>
            </a:r>
          </a:p>
          <a:p>
            <a:r>
              <a:rPr lang="en-US" dirty="0"/>
              <a:t>N = 1,162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FB097E-935D-4C50-9A27-D0DB66055FA8}"/>
              </a:ext>
            </a:extLst>
          </p:cNvPr>
          <p:cNvSpPr/>
          <p:nvPr/>
        </p:nvSpPr>
        <p:spPr>
          <a:xfrm>
            <a:off x="101206" y="1645628"/>
            <a:ext cx="6673304" cy="28371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7B73B-7331-4676-B93F-78062923AA67}"/>
              </a:ext>
            </a:extLst>
          </p:cNvPr>
          <p:cNvSpPr/>
          <p:nvPr/>
        </p:nvSpPr>
        <p:spPr>
          <a:xfrm>
            <a:off x="101207" y="4519933"/>
            <a:ext cx="6673303" cy="63719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4FBB3BD-226F-4F64-9917-DE69E7B29349}"/>
              </a:ext>
            </a:extLst>
          </p:cNvPr>
          <p:cNvSpPr txBox="1">
            <a:spLocks/>
          </p:cNvSpPr>
          <p:nvPr/>
        </p:nvSpPr>
        <p:spPr>
          <a:xfrm rot="16200000">
            <a:off x="-259507" y="455609"/>
            <a:ext cx="1525704" cy="75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Identification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7B4AA70-0216-44F8-A238-AB298539FB00}"/>
              </a:ext>
            </a:extLst>
          </p:cNvPr>
          <p:cNvSpPr txBox="1">
            <a:spLocks/>
          </p:cNvSpPr>
          <p:nvPr/>
        </p:nvSpPr>
        <p:spPr>
          <a:xfrm rot="16200000">
            <a:off x="-914383" y="2689076"/>
            <a:ext cx="2837155" cy="75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Screening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2E55544-AD82-44EF-B980-9D34845E8696}"/>
              </a:ext>
            </a:extLst>
          </p:cNvPr>
          <p:cNvSpPr txBox="1">
            <a:spLocks/>
          </p:cNvSpPr>
          <p:nvPr/>
        </p:nvSpPr>
        <p:spPr>
          <a:xfrm rot="16200000">
            <a:off x="-2489174" y="7136326"/>
            <a:ext cx="5985036" cy="75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Assessment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10741-1724-4853-8CFD-BB68B98CF92D}"/>
              </a:ext>
            </a:extLst>
          </p:cNvPr>
          <p:cNvSpPr/>
          <p:nvPr/>
        </p:nvSpPr>
        <p:spPr>
          <a:xfrm>
            <a:off x="101206" y="10930264"/>
            <a:ext cx="6673304" cy="11408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D27023-4E23-4E9A-92B4-C8C585D2E770}"/>
              </a:ext>
            </a:extLst>
          </p:cNvPr>
          <p:cNvSpPr txBox="1">
            <a:spLocks/>
          </p:cNvSpPr>
          <p:nvPr/>
        </p:nvSpPr>
        <p:spPr>
          <a:xfrm rot="16200000">
            <a:off x="-56171" y="11113655"/>
            <a:ext cx="1140896" cy="774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Included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2F2AABF-EF8C-4E31-A5B5-9395C720807A}"/>
              </a:ext>
            </a:extLst>
          </p:cNvPr>
          <p:cNvSpPr txBox="1">
            <a:spLocks/>
          </p:cNvSpPr>
          <p:nvPr/>
        </p:nvSpPr>
        <p:spPr>
          <a:xfrm>
            <a:off x="1512986" y="11164428"/>
            <a:ext cx="3832028" cy="750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Included in our meta-analysis</a:t>
            </a:r>
          </a:p>
          <a:p>
            <a:r>
              <a:rPr lang="en-US" dirty="0"/>
              <a:t>N = 74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9E312F0-658E-0AEE-1968-373EBEFB304A}"/>
              </a:ext>
            </a:extLst>
          </p:cNvPr>
          <p:cNvSpPr txBox="1">
            <a:spLocks/>
          </p:cNvSpPr>
          <p:nvPr/>
        </p:nvSpPr>
        <p:spPr>
          <a:xfrm>
            <a:off x="3453061" y="339445"/>
            <a:ext cx="2292523" cy="1006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Scopus </a:t>
            </a:r>
          </a:p>
          <a:p>
            <a:r>
              <a:rPr lang="en-US" dirty="0"/>
              <a:t>(1900 -  October 2024)</a:t>
            </a:r>
          </a:p>
          <a:p>
            <a:r>
              <a:rPr lang="en-US" dirty="0"/>
              <a:t>N = 731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5EFA8D-3271-47B4-22AD-DE03B2CEE0B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428333" y="1045233"/>
            <a:ext cx="666" cy="3599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4C010BA2-EEC7-C1D6-A81B-E078F0F37866}"/>
              </a:ext>
            </a:extLst>
          </p:cNvPr>
          <p:cNvSpPr txBox="1">
            <a:spLocks/>
          </p:cNvSpPr>
          <p:nvPr/>
        </p:nvSpPr>
        <p:spPr>
          <a:xfrm>
            <a:off x="4000375" y="1732052"/>
            <a:ext cx="2689277" cy="2628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Removed Duplicates</a:t>
            </a:r>
          </a:p>
          <a:p>
            <a:r>
              <a:rPr lang="en-US" dirty="0"/>
              <a:t>N = 103</a:t>
            </a:r>
          </a:p>
          <a:p>
            <a:r>
              <a:rPr lang="en-US" dirty="0"/>
              <a:t>Removed Any Papers Studying Human Behavior</a:t>
            </a:r>
          </a:p>
          <a:p>
            <a:r>
              <a:rPr lang="en-US" dirty="0"/>
              <a:t>N = 9</a:t>
            </a:r>
          </a:p>
          <a:p>
            <a:r>
              <a:rPr lang="en-US" dirty="0"/>
              <a:t>Removed Any Papers Not Studying Color and Aggression</a:t>
            </a:r>
          </a:p>
          <a:p>
            <a:r>
              <a:rPr lang="en-US" dirty="0"/>
              <a:t>N = 1,503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B3B951-D2DD-DDE9-EC8B-B9F5F38B35F1}"/>
              </a:ext>
            </a:extLst>
          </p:cNvPr>
          <p:cNvCxnSpPr>
            <a:cxnSpLocks/>
          </p:cNvCxnSpPr>
          <p:nvPr/>
        </p:nvCxnSpPr>
        <p:spPr>
          <a:xfrm>
            <a:off x="3467349" y="3046456"/>
            <a:ext cx="54255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F8B4F7C2-B601-BDF4-4654-CE2275F6A2B7}"/>
              </a:ext>
            </a:extLst>
          </p:cNvPr>
          <p:cNvSpPr txBox="1">
            <a:spLocks/>
          </p:cNvSpPr>
          <p:nvPr/>
        </p:nvSpPr>
        <p:spPr>
          <a:xfrm>
            <a:off x="1512984" y="4645177"/>
            <a:ext cx="3832029" cy="75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Articles assessed for inclusion criteria</a:t>
            </a:r>
          </a:p>
          <a:p>
            <a:r>
              <a:rPr lang="en-US" dirty="0"/>
              <a:t>N = 278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4DFF1-7AC3-0515-42B1-DF0F5A415969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3428999" y="5397425"/>
            <a:ext cx="1" cy="5767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247A4851-A61A-39F7-98E5-DFA90BDED9F0}"/>
              </a:ext>
            </a:extLst>
          </p:cNvPr>
          <p:cNvSpPr txBox="1">
            <a:spLocks/>
          </p:cNvSpPr>
          <p:nvPr/>
        </p:nvSpPr>
        <p:spPr>
          <a:xfrm>
            <a:off x="4009900" y="5460075"/>
            <a:ext cx="2698607" cy="469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Papers were Removed if they did not include: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Natural pigment variation within the same species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Individual measure of both color and aggression against a conspecific (same age, pigment, and sex)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Report relevant statistics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Analyze data in comparison between color morphs</a:t>
            </a:r>
          </a:p>
          <a:p>
            <a:r>
              <a:rPr lang="en-US" dirty="0"/>
              <a:t>N = 203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32AFCA-824A-967A-67EB-7D1039C1A0A3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428333" y="7805933"/>
            <a:ext cx="58156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CB03EFE1-F056-4B71-19A5-9C382D6930F8}"/>
              </a:ext>
            </a:extLst>
          </p:cNvPr>
          <p:cNvSpPr txBox="1">
            <a:spLocks/>
          </p:cNvSpPr>
          <p:nvPr/>
        </p:nvSpPr>
        <p:spPr>
          <a:xfrm>
            <a:off x="4000375" y="10241585"/>
            <a:ext cx="2698607" cy="609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Removed Pteridine Paper N =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2B4F11-E9CC-35D9-8A7A-3EB5D8B30AC5}"/>
              </a:ext>
            </a:extLst>
          </p:cNvPr>
          <p:cNvCxnSpPr>
            <a:cxnSpLocks/>
          </p:cNvCxnSpPr>
          <p:nvPr/>
        </p:nvCxnSpPr>
        <p:spPr>
          <a:xfrm>
            <a:off x="3414044" y="10570379"/>
            <a:ext cx="58156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7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120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Ruckman</dc:creator>
  <cp:lastModifiedBy>Sarah Ruckman</cp:lastModifiedBy>
  <cp:revision>21</cp:revision>
  <dcterms:created xsi:type="dcterms:W3CDTF">2021-07-06T18:40:50Z</dcterms:created>
  <dcterms:modified xsi:type="dcterms:W3CDTF">2024-10-24T19:05:18Z</dcterms:modified>
</cp:coreProperties>
</file>