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AA53-4392-4878-886A-AF89CA4F0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73E2E-FB01-45D0-A077-8CBD5ABDB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5371-E5AC-4C13-9377-B777C950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E8D-C93F-461B-972C-363C8B86D52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6510-730F-4E8A-87E4-BC09E3DE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0C0E-AC44-4EB2-B18D-49DDEB9D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DD4-4F61-4F42-9BCB-7CF66B8BB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26BB-17B5-4647-811E-0B0E5E4F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908F0-86FC-4C80-B7A8-845B94DED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93A7-E8B2-4AE9-A895-3FFD685B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E8D-C93F-461B-972C-363C8B86D52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B255-1BD6-4507-B902-EAA2E481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E75EE-6E41-48AB-A846-EB53B87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DD4-4F61-4F42-9BCB-7CF66B8BB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4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904E0-982F-4D08-A8E4-743A20816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6C8D7-D6F4-4EAF-92F5-C82421305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9886-386C-42DD-AEA2-99B07B01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E8D-C93F-461B-972C-363C8B86D52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1F31-5191-49B9-8313-F9FD7961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117-D6F6-4D7C-855E-360A6834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DD4-4F61-4F42-9BCB-7CF66B8BB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0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2EF3-849B-49E9-B4A2-0FED6800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C75E-BE30-44E8-902C-ED1F930C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1862-842E-4071-8C49-42D4B15A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E8D-C93F-461B-972C-363C8B86D52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388D-A7FF-49BA-B298-E5E063F2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3C629-D897-462F-A3A3-F689CC30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DD4-4F61-4F42-9BCB-7CF66B8BB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C572-8FFD-4950-8CAC-9088C973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3AE51-FB33-40AC-9730-EE8A4F1F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4A372-DDC5-451B-91F0-1E52BD2D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E8D-C93F-461B-972C-363C8B86D52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3AC43-0239-4439-B39A-6F02E91F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6208-0D93-4C40-BF63-B9D0E281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DD4-4F61-4F42-9BCB-7CF66B8BB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7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878C-B585-4452-8574-05AB202E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4B5B-C2BF-42B5-97ED-CD541E06C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71D5B-7CBE-46CF-9DB1-A3DA004B2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F897-C1A1-4814-B77E-61CD6BBA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E8D-C93F-461B-972C-363C8B86D52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125EA-306B-496A-973F-700D8005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1D7DB-5CEA-4982-BEC7-73BA26EF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DD4-4F61-4F42-9BCB-7CF66B8BB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4471-F356-4452-A976-D447A60F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656A0-7139-49EB-84E3-88467406D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D4B42-6972-46CE-8DBA-7A01476CF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71CCB-5F21-46FA-9FAD-8774797D4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DA902-1BC2-4357-A431-593DA602C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416E9-67AC-4084-8C07-91785522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E8D-C93F-461B-972C-363C8B86D52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A7D4F-6703-4217-95AB-8650F182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8DD6F-5082-4238-9DEB-818BB3A3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DD4-4F61-4F42-9BCB-7CF66B8BB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3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3752-F0C0-4614-8993-451B8F2C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A7FBD-4608-4C4D-91DA-2545E946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E8D-C93F-461B-972C-363C8B86D52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56C16-B9AD-452C-8C9E-8E4AF52A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FD36F-6CF1-41AC-BF2F-A2781D9F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DD4-4F61-4F42-9BCB-7CF66B8BB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75FFD-835E-434D-BB8B-6EECBDB2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E8D-C93F-461B-972C-363C8B86D52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FADA5-4DFC-460E-8806-637FBD0C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B1E63-ABE4-4B33-BF4B-A10DBB47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DD4-4F61-4F42-9BCB-7CF66B8BB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8E32-C4BE-4BC9-A01E-436B2150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2203-405E-4523-8CB8-BC7205F0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E99E7-268C-4AE2-A185-3338A88A5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5EFBE-B125-4697-AFDF-C292FA5A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E8D-C93F-461B-972C-363C8B86D52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83208-FBC3-4E13-A4CF-762685BC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D43CC-07F0-4722-96EA-43BE788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DD4-4F61-4F42-9BCB-7CF66B8BB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5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82CE-5509-4913-88A3-B3B5D706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5BF97-93E8-4E52-9953-CB193F45D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DA531-FCBA-419D-AF21-F089F1584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DAEA-A95E-45C1-A2AF-611042B7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E8D-C93F-461B-972C-363C8B86D52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01B1F-ED5F-4C79-BB11-48D4897B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99B9F-186B-4B78-9955-B4E31446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DD4-4F61-4F42-9BCB-7CF66B8BB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4EEBD-FED7-4EFE-85FF-5C2568CF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FF665-C49D-45B2-A916-C9556EC98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DA371-C39E-4513-B15E-BE9072354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DE8D-C93F-461B-972C-363C8B86D52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12CB9-1F75-45FE-AC4E-837CE8B40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D05E-40D3-4B73-926C-C6742CE0B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DDD4-4F61-4F42-9BCB-7CF66B8BB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0F4E316-CAD3-4E67-90AB-9AAC906B7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422757"/>
              </p:ext>
            </p:extLst>
          </p:nvPr>
        </p:nvGraphicFramePr>
        <p:xfrm>
          <a:off x="4086735" y="1191133"/>
          <a:ext cx="4050792" cy="4050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1371496" imgH="1371600" progId="Acrobat.Document.DC">
                  <p:embed/>
                </p:oleObj>
              </mc:Choice>
              <mc:Fallback>
                <p:oleObj name="Acrobat Document" r:id="rId3" imgW="1371496" imgH="1371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6735" y="1191133"/>
                        <a:ext cx="4050792" cy="4050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843805D-E005-46EC-B633-CB9F28967F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324910"/>
              </p:ext>
            </p:extLst>
          </p:nvPr>
        </p:nvGraphicFramePr>
        <p:xfrm>
          <a:off x="34102" y="1187450"/>
          <a:ext cx="4054475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5" imgW="1371496" imgH="1371600" progId="Acrobat.Document.DC">
                  <p:embed/>
                </p:oleObj>
              </mc:Choice>
              <mc:Fallback>
                <p:oleObj name="Acrobat Document" r:id="rId5" imgW="1371496" imgH="1371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02" y="1187450"/>
                        <a:ext cx="4054475" cy="405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FC506B1-479A-4258-B15B-0FC6FF672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753888"/>
              </p:ext>
            </p:extLst>
          </p:nvPr>
        </p:nvGraphicFramePr>
        <p:xfrm>
          <a:off x="8137527" y="1191133"/>
          <a:ext cx="4050792" cy="4050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7" imgW="1371496" imgH="1371600" progId="Acrobat.Document.DC">
                  <p:embed/>
                </p:oleObj>
              </mc:Choice>
              <mc:Fallback>
                <p:oleObj name="Acrobat Document" r:id="rId7" imgW="1371496" imgH="1371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37527" y="1191133"/>
                        <a:ext cx="4050792" cy="4050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AE0A4BA-D9B4-4450-A6B0-D79DE429C5F6}"/>
              </a:ext>
            </a:extLst>
          </p:cNvPr>
          <p:cNvSpPr/>
          <p:nvPr/>
        </p:nvSpPr>
        <p:spPr>
          <a:xfrm>
            <a:off x="4775962" y="1866899"/>
            <a:ext cx="733425" cy="928688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283564-E11E-48AD-9250-351491D381CF}"/>
              </a:ext>
            </a:extLst>
          </p:cNvPr>
          <p:cNvSpPr/>
          <p:nvPr/>
        </p:nvSpPr>
        <p:spPr>
          <a:xfrm>
            <a:off x="8829675" y="1866899"/>
            <a:ext cx="809625" cy="962025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4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Adobe Acrobat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Ruckman</dc:creator>
  <cp:lastModifiedBy>Sarah Ruckman</cp:lastModifiedBy>
  <cp:revision>1</cp:revision>
  <dcterms:created xsi:type="dcterms:W3CDTF">2022-03-07T15:57:20Z</dcterms:created>
  <dcterms:modified xsi:type="dcterms:W3CDTF">2022-03-07T15:59:12Z</dcterms:modified>
</cp:coreProperties>
</file>