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5486400" cy="5486400"/>
  <p:notesSz cx="54864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1480" y="1700784"/>
            <a:ext cx="466344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22960" y="3072384"/>
            <a:ext cx="384048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74320" y="1261872"/>
            <a:ext cx="2386584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825496" y="1261872"/>
            <a:ext cx="2386584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0971" y="4553711"/>
            <a:ext cx="4030345" cy="91440"/>
          </a:xfrm>
          <a:custGeom>
            <a:avLst/>
            <a:gdLst/>
            <a:ahLst/>
            <a:cxnLst/>
            <a:rect l="l" t="t" r="r" b="b"/>
            <a:pathLst>
              <a:path w="4030345" h="91439">
                <a:moveTo>
                  <a:pt x="0" y="0"/>
                </a:moveTo>
                <a:lnTo>
                  <a:pt x="4030217" y="0"/>
                </a:lnTo>
              </a:path>
              <a:path w="4030345" h="91439">
                <a:moveTo>
                  <a:pt x="0" y="0"/>
                </a:moveTo>
                <a:lnTo>
                  <a:pt x="0" y="91440"/>
                </a:lnTo>
              </a:path>
              <a:path w="4030345" h="91439">
                <a:moveTo>
                  <a:pt x="1007617" y="0"/>
                </a:moveTo>
                <a:lnTo>
                  <a:pt x="1007617" y="91440"/>
                </a:lnTo>
              </a:path>
              <a:path w="4030345" h="91439">
                <a:moveTo>
                  <a:pt x="2015109" y="0"/>
                </a:moveTo>
                <a:lnTo>
                  <a:pt x="2015109" y="91440"/>
                </a:lnTo>
              </a:path>
              <a:path w="4030345" h="91439">
                <a:moveTo>
                  <a:pt x="3022600" y="0"/>
                </a:moveTo>
                <a:lnTo>
                  <a:pt x="3022600" y="91440"/>
                </a:lnTo>
              </a:path>
              <a:path w="4030345" h="91439">
                <a:moveTo>
                  <a:pt x="4030217" y="0"/>
                </a:moveTo>
                <a:lnTo>
                  <a:pt x="4030217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810891" y="1050798"/>
            <a:ext cx="608330" cy="0"/>
          </a:xfrm>
          <a:custGeom>
            <a:avLst/>
            <a:gdLst/>
            <a:ahLst/>
            <a:cxnLst/>
            <a:rect l="l" t="t" r="r" b="b"/>
            <a:pathLst>
              <a:path w="608329" h="0">
                <a:moveTo>
                  <a:pt x="0" y="0"/>
                </a:moveTo>
                <a:lnTo>
                  <a:pt x="60782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54985" y="1016508"/>
            <a:ext cx="68579" cy="6857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872359" y="1370965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 h="0">
                <a:moveTo>
                  <a:pt x="0" y="0"/>
                </a:moveTo>
                <a:lnTo>
                  <a:pt x="6280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76905" y="1336675"/>
            <a:ext cx="68580" cy="6857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784602" y="1691132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82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05403" y="1656841"/>
            <a:ext cx="68579" cy="6858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860294" y="2331593"/>
            <a:ext cx="676910" cy="0"/>
          </a:xfrm>
          <a:custGeom>
            <a:avLst/>
            <a:gdLst/>
            <a:ahLst/>
            <a:cxnLst/>
            <a:rect l="l" t="t" r="r" b="b"/>
            <a:pathLst>
              <a:path w="676910" h="0">
                <a:moveTo>
                  <a:pt x="0" y="0"/>
                </a:moveTo>
                <a:lnTo>
                  <a:pt x="67640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8711" y="2297302"/>
            <a:ext cx="68580" cy="6858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884043" y="2651759"/>
            <a:ext cx="803910" cy="0"/>
          </a:xfrm>
          <a:custGeom>
            <a:avLst/>
            <a:gdLst/>
            <a:ahLst/>
            <a:cxnLst/>
            <a:rect l="l" t="t" r="r" b="b"/>
            <a:pathLst>
              <a:path w="803910" h="0">
                <a:moveTo>
                  <a:pt x="0" y="0"/>
                </a:moveTo>
                <a:lnTo>
                  <a:pt x="8037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55518" y="2617469"/>
            <a:ext cx="68580" cy="6858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33293" y="2937637"/>
            <a:ext cx="68580" cy="6858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2878074" y="2971927"/>
            <a:ext cx="723265" cy="320675"/>
          </a:xfrm>
          <a:custGeom>
            <a:avLst/>
            <a:gdLst/>
            <a:ahLst/>
            <a:cxnLst/>
            <a:rect l="l" t="t" r="r" b="b"/>
            <a:pathLst>
              <a:path w="723264" h="320675">
                <a:moveTo>
                  <a:pt x="73406" y="0"/>
                </a:moveTo>
                <a:lnTo>
                  <a:pt x="723011" y="0"/>
                </a:lnTo>
              </a:path>
              <a:path w="723264" h="320675">
                <a:moveTo>
                  <a:pt x="0" y="320167"/>
                </a:moveTo>
                <a:lnTo>
                  <a:pt x="627379" y="32016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72841" y="3257803"/>
            <a:ext cx="68579" cy="68579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2815209" y="3932555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 h="0">
                <a:moveTo>
                  <a:pt x="0" y="0"/>
                </a:moveTo>
                <a:lnTo>
                  <a:pt x="70739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27502" y="3898265"/>
            <a:ext cx="68580" cy="6857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2900044" y="4252722"/>
            <a:ext cx="648970" cy="0"/>
          </a:xfrm>
          <a:custGeom>
            <a:avLst/>
            <a:gdLst/>
            <a:ahLst/>
            <a:cxnLst/>
            <a:rect l="l" t="t" r="r" b="b"/>
            <a:pathLst>
              <a:path w="648970" h="0">
                <a:moveTo>
                  <a:pt x="0" y="0"/>
                </a:moveTo>
                <a:lnTo>
                  <a:pt x="64871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92018" y="4218431"/>
            <a:ext cx="68580" cy="68580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2926080" y="749808"/>
            <a:ext cx="0" cy="3804285"/>
          </a:xfrm>
          <a:custGeom>
            <a:avLst/>
            <a:gdLst/>
            <a:ahLst/>
            <a:cxnLst/>
            <a:rect l="l" t="t" r="r" b="b"/>
            <a:pathLst>
              <a:path w="0" h="3804285">
                <a:moveTo>
                  <a:pt x="0" y="380390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320" y="219456"/>
            <a:ext cx="4937760" cy="8778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320" y="1261872"/>
            <a:ext cx="4937760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65376" y="5102352"/>
            <a:ext cx="1755648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74320" y="5102352"/>
            <a:ext cx="1261872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950208" y="5102352"/>
            <a:ext cx="1261872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1402" y="47177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9020" y="4717796"/>
            <a:ext cx="199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−1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0961" y="4717796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8579" y="4717796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6071" y="4717796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94101" y="1977135"/>
            <a:ext cx="815340" cy="68580"/>
            <a:chOff x="3094101" y="1977135"/>
            <a:chExt cx="815340" cy="68580"/>
          </a:xfrm>
        </p:grpSpPr>
        <p:sp>
          <p:nvSpPr>
            <p:cNvPr id="8" name="object 8"/>
            <p:cNvSpPr/>
            <p:nvPr/>
          </p:nvSpPr>
          <p:spPr>
            <a:xfrm>
              <a:off x="3094101" y="2011425"/>
              <a:ext cx="815340" cy="0"/>
            </a:xfrm>
            <a:custGeom>
              <a:avLst/>
              <a:gdLst/>
              <a:ahLst/>
              <a:cxnLst/>
              <a:rect l="l" t="t" r="r" b="b"/>
              <a:pathLst>
                <a:path w="815339" h="0">
                  <a:moveTo>
                    <a:pt x="0" y="0"/>
                  </a:moveTo>
                  <a:lnTo>
                    <a:pt x="81533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6117" y="1977135"/>
              <a:ext cx="68580" cy="6857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022726" y="3578097"/>
            <a:ext cx="610870" cy="68580"/>
            <a:chOff x="3022726" y="3578097"/>
            <a:chExt cx="610870" cy="68580"/>
          </a:xfrm>
        </p:grpSpPr>
        <p:sp>
          <p:nvSpPr>
            <p:cNvPr id="11" name="object 11"/>
            <p:cNvSpPr/>
            <p:nvPr/>
          </p:nvSpPr>
          <p:spPr>
            <a:xfrm>
              <a:off x="3022726" y="3612387"/>
              <a:ext cx="610870" cy="0"/>
            </a:xfrm>
            <a:custGeom>
              <a:avLst/>
              <a:gdLst/>
              <a:ahLst/>
              <a:cxnLst/>
              <a:rect l="l" t="t" r="r" b="b"/>
              <a:pathLst>
                <a:path w="610870" h="0">
                  <a:moveTo>
                    <a:pt x="0" y="0"/>
                  </a:moveTo>
                  <a:lnTo>
                    <a:pt x="61061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3744" y="3578097"/>
              <a:ext cx="68579" cy="685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33979" y="5083555"/>
            <a:ext cx="584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Fisher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Z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7559" y="898397"/>
            <a:ext cx="841375" cy="3395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"/>
                <a:cs typeface="Arial"/>
              </a:rPr>
              <a:t>Carotenoid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91000"/>
              </a:lnSpc>
            </a:pPr>
            <a:r>
              <a:rPr dirty="0" sz="1100">
                <a:latin typeface="Arial"/>
                <a:cs typeface="Arial"/>
              </a:rPr>
              <a:t>Eumelanin 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Pheomelanin  </a:t>
            </a:r>
            <a:r>
              <a:rPr dirty="0" sz="1100" spc="-5" b="1">
                <a:latin typeface="Arial"/>
                <a:cs typeface="Arial"/>
              </a:rPr>
              <a:t>Unknown* 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Vertebrates 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</a:t>
            </a:r>
            <a:r>
              <a:rPr dirty="0" sz="1100" spc="-25">
                <a:latin typeface="Arial"/>
                <a:cs typeface="Arial"/>
              </a:rPr>
              <a:t>n</a:t>
            </a:r>
            <a:r>
              <a:rPr dirty="0" sz="1100" spc="-30">
                <a:latin typeface="Arial"/>
                <a:cs typeface="Arial"/>
              </a:rPr>
              <a:t>v</a:t>
            </a:r>
            <a:r>
              <a:rPr dirty="0" sz="1100">
                <a:latin typeface="Arial"/>
                <a:cs typeface="Arial"/>
              </a:rPr>
              <a:t>e</a:t>
            </a:r>
            <a:r>
              <a:rPr dirty="0" sz="1100" spc="40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teb</a:t>
            </a:r>
            <a:r>
              <a:rPr dirty="0" sz="1100" spc="-15">
                <a:latin typeface="Arial"/>
                <a:cs typeface="Arial"/>
              </a:rPr>
              <a:t>r</a:t>
            </a:r>
            <a:r>
              <a:rPr dirty="0" sz="1100">
                <a:latin typeface="Arial"/>
                <a:cs typeface="Arial"/>
              </a:rPr>
              <a:t>ates  </a:t>
            </a:r>
            <a:r>
              <a:rPr dirty="0" sz="1100" b="1">
                <a:latin typeface="Arial"/>
                <a:cs typeface="Arial"/>
              </a:rPr>
              <a:t>Plastic*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Non−Plastic 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Both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Sexes* </a:t>
            </a:r>
            <a:r>
              <a:rPr dirty="0" sz="1100" spc="-290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Females </a:t>
            </a:r>
            <a:r>
              <a:rPr dirty="0" sz="1100">
                <a:latin typeface="Arial"/>
                <a:cs typeface="Arial"/>
              </a:rPr>
              <a:t> Males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2021-07-06T20:08:00Z</dcterms:created>
  <dcterms:modified xsi:type="dcterms:W3CDTF">2021-07-06T20:08:00Z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2021-07-06T00:00:00Z</vt:filetime>
  </property>
  <property fmtid="{D5CDD505-2E9C-101B-9397-08002B2CF9AE}" pid="3" name="Creator">
    <vt:lpwstr>R</vt:lpwstr>
  </property>
  <property fmtid="{D5CDD505-2E9C-101B-9397-08002B2CF9AE}" pid="4" name="LastSaved">
    <vt:filetime>2021-07-06T00:00:00Z</vt:filetime>
  </property>
</Properties>
</file>