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743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4" autoAdjust="0"/>
    <p:restoredTop sz="94660"/>
  </p:normalViewPr>
  <p:slideViewPr>
    <p:cSldViewPr snapToGrid="0">
      <p:cViewPr varScale="1">
        <p:scale>
          <a:sx n="44" d="100"/>
          <a:sy n="44" d="100"/>
        </p:scale>
        <p:origin x="39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995312"/>
            <a:ext cx="205740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6403623"/>
            <a:ext cx="20574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649111"/>
            <a:ext cx="591502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649111"/>
            <a:ext cx="1740217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039535"/>
            <a:ext cx="236601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8159046"/>
            <a:ext cx="236601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245556"/>
            <a:ext cx="11658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245556"/>
            <a:ext cx="11658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649112"/>
            <a:ext cx="236601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988734"/>
            <a:ext cx="11605021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4453467"/>
            <a:ext cx="11605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988734"/>
            <a:ext cx="1166217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4453467"/>
            <a:ext cx="1166217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812800"/>
            <a:ext cx="884753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755423"/>
            <a:ext cx="1388745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3657600"/>
            <a:ext cx="884753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812800"/>
            <a:ext cx="884753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755423"/>
            <a:ext cx="1388745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3657600"/>
            <a:ext cx="884753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649112"/>
            <a:ext cx="236601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245556"/>
            <a:ext cx="236601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1300179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1300179"/>
            <a:ext cx="92583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1300179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C8CE32-568D-7545-D3CF-47E37BC6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38" r="7850"/>
          <a:stretch>
            <a:fillRect/>
          </a:stretch>
        </p:blipFill>
        <p:spPr>
          <a:xfrm>
            <a:off x="21097528" y="2913503"/>
            <a:ext cx="4571920" cy="5470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30FFB3-4FA9-9B20-6A55-343B6BC0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254" b="2244"/>
          <a:stretch>
            <a:fillRect/>
          </a:stretch>
        </p:blipFill>
        <p:spPr>
          <a:xfrm>
            <a:off x="7058451" y="105161"/>
            <a:ext cx="5435506" cy="54705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BDF038-9845-3D34-8C99-4828EBD8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451" y="6339214"/>
            <a:ext cx="4605788" cy="5316978"/>
          </a:xfrm>
          <a:prstGeom prst="rect">
            <a:avLst/>
          </a:prstGeom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4168D96E-23DD-272A-B582-79FAB987A87D}"/>
              </a:ext>
            </a:extLst>
          </p:cNvPr>
          <p:cNvSpPr/>
          <p:nvPr/>
        </p:nvSpPr>
        <p:spPr>
          <a:xfrm>
            <a:off x="12110962" y="2492814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A754CCE1-1AF0-FE99-E660-D3D6BDC51940}"/>
              </a:ext>
            </a:extLst>
          </p:cNvPr>
          <p:cNvSpPr/>
          <p:nvPr/>
        </p:nvSpPr>
        <p:spPr>
          <a:xfrm>
            <a:off x="12114967" y="8628518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1D8091-31FB-3E16-851C-E864E579F41D}"/>
                  </a:ext>
                </a:extLst>
              </p:cNvPr>
              <p:cNvSpPr txBox="1"/>
              <p:nvPr/>
            </p:nvSpPr>
            <p:spPr>
              <a:xfrm>
                <a:off x="19579580" y="2674932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1D8091-31FB-3E16-851C-E864E579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580" y="2674932"/>
                <a:ext cx="94705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3F23F-5C4D-F578-BB34-5AE9E6BC323A}"/>
                  </a:ext>
                </a:extLst>
              </p:cNvPr>
              <p:cNvSpPr txBox="1"/>
              <p:nvPr/>
            </p:nvSpPr>
            <p:spPr>
              <a:xfrm>
                <a:off x="19579580" y="8002840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3F23F-5C4D-F578-BB34-5AE9E6BC3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580" y="8002840"/>
                <a:ext cx="94705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472B0F-D3E7-F279-2345-190B7F5574BC}"/>
              </a:ext>
            </a:extLst>
          </p:cNvPr>
          <p:cNvCxnSpPr>
            <a:cxnSpLocks/>
          </p:cNvCxnSpPr>
          <p:nvPr/>
        </p:nvCxnSpPr>
        <p:spPr>
          <a:xfrm flipV="1">
            <a:off x="18288862" y="6289144"/>
            <a:ext cx="2740932" cy="27531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Plus Sign 41">
            <a:extLst>
              <a:ext uri="{FF2B5EF4-FFF2-40B4-BE49-F238E27FC236}">
                <a16:creationId xmlns:a16="http://schemas.microsoft.com/office/drawing/2014/main" id="{F83DEB4B-1BDE-0C24-B0BF-07455B49E516}"/>
              </a:ext>
            </a:extLst>
          </p:cNvPr>
          <p:cNvSpPr/>
          <p:nvPr/>
        </p:nvSpPr>
        <p:spPr>
          <a:xfrm>
            <a:off x="5539196" y="2830640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9A6914D3-7DE1-A1BD-AA05-ABD5848D5EBD}"/>
              </a:ext>
            </a:extLst>
          </p:cNvPr>
          <p:cNvSpPr/>
          <p:nvPr/>
        </p:nvSpPr>
        <p:spPr>
          <a:xfrm>
            <a:off x="5539196" y="8039846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1150EC-64F5-5A4E-8007-30B92F23A727}"/>
              </a:ext>
            </a:extLst>
          </p:cNvPr>
          <p:cNvCxnSpPr>
            <a:cxnSpLocks/>
          </p:cNvCxnSpPr>
          <p:nvPr/>
        </p:nvCxnSpPr>
        <p:spPr>
          <a:xfrm>
            <a:off x="18288862" y="3309569"/>
            <a:ext cx="2740932" cy="27531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6DAAB09-0DEB-3AFE-4739-16223B4E83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510"/>
          <a:stretch>
            <a:fillRect/>
          </a:stretch>
        </p:blipFill>
        <p:spPr>
          <a:xfrm>
            <a:off x="334895" y="2963425"/>
            <a:ext cx="4616925" cy="53706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0270CD9-DC1D-7E8F-2D52-6FA761DCA8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942" y="190975"/>
            <a:ext cx="4571920" cy="538470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4DBC021-EC40-8EF2-3167-06BB44834C02}"/>
              </a:ext>
            </a:extLst>
          </p:cNvPr>
          <p:cNvPicPr>
            <a:picLocks/>
          </p:cNvPicPr>
          <p:nvPr/>
        </p:nvPicPr>
        <p:blipFill>
          <a:blip r:embed="rId8"/>
          <a:srcRect l="2206"/>
          <a:stretch>
            <a:fillRect/>
          </a:stretch>
        </p:blipFill>
        <p:spPr>
          <a:xfrm>
            <a:off x="13716942" y="6289144"/>
            <a:ext cx="457200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Ruckman</dc:creator>
  <cp:lastModifiedBy>Sarah Ruckman</cp:lastModifiedBy>
  <cp:revision>3</cp:revision>
  <dcterms:created xsi:type="dcterms:W3CDTF">2025-10-15T22:16:29Z</dcterms:created>
  <dcterms:modified xsi:type="dcterms:W3CDTF">2025-10-16T17:45:59Z</dcterms:modified>
</cp:coreProperties>
</file>