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0" autoAdjust="0"/>
    <p:restoredTop sz="94668"/>
  </p:normalViewPr>
  <p:slideViewPr>
    <p:cSldViewPr snapToGrid="0">
      <p:cViewPr>
        <p:scale>
          <a:sx n="150" d="100"/>
          <a:sy n="150" d="100"/>
        </p:scale>
        <p:origin x="1818" y="-170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F81BB-B84D-4649-9ADF-D04D8311A8B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9DD40-A248-4221-BC62-71E91CC6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B97E5-AAB3-B09C-AF75-BE92EC89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0160C-F4AA-7B4D-F65C-AA73EDF4E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507DA-61AE-07D4-E231-41B64DE2D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A0AC7-3DD9-650F-7DAD-7EBC0D964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9DD40-A248-4221-BC62-71E91CC64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7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9176D-972F-E484-A8DB-A04EA07E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5">
            <a:extLst>
              <a:ext uri="{FF2B5EF4-FFF2-40B4-BE49-F238E27FC236}">
                <a16:creationId xmlns:a16="http://schemas.microsoft.com/office/drawing/2014/main" id="{747563E7-134F-3BB7-917E-8839E02F4B74}"/>
              </a:ext>
            </a:extLst>
          </p:cNvPr>
          <p:cNvSpPr txBox="1"/>
          <p:nvPr/>
        </p:nvSpPr>
        <p:spPr>
          <a:xfrm>
            <a:off x="3941638" y="3874117"/>
            <a:ext cx="238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SNPs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D0B4C-40CC-C711-81C5-DC86D9ED4EDE}"/>
              </a:ext>
            </a:extLst>
          </p:cNvPr>
          <p:cNvSpPr txBox="1"/>
          <p:nvPr/>
        </p:nvSpPr>
        <p:spPr>
          <a:xfrm rot="16200000">
            <a:off x="3440370" y="476067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Founders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B26AAB-8E4A-E80D-BB35-A69A087D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1011"/>
          <a:stretch>
            <a:fillRect/>
          </a:stretch>
        </p:blipFill>
        <p:spPr>
          <a:xfrm>
            <a:off x="3919863" y="4173874"/>
            <a:ext cx="2468880" cy="217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92FEF17-F3C5-894A-2494-9414996B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593"/>
          <a:stretch>
            <a:fillRect/>
          </a:stretch>
        </p:blipFill>
        <p:spPr>
          <a:xfrm>
            <a:off x="3912269" y="4435333"/>
            <a:ext cx="2476474" cy="899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36512-CA12-8C8C-1317-2DB0F5E6AA44}"/>
              </a:ext>
            </a:extLst>
          </p:cNvPr>
          <p:cNvSpPr txBox="1"/>
          <p:nvPr/>
        </p:nvSpPr>
        <p:spPr>
          <a:xfrm rot="16200000">
            <a:off x="3456374" y="415929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678D55-AE0A-7405-4FB9-3933A5EC42FE}"/>
              </a:ext>
            </a:extLst>
          </p:cNvPr>
          <p:cNvSpPr txBox="1"/>
          <p:nvPr/>
        </p:nvSpPr>
        <p:spPr>
          <a:xfrm>
            <a:off x="6382306" y="4153005"/>
            <a:ext cx="246221" cy="28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ED7224-207A-DC44-4F63-643A2730B74F}"/>
              </a:ext>
            </a:extLst>
          </p:cNvPr>
          <p:cNvSpPr txBox="1"/>
          <p:nvPr/>
        </p:nvSpPr>
        <p:spPr>
          <a:xfrm>
            <a:off x="6382305" y="4690374"/>
            <a:ext cx="246221" cy="28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2E2F5A-D330-F2C8-0137-498453AA7248}"/>
                  </a:ext>
                </a:extLst>
              </p:cNvPr>
              <p:cNvSpPr txBox="1"/>
              <p:nvPr/>
            </p:nvSpPr>
            <p:spPr>
              <a:xfrm>
                <a:off x="4235427" y="6329741"/>
                <a:ext cx="2060088" cy="26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2E2F5A-D330-F2C8-0137-498453AA7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7" y="6329741"/>
                <a:ext cx="2060088" cy="260136"/>
              </a:xfrm>
              <a:prstGeom prst="rect">
                <a:avLst/>
              </a:prstGeom>
              <a:blipFill>
                <a:blip r:embed="rId4"/>
                <a:stretch>
                  <a:fillRect t="-18605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E34790F-1CE8-6919-1BDF-F23F96D3640A}"/>
              </a:ext>
            </a:extLst>
          </p:cNvPr>
          <p:cNvSpPr txBox="1"/>
          <p:nvPr/>
        </p:nvSpPr>
        <p:spPr>
          <a:xfrm>
            <a:off x="134094" y="245827"/>
            <a:ext cx="319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Outbred population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74391B-9545-406F-C772-1611BBE4FC98}"/>
              </a:ext>
            </a:extLst>
          </p:cNvPr>
          <p:cNvSpPr txBox="1"/>
          <p:nvPr/>
        </p:nvSpPr>
        <p:spPr>
          <a:xfrm>
            <a:off x="3815313" y="245827"/>
            <a:ext cx="319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Multi-Parent Panel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F3857A-6E11-B5F7-7966-A9DACEAC5818}"/>
              </a:ext>
            </a:extLst>
          </p:cNvPr>
          <p:cNvSpPr txBox="1"/>
          <p:nvPr/>
        </p:nvSpPr>
        <p:spPr>
          <a:xfrm rot="16200000">
            <a:off x="-325497" y="1136379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Haplotypes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F8F7F9-9421-8785-127D-3B08CB87DE1A}"/>
              </a:ext>
            </a:extLst>
          </p:cNvPr>
          <p:cNvSpPr txBox="1"/>
          <p:nvPr/>
        </p:nvSpPr>
        <p:spPr>
          <a:xfrm rot="16200000">
            <a:off x="3377826" y="113239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Haplotypes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213CF84-4BD5-CC52-12AC-04F023CBF86D}"/>
              </a:ext>
            </a:extLst>
          </p:cNvPr>
          <p:cNvSpPr txBox="1"/>
          <p:nvPr/>
        </p:nvSpPr>
        <p:spPr>
          <a:xfrm>
            <a:off x="3666046" y="6648639"/>
            <a:ext cx="2806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Result: Haplotype-by-Haplotype Chi-square; Widow-based contrast of imputed frequencies; Power is inversely proportional to errors imputed on frequencies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A90C2-4291-9CDC-7A7E-B467641052CD}"/>
              </a:ext>
            </a:extLst>
          </p:cNvPr>
          <p:cNvSpPr txBox="1"/>
          <p:nvPr/>
        </p:nvSpPr>
        <p:spPr>
          <a:xfrm>
            <a:off x="0" y="6648639"/>
            <a:ext cx="264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Result: SNP-by-SNP Chi-square on counts; power is inversely proportional to binomial errors on coverage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9066ED-15DB-F14C-58D8-5B030D781D19}"/>
              </a:ext>
            </a:extLst>
          </p:cNvPr>
          <p:cNvSpPr txBox="1"/>
          <p:nvPr/>
        </p:nvSpPr>
        <p:spPr>
          <a:xfrm>
            <a:off x="265602" y="3876821"/>
            <a:ext cx="238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SNPs</a:t>
            </a:r>
          </a:p>
        </p:txBody>
      </p:sp>
      <p:pic>
        <p:nvPicPr>
          <p:cNvPr id="3" name="Picture 2" descr="A colorful squares with white text&#10;&#10;AI-generated content may be incorrect.">
            <a:extLst>
              <a:ext uri="{FF2B5EF4-FFF2-40B4-BE49-F238E27FC236}">
                <a16:creationId xmlns:a16="http://schemas.microsoft.com/office/drawing/2014/main" id="{FF64AB6B-2488-860D-66CF-72EC2B8650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76" t="6089" r="3324" b="5600"/>
          <a:stretch>
            <a:fillRect/>
          </a:stretch>
        </p:blipFill>
        <p:spPr>
          <a:xfrm>
            <a:off x="203932" y="547058"/>
            <a:ext cx="2505264" cy="1425859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EA70FC-0229-476B-AF35-B625AA305DFE}"/>
              </a:ext>
            </a:extLst>
          </p:cNvPr>
          <p:cNvCxnSpPr>
            <a:cxnSpLocks/>
          </p:cNvCxnSpPr>
          <p:nvPr/>
        </p:nvCxnSpPr>
        <p:spPr>
          <a:xfrm>
            <a:off x="4108344" y="3900930"/>
            <a:ext cx="0" cy="25207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8A0884-AF11-E30F-9F3B-B2352999CB6D}"/>
              </a:ext>
            </a:extLst>
          </p:cNvPr>
          <p:cNvCxnSpPr>
            <a:cxnSpLocks/>
          </p:cNvCxnSpPr>
          <p:nvPr/>
        </p:nvCxnSpPr>
        <p:spPr>
          <a:xfrm flipH="1">
            <a:off x="4235427" y="3893217"/>
            <a:ext cx="98448" cy="2669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9FBB56-A5F8-B0BB-DFE9-2DC54AAA3705}"/>
              </a:ext>
            </a:extLst>
          </p:cNvPr>
          <p:cNvGrpSpPr/>
          <p:nvPr/>
        </p:nvGrpSpPr>
        <p:grpSpPr>
          <a:xfrm>
            <a:off x="-4949" y="1954837"/>
            <a:ext cx="2756039" cy="1912042"/>
            <a:chOff x="-46842" y="2112263"/>
            <a:chExt cx="2756039" cy="1912042"/>
          </a:xfrm>
        </p:grpSpPr>
        <p:pic>
          <p:nvPicPr>
            <p:cNvPr id="13" name="Picture 12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09A2A555-6DF9-9049-0C2E-FE7767FB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1" y="3269320"/>
              <a:ext cx="2505265" cy="674558"/>
            </a:xfrm>
            <a:prstGeom prst="rect">
              <a:avLst/>
            </a:prstGeom>
          </p:spPr>
        </p:pic>
        <p:pic>
          <p:nvPicPr>
            <p:cNvPr id="9" name="Picture 8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A0C61508-0BC7-3D5E-E5E2-3AB6B68F3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2" y="2423569"/>
              <a:ext cx="2505265" cy="674558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9F42A79-1E0D-F945-8344-734EC3BAFC4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2191176"/>
              <a:ext cx="0" cy="11002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8A6B9B-CF65-91A0-2E77-B7977265EBBF}"/>
                </a:ext>
              </a:extLst>
            </p:cNvPr>
            <p:cNvSpPr txBox="1"/>
            <p:nvPr/>
          </p:nvSpPr>
          <p:spPr>
            <a:xfrm rot="16200000">
              <a:off x="-186239" y="2637737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Cases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478CC1-BAA1-532E-DD97-2083864B15C4}"/>
                </a:ext>
              </a:extLst>
            </p:cNvPr>
            <p:cNvSpPr txBox="1"/>
            <p:nvPr/>
          </p:nvSpPr>
          <p:spPr>
            <a:xfrm rot="16200000">
              <a:off x="-251962" y="3483488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Controls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1B16D3-606A-1CC6-6222-24DB3B7720D4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2307181"/>
              <a:ext cx="0" cy="9875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49DCBF3-BE0A-6524-00F7-BAB417BAB288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2341301"/>
              <a:ext cx="0" cy="94937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BEFEC0-5182-AD34-AC2E-3ACEC35E29F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31898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F67EF-FF6D-7518-09F1-C598C0CA7723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319311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08DE3E-D21A-1946-DE39-4EB68022D1FC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318908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773727-AF94-4188-27B9-90C6C4A4C3B9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2184352"/>
              <a:ext cx="0" cy="110457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1E7BE6-5E1F-2A32-D0EE-C77CB714C2EE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2249178"/>
              <a:ext cx="0" cy="10389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0D92879-0975-0418-A0F2-33C7607074E8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318733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3AB3726-52C7-4A6C-207B-77C99CCEB84A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318654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00DBA79-0A78-8457-273A-61F21880EA04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2184352"/>
              <a:ext cx="0" cy="11097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5BD8B27-6DC3-0C4D-3DE5-FF9E22A52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3192503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6AC22EC-B411-0CB4-C52E-28C7399713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2187764"/>
              <a:ext cx="0" cy="10999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939E53-F612-59EC-099D-F1C4638D68C6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" y="2245767"/>
              <a:ext cx="0" cy="10378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2CAB594-F825-834A-ABC6-3B1F85ECD917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31861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2374763-EDDD-AB27-4498-390D26F6451E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5" y="318493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3EC35B4-BC4F-6028-03DA-7EC0A6603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9262" y="2249178"/>
              <a:ext cx="2271" cy="10419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2AA3AC9-EEDB-DB1C-1F16-F63052600E7A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2348125"/>
              <a:ext cx="0" cy="946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77503C3-044D-C240-1DC6-4DE5FDCAC668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8" y="2341301"/>
              <a:ext cx="0" cy="9456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65E0799-7A78-FBDA-28AF-BB66754D9D8E}"/>
                </a:ext>
              </a:extLst>
            </p:cNvPr>
            <p:cNvCxnSpPr>
              <a:cxnSpLocks/>
            </p:cNvCxnSpPr>
            <p:nvPr/>
          </p:nvCxnSpPr>
          <p:spPr>
            <a:xfrm>
              <a:off x="1349262" y="318948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F09FAC-6BF5-5528-0B8B-6F845EFD0562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319272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57BFB58-8C9F-5494-9527-B0C6CFFBEFE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15" y="318828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8FEE55-0A0C-7B0A-8704-D188E36308C7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2218471"/>
              <a:ext cx="0" cy="10812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7E5A383-AD29-83C5-D0AF-15F68459FEB2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2300358"/>
              <a:ext cx="0" cy="9953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8D1E16-35D6-6E0A-AD5D-07235577F60D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319811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7B3BCE0-E8C2-FC73-6B1E-4AEEAC52E375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319408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E21F95-C223-B459-D8C8-71442E0529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2300358"/>
              <a:ext cx="0" cy="98940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66C06C2-E61E-0AF9-DDF6-1EF60164BA8E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318817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6276655-5B5E-6163-41EF-2DE11464B61A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2228707"/>
              <a:ext cx="0" cy="1066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BE1DEE2-C00D-7804-447B-E15761F986C1}"/>
                </a:ext>
              </a:extLst>
            </p:cNvPr>
            <p:cNvCxnSpPr>
              <a:cxnSpLocks/>
            </p:cNvCxnSpPr>
            <p:nvPr/>
          </p:nvCxnSpPr>
          <p:spPr>
            <a:xfrm>
              <a:off x="394516" y="2303770"/>
              <a:ext cx="0" cy="9872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4249718-9A01-39B3-5A1F-A7E4530BF90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319356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62A26E5-2412-12CC-2483-5ED90B8DC945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" y="319236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00E82-0BB9-335D-41E6-897578AF9703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2374680"/>
              <a:ext cx="0" cy="9095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5D3F795-1BE5-54A2-7442-852F54BE1242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31826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BE4CDF5-BAE8-7B82-5FC4-8CE3915FCC18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2300358"/>
              <a:ext cx="0" cy="10025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3C64458-3CAF-5488-B3EB-64BCB17F5DB6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320134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7C68CEA-1546-5700-7C74-CF4B5AA094DE}"/>
                </a:ext>
              </a:extLst>
            </p:cNvPr>
            <p:cNvCxnSpPr>
              <a:cxnSpLocks/>
            </p:cNvCxnSpPr>
            <p:nvPr/>
          </p:nvCxnSpPr>
          <p:spPr>
            <a:xfrm>
              <a:off x="295507" y="2337889"/>
              <a:ext cx="0" cy="94129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0542B6-1FA9-F5C2-26B8-56F7694F8631}"/>
                </a:ext>
              </a:extLst>
            </p:cNvPr>
            <p:cNvCxnSpPr>
              <a:cxnSpLocks/>
            </p:cNvCxnSpPr>
            <p:nvPr/>
          </p:nvCxnSpPr>
          <p:spPr>
            <a:xfrm>
              <a:off x="295264" y="318050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3AC7F14-0686-5931-D260-4B639D6212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69781"/>
              <a:ext cx="269748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2C336B-8A6C-62D0-1BA9-F9EB662C6ECD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2266238"/>
              <a:ext cx="0" cy="10193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FA8A4D3-A571-26DE-9E91-481366A83F92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31839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BCD7FCC-5F92-C3DF-CF49-36707061F59C}"/>
                </a:ext>
              </a:extLst>
            </p:cNvPr>
            <p:cNvSpPr txBox="1"/>
            <p:nvPr/>
          </p:nvSpPr>
          <p:spPr>
            <a:xfrm>
              <a:off x="-46842" y="2112263"/>
              <a:ext cx="27168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Data: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E5D22C-C7AA-430C-5A89-A234F0FDEB79}"/>
              </a:ext>
            </a:extLst>
          </p:cNvPr>
          <p:cNvSpPr txBox="1"/>
          <p:nvPr/>
        </p:nvSpPr>
        <p:spPr>
          <a:xfrm>
            <a:off x="-42289" y="3294"/>
            <a:ext cx="246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75B59-4F6D-E4BB-9775-C37D588B950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4206"/>
          <a:stretch>
            <a:fillRect/>
          </a:stretch>
        </p:blipFill>
        <p:spPr>
          <a:xfrm>
            <a:off x="3935048" y="529098"/>
            <a:ext cx="2488922" cy="656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771E0-B8A2-1161-FFC7-0B225F4AB36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45368" b="-919"/>
          <a:stretch>
            <a:fillRect/>
          </a:stretch>
        </p:blipFill>
        <p:spPr>
          <a:xfrm>
            <a:off x="3941638" y="1185799"/>
            <a:ext cx="2482332" cy="787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71A9F-385F-E62B-F341-21D149F8232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46" t="50398" b="44944"/>
          <a:stretch>
            <a:fillRect/>
          </a:stretch>
        </p:blipFill>
        <p:spPr>
          <a:xfrm rot="10800000">
            <a:off x="3942432" y="1258300"/>
            <a:ext cx="2475427" cy="65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A5E42-0DB6-0B8E-3D23-5F623B855B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065" t="1408" r="668" b="93776"/>
          <a:stretch>
            <a:fillRect/>
          </a:stretch>
        </p:blipFill>
        <p:spPr>
          <a:xfrm>
            <a:off x="3943655" y="549502"/>
            <a:ext cx="2122187" cy="69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B0ADE-E594-2DE0-05E2-2024FB94493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942" t="11386" r="1943" b="84022"/>
          <a:stretch>
            <a:fillRect/>
          </a:stretch>
        </p:blipFill>
        <p:spPr>
          <a:xfrm>
            <a:off x="4039471" y="691265"/>
            <a:ext cx="2152813" cy="649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350F29-1843-E20F-4067-166B5C39E0CB}"/>
              </a:ext>
            </a:extLst>
          </p:cNvPr>
          <p:cNvCxnSpPr>
            <a:cxnSpLocks/>
          </p:cNvCxnSpPr>
          <p:nvPr/>
        </p:nvCxnSpPr>
        <p:spPr>
          <a:xfrm flipH="1">
            <a:off x="3988214" y="3893217"/>
            <a:ext cx="9434" cy="24081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42714-A25F-7B6E-C75E-925A34CCB4A6}"/>
              </a:ext>
            </a:extLst>
          </p:cNvPr>
          <p:cNvCxnSpPr>
            <a:cxnSpLocks/>
          </p:cNvCxnSpPr>
          <p:nvPr/>
        </p:nvCxnSpPr>
        <p:spPr>
          <a:xfrm>
            <a:off x="787400" y="3893217"/>
            <a:ext cx="371011" cy="4382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CCE40DB-7935-76D4-112C-81FC81185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05525"/>
              </p:ext>
            </p:extLst>
          </p:nvPr>
        </p:nvGraphicFramePr>
        <p:xfrm>
          <a:off x="53279" y="4344729"/>
          <a:ext cx="1865303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331">
                  <a:extLst>
                    <a:ext uri="{9D8B030D-6E8A-4147-A177-3AD203B41FA5}">
                      <a16:colId xmlns:a16="http://schemas.microsoft.com/office/drawing/2014/main" val="1656108501"/>
                    </a:ext>
                  </a:extLst>
                </a:gridCol>
                <a:gridCol w="531997">
                  <a:extLst>
                    <a:ext uri="{9D8B030D-6E8A-4147-A177-3AD203B41FA5}">
                      <a16:colId xmlns:a16="http://schemas.microsoft.com/office/drawing/2014/main" val="2568113889"/>
                    </a:ext>
                  </a:extLst>
                </a:gridCol>
                <a:gridCol w="478975">
                  <a:extLst>
                    <a:ext uri="{9D8B030D-6E8A-4147-A177-3AD203B41FA5}">
                      <a16:colId xmlns:a16="http://schemas.microsoft.com/office/drawing/2014/main" val="1039761774"/>
                    </a:ext>
                  </a:extLst>
                </a:gridCol>
              </a:tblGrid>
              <a:tr h="27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15497"/>
                  </a:ext>
                </a:extLst>
              </a:tr>
              <a:tr h="263220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76936"/>
                  </a:ext>
                </a:extLst>
              </a:tr>
              <a:tr h="21493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80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B221E33-EDBE-1CAB-7BD1-E97BC4E4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95690"/>
              </p:ext>
            </p:extLst>
          </p:nvPr>
        </p:nvGraphicFramePr>
        <p:xfrm>
          <a:off x="3784009" y="5392401"/>
          <a:ext cx="2751849" cy="895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679">
                  <a:extLst>
                    <a:ext uri="{9D8B030D-6E8A-4147-A177-3AD203B41FA5}">
                      <a16:colId xmlns:a16="http://schemas.microsoft.com/office/drawing/2014/main" val="238074479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4286607273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4080287670"/>
                    </a:ext>
                  </a:extLst>
                </a:gridCol>
                <a:gridCol w="327546">
                  <a:extLst>
                    <a:ext uri="{9D8B030D-6E8A-4147-A177-3AD203B41FA5}">
                      <a16:colId xmlns:a16="http://schemas.microsoft.com/office/drawing/2014/main" val="1607264099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836103407"/>
                    </a:ext>
                  </a:extLst>
                </a:gridCol>
              </a:tblGrid>
              <a:tr h="263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16060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75446"/>
                  </a:ext>
                </a:extLst>
              </a:tr>
              <a:tr h="241118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9370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B4E77-3C89-5570-E1AB-D2BCB3D666DC}"/>
              </a:ext>
            </a:extLst>
          </p:cNvPr>
          <p:cNvCxnSpPr>
            <a:cxnSpLocks/>
          </p:cNvCxnSpPr>
          <p:nvPr/>
        </p:nvCxnSpPr>
        <p:spPr>
          <a:xfrm flipH="1">
            <a:off x="2128006" y="3893217"/>
            <a:ext cx="224669" cy="14344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B31D0E-29DE-2ACF-B9AB-546A501F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95897"/>
              </p:ext>
            </p:extLst>
          </p:nvPr>
        </p:nvGraphicFramePr>
        <p:xfrm>
          <a:off x="729962" y="5369560"/>
          <a:ext cx="1865303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331">
                  <a:extLst>
                    <a:ext uri="{9D8B030D-6E8A-4147-A177-3AD203B41FA5}">
                      <a16:colId xmlns:a16="http://schemas.microsoft.com/office/drawing/2014/main" val="1656108501"/>
                    </a:ext>
                  </a:extLst>
                </a:gridCol>
                <a:gridCol w="531997">
                  <a:extLst>
                    <a:ext uri="{9D8B030D-6E8A-4147-A177-3AD203B41FA5}">
                      <a16:colId xmlns:a16="http://schemas.microsoft.com/office/drawing/2014/main" val="2568113889"/>
                    </a:ext>
                  </a:extLst>
                </a:gridCol>
                <a:gridCol w="478975">
                  <a:extLst>
                    <a:ext uri="{9D8B030D-6E8A-4147-A177-3AD203B41FA5}">
                      <a16:colId xmlns:a16="http://schemas.microsoft.com/office/drawing/2014/main" val="1039761774"/>
                    </a:ext>
                  </a:extLst>
                </a:gridCol>
              </a:tblGrid>
              <a:tr h="27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15497"/>
                  </a:ext>
                </a:extLst>
              </a:tr>
              <a:tr h="263220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76936"/>
                  </a:ext>
                </a:extLst>
              </a:tr>
              <a:tr h="21493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8099"/>
                  </a:ext>
                </a:extLst>
              </a:tr>
            </a:tbl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215D8F2-CB3E-AE5D-C78A-BB2C394FBE7B}"/>
              </a:ext>
            </a:extLst>
          </p:cNvPr>
          <p:cNvGrpSpPr/>
          <p:nvPr/>
        </p:nvGrpSpPr>
        <p:grpSpPr>
          <a:xfrm>
            <a:off x="3666046" y="1967936"/>
            <a:ext cx="2756039" cy="1912042"/>
            <a:chOff x="-46842" y="2112263"/>
            <a:chExt cx="2756039" cy="1912042"/>
          </a:xfrm>
        </p:grpSpPr>
        <p:pic>
          <p:nvPicPr>
            <p:cNvPr id="117" name="Picture 116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3A867158-25F9-7E80-01F8-FBC0D054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1" y="3269320"/>
              <a:ext cx="2505265" cy="674558"/>
            </a:xfrm>
            <a:prstGeom prst="rect">
              <a:avLst/>
            </a:prstGeom>
          </p:spPr>
        </p:pic>
        <p:pic>
          <p:nvPicPr>
            <p:cNvPr id="119" name="Picture 118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E07C20CB-0A73-C17F-CDA4-6104DBF4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2" y="2423569"/>
              <a:ext cx="2505265" cy="674558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72E79CA-1A11-9709-7A3C-B771918C1DBA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2191176"/>
              <a:ext cx="0" cy="11002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1429935-C940-C080-D842-34F548AA3803}"/>
                </a:ext>
              </a:extLst>
            </p:cNvPr>
            <p:cNvSpPr txBox="1"/>
            <p:nvPr/>
          </p:nvSpPr>
          <p:spPr>
            <a:xfrm rot="16200000">
              <a:off x="-186239" y="2637737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Cases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8A4F4C-4F2A-DDFD-4BA5-26DCC2072F24}"/>
                </a:ext>
              </a:extLst>
            </p:cNvPr>
            <p:cNvSpPr txBox="1"/>
            <p:nvPr/>
          </p:nvSpPr>
          <p:spPr>
            <a:xfrm rot="16200000">
              <a:off x="-251962" y="3483488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Controls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2305178-9D33-14AB-5260-ABFCFD1BCB5E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2307181"/>
              <a:ext cx="0" cy="9875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307E1F-6D7C-ED6E-E8F2-85C29F97A7C7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2341301"/>
              <a:ext cx="0" cy="94937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D785C9C-0EBD-1918-4A4B-585FF9FB6E2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31898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AFECA55-C071-A104-6030-9DAD113AA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319311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2597FF4-D195-98D6-BAD9-ACED257212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318908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1452705-F70A-FCA0-994B-41BA41CB0C8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2184352"/>
              <a:ext cx="0" cy="110457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5B1B375-DD11-50E6-7F4C-C7E55EDE451F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2249178"/>
              <a:ext cx="0" cy="10389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8F337CD-D3E1-B4D8-F182-46572352A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318733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CB8C76C-CA27-CDA1-5584-D1D90E38647D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318654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1C4BC22-DB37-E8C4-DF45-692849CCF2D2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2184352"/>
              <a:ext cx="0" cy="11097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4C8AC17-1529-7226-8E88-925DB2F6112D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3192503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E4EB4E1-F766-7C80-537D-214B31265907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2187764"/>
              <a:ext cx="0" cy="10999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583D12-DD8D-8AD9-74CE-3DD576D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" y="2245767"/>
              <a:ext cx="0" cy="10378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F7D12B8-0BCE-B390-44B5-CAE255948F8E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31861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B1C2370-DEAB-CCE7-DF81-FBDF23C6B816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5" y="318493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E6DB11E-314E-E6B8-58C7-A087F5301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9262" y="2249178"/>
              <a:ext cx="2271" cy="10419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D333EA9-1BA5-DA54-67A9-5EFCA48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2348125"/>
              <a:ext cx="0" cy="946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E3D0ACC-378E-C7C3-F295-D7CDA6EB28A1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8" y="2341301"/>
              <a:ext cx="0" cy="9456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D484F1E-B57C-6728-3061-2ED465DE210D}"/>
                </a:ext>
              </a:extLst>
            </p:cNvPr>
            <p:cNvCxnSpPr>
              <a:cxnSpLocks/>
            </p:cNvCxnSpPr>
            <p:nvPr/>
          </p:nvCxnSpPr>
          <p:spPr>
            <a:xfrm>
              <a:off x="1349262" y="318948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A5FB55B-F3B7-13A9-AC81-A652A67C8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319272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C8D6813-A73F-7723-5CA8-C42212CAD1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115" y="318828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5993DF9-5B17-F355-5753-A39642A49F1C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2218471"/>
              <a:ext cx="0" cy="10812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CF5490-C9D6-67B6-FA34-0AD038802069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2300358"/>
              <a:ext cx="0" cy="9953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1276047-0F2F-07E4-4AA9-23A1FD07F65B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319811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36E7259-A89B-B9A9-DB65-50EE93FE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319408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8AACDCE-9ABA-88F9-DC3A-0DD3C43AA07F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2300358"/>
              <a:ext cx="0" cy="98940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C92F9BC-0F12-6204-B207-37C1FE677CD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318817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243322A-0713-FEA5-B689-4D125BF62B6D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2228707"/>
              <a:ext cx="0" cy="1066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32A157C-0220-43FA-7387-0BD54957E4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516" y="2303770"/>
              <a:ext cx="0" cy="9872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3DFBA3A-911D-E813-0D68-D2793EF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319356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58352CA-60CB-1581-DA00-413A5AB9A407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" y="319236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FCC1ABC-F1D1-D60E-E769-CC3D0A9A4B7A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2374680"/>
              <a:ext cx="0" cy="9095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06A3A4-839B-BC1F-D2CC-3632CC030DB6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31826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A878916-2722-0F28-D1BD-85228D43F60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2300358"/>
              <a:ext cx="0" cy="10025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4C4035F-99FD-4B45-425C-339BA5AC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320134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8DD2C5F-E626-CD73-7AAE-6F8E52A942C5}"/>
                </a:ext>
              </a:extLst>
            </p:cNvPr>
            <p:cNvCxnSpPr>
              <a:cxnSpLocks/>
            </p:cNvCxnSpPr>
            <p:nvPr/>
          </p:nvCxnSpPr>
          <p:spPr>
            <a:xfrm>
              <a:off x="295507" y="2337889"/>
              <a:ext cx="0" cy="94129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899CD8-EA1D-63FD-626E-8B90E61BAEBD}"/>
                </a:ext>
              </a:extLst>
            </p:cNvPr>
            <p:cNvCxnSpPr>
              <a:cxnSpLocks/>
            </p:cNvCxnSpPr>
            <p:nvPr/>
          </p:nvCxnSpPr>
          <p:spPr>
            <a:xfrm>
              <a:off x="295264" y="318050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4D978E2-A5D8-0F99-940A-DC40632686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69781"/>
              <a:ext cx="269748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8309DF9-A59B-0568-B618-58330C1FFF43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2266238"/>
              <a:ext cx="0" cy="10193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19C3168-A697-25DB-BAFB-A1FEACE53716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31839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F6D620A-B09C-2201-CBCC-43D8653D4926}"/>
                </a:ext>
              </a:extLst>
            </p:cNvPr>
            <p:cNvSpPr txBox="1"/>
            <p:nvPr/>
          </p:nvSpPr>
          <p:spPr>
            <a:xfrm>
              <a:off x="-46842" y="2112263"/>
              <a:ext cx="27168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Data:</a:t>
              </a: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B08834FF-7802-EF88-C860-27D3D7560752}"/>
              </a:ext>
            </a:extLst>
          </p:cNvPr>
          <p:cNvSpPr txBox="1"/>
          <p:nvPr/>
        </p:nvSpPr>
        <p:spPr>
          <a:xfrm>
            <a:off x="3542936" y="3294"/>
            <a:ext cx="246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8499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8109</TotalTime>
  <Words>90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Long</dc:creator>
  <cp:lastModifiedBy>Sarah Ruckman</cp:lastModifiedBy>
  <cp:revision>17</cp:revision>
  <dcterms:created xsi:type="dcterms:W3CDTF">2025-10-12T00:36:58Z</dcterms:created>
  <dcterms:modified xsi:type="dcterms:W3CDTF">2025-10-20T21:05:20Z</dcterms:modified>
</cp:coreProperties>
</file>