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27432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64" autoAdjust="0"/>
    <p:restoredTop sz="94660"/>
  </p:normalViewPr>
  <p:slideViewPr>
    <p:cSldViewPr snapToGrid="0">
      <p:cViewPr varScale="1">
        <p:scale>
          <a:sx n="58" d="100"/>
          <a:sy n="58" d="100"/>
        </p:scale>
        <p:origin x="15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1995312"/>
            <a:ext cx="20574000" cy="4244622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6403623"/>
            <a:ext cx="20574000" cy="2943577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2EC8-0D52-4F21-BDF9-3D9058D6EA6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7648-CEE6-4460-855C-F5DA57D27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08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2EC8-0D52-4F21-BDF9-3D9058D6EA6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7648-CEE6-4460-855C-F5DA57D27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42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5" y="649111"/>
            <a:ext cx="5915025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0" y="649111"/>
            <a:ext cx="17402175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2EC8-0D52-4F21-BDF9-3D9058D6EA6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7648-CEE6-4460-855C-F5DA57D27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04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2EC8-0D52-4F21-BDF9-3D9058D6EA6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7648-CEE6-4460-855C-F5DA57D27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50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3" y="3039535"/>
            <a:ext cx="23660100" cy="5071532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3" y="8159046"/>
            <a:ext cx="23660100" cy="2666999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82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82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2EC8-0D52-4F21-BDF9-3D9058D6EA6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7648-CEE6-4460-855C-F5DA57D27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58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3245556"/>
            <a:ext cx="1165860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3245556"/>
            <a:ext cx="1165860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2EC8-0D52-4F21-BDF9-3D9058D6EA6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7648-CEE6-4460-855C-F5DA57D27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58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649112"/>
            <a:ext cx="23660100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4" y="2988734"/>
            <a:ext cx="11605021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4" y="4453467"/>
            <a:ext cx="11605021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0" y="2988734"/>
            <a:ext cx="11662173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0" y="4453467"/>
            <a:ext cx="1166217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2EC8-0D52-4F21-BDF9-3D9058D6EA6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7648-CEE6-4460-855C-F5DA57D27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42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2EC8-0D52-4F21-BDF9-3D9058D6EA6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7648-CEE6-4460-855C-F5DA57D27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61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2EC8-0D52-4F21-BDF9-3D9058D6EA6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7648-CEE6-4460-855C-F5DA57D27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08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4" y="812800"/>
            <a:ext cx="884753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1755423"/>
            <a:ext cx="13887450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4" y="3657600"/>
            <a:ext cx="884753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2EC8-0D52-4F21-BDF9-3D9058D6EA6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7648-CEE6-4460-855C-F5DA57D27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00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4" y="812800"/>
            <a:ext cx="884753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1755423"/>
            <a:ext cx="13887450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4" y="3657600"/>
            <a:ext cx="884753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2EC8-0D52-4F21-BDF9-3D9058D6EA6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7648-CEE6-4460-855C-F5DA57D27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29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649112"/>
            <a:ext cx="2366010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3245556"/>
            <a:ext cx="2366010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11300179"/>
            <a:ext cx="61722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AB2EC8-0D52-4F21-BDF9-3D9058D6EA6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11300179"/>
            <a:ext cx="92583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11300179"/>
            <a:ext cx="61722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CE7648-CEE6-4460-855C-F5DA57D27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4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625620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05" indent="-406405" algn="l" defTabSz="1625620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03202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3pPr>
      <a:lvl4pPr marL="284483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4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45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4C8CE32-568D-7545-D3CF-47E37BC6E5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738" r="7850"/>
          <a:stretch>
            <a:fillRect/>
          </a:stretch>
        </p:blipFill>
        <p:spPr>
          <a:xfrm>
            <a:off x="22436478" y="2913503"/>
            <a:ext cx="4571920" cy="54705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30FFB3-4FA9-9B20-6A55-343B6BC0A25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2254" b="2244"/>
          <a:stretch>
            <a:fillRect/>
          </a:stretch>
        </p:blipFill>
        <p:spPr>
          <a:xfrm>
            <a:off x="8397401" y="105161"/>
            <a:ext cx="5435506" cy="547051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1BDF038-9845-3D34-8C99-4828EBD8D9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401" y="6339214"/>
            <a:ext cx="4605788" cy="5316978"/>
          </a:xfrm>
          <a:prstGeom prst="rect">
            <a:avLst/>
          </a:prstGeom>
        </p:spPr>
      </p:pic>
      <p:sp>
        <p:nvSpPr>
          <p:cNvPr id="7" name="Equals 6">
            <a:extLst>
              <a:ext uri="{FF2B5EF4-FFF2-40B4-BE49-F238E27FC236}">
                <a16:creationId xmlns:a16="http://schemas.microsoft.com/office/drawing/2014/main" id="{4168D96E-23DD-272A-B582-79FAB987A87D}"/>
              </a:ext>
            </a:extLst>
          </p:cNvPr>
          <p:cNvSpPr/>
          <p:nvPr/>
        </p:nvSpPr>
        <p:spPr>
          <a:xfrm>
            <a:off x="13449912" y="2492814"/>
            <a:ext cx="1087614" cy="1070668"/>
          </a:xfrm>
          <a:prstGeom prst="mathEqual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Equals 7">
            <a:extLst>
              <a:ext uri="{FF2B5EF4-FFF2-40B4-BE49-F238E27FC236}">
                <a16:creationId xmlns:a16="http://schemas.microsoft.com/office/drawing/2014/main" id="{A754CCE1-1AF0-FE99-E660-D3D6BDC51940}"/>
              </a:ext>
            </a:extLst>
          </p:cNvPr>
          <p:cNvSpPr/>
          <p:nvPr/>
        </p:nvSpPr>
        <p:spPr>
          <a:xfrm>
            <a:off x="13453917" y="8628518"/>
            <a:ext cx="1087614" cy="1070668"/>
          </a:xfrm>
          <a:prstGeom prst="mathEqual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F1D8091-31FB-3E16-851C-E864E579F41D}"/>
                  </a:ext>
                </a:extLst>
              </p:cNvPr>
              <p:cNvSpPr txBox="1"/>
              <p:nvPr/>
            </p:nvSpPr>
            <p:spPr>
              <a:xfrm>
                <a:off x="20918530" y="2674932"/>
                <a:ext cx="94705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96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F1D8091-31FB-3E16-851C-E864E579F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8530" y="2674932"/>
                <a:ext cx="947057" cy="15696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B53F23F-5C4D-F578-BB34-5AE9E6BC323A}"/>
                  </a:ext>
                </a:extLst>
              </p:cNvPr>
              <p:cNvSpPr txBox="1"/>
              <p:nvPr/>
            </p:nvSpPr>
            <p:spPr>
              <a:xfrm>
                <a:off x="20918530" y="8002840"/>
                <a:ext cx="94705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96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B53F23F-5C4D-F578-BB34-5AE9E6BC3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8530" y="8002840"/>
                <a:ext cx="947057" cy="15696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F472B0F-D3E7-F279-2345-190B7F5574BC}"/>
              </a:ext>
            </a:extLst>
          </p:cNvPr>
          <p:cNvCxnSpPr>
            <a:cxnSpLocks/>
          </p:cNvCxnSpPr>
          <p:nvPr/>
        </p:nvCxnSpPr>
        <p:spPr>
          <a:xfrm flipV="1">
            <a:off x="19627812" y="6289144"/>
            <a:ext cx="2740932" cy="2753102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Plus Sign 41">
            <a:extLst>
              <a:ext uri="{FF2B5EF4-FFF2-40B4-BE49-F238E27FC236}">
                <a16:creationId xmlns:a16="http://schemas.microsoft.com/office/drawing/2014/main" id="{F83DEB4B-1BDE-0C24-B0BF-07455B49E516}"/>
              </a:ext>
            </a:extLst>
          </p:cNvPr>
          <p:cNvSpPr/>
          <p:nvPr/>
        </p:nvSpPr>
        <p:spPr>
          <a:xfrm>
            <a:off x="6242538" y="2840420"/>
            <a:ext cx="931878" cy="957857"/>
          </a:xfrm>
          <a:prstGeom prst="mathPl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Plus Sign 42">
            <a:extLst>
              <a:ext uri="{FF2B5EF4-FFF2-40B4-BE49-F238E27FC236}">
                <a16:creationId xmlns:a16="http://schemas.microsoft.com/office/drawing/2014/main" id="{9A6914D3-7DE1-A1BD-AA05-ABD5848D5EBD}"/>
              </a:ext>
            </a:extLst>
          </p:cNvPr>
          <p:cNvSpPr/>
          <p:nvPr/>
        </p:nvSpPr>
        <p:spPr>
          <a:xfrm>
            <a:off x="6242538" y="8002840"/>
            <a:ext cx="931878" cy="957857"/>
          </a:xfrm>
          <a:prstGeom prst="mathPl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61150EC-64F5-5A4E-8007-30B92F23A727}"/>
              </a:ext>
            </a:extLst>
          </p:cNvPr>
          <p:cNvCxnSpPr>
            <a:cxnSpLocks/>
          </p:cNvCxnSpPr>
          <p:nvPr/>
        </p:nvCxnSpPr>
        <p:spPr>
          <a:xfrm>
            <a:off x="19627812" y="3309569"/>
            <a:ext cx="2740932" cy="2753102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96DAAB09-0DEB-3AFE-4739-16223B4E839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4510"/>
          <a:stretch>
            <a:fillRect/>
          </a:stretch>
        </p:blipFill>
        <p:spPr>
          <a:xfrm>
            <a:off x="334895" y="2963425"/>
            <a:ext cx="4616925" cy="5370676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90270CD9-DC1D-7E8F-2D52-6FA761DCA8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55892" y="190975"/>
            <a:ext cx="4571920" cy="538470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54DBC021-EC40-8EF2-3167-06BB44834C02}"/>
              </a:ext>
            </a:extLst>
          </p:cNvPr>
          <p:cNvPicPr>
            <a:picLocks/>
          </p:cNvPicPr>
          <p:nvPr/>
        </p:nvPicPr>
        <p:blipFill>
          <a:blip r:embed="rId8"/>
          <a:srcRect l="2206"/>
          <a:stretch>
            <a:fillRect/>
          </a:stretch>
        </p:blipFill>
        <p:spPr>
          <a:xfrm>
            <a:off x="15055892" y="6289144"/>
            <a:ext cx="4572000" cy="535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084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Sarah Ruckman</dc:creator>
  <cp:lastModifiedBy>Sarah Ruckman</cp:lastModifiedBy>
  <cp:revision>2</cp:revision>
  <dcterms:created xsi:type="dcterms:W3CDTF">2025-10-15T22:16:29Z</dcterms:created>
  <dcterms:modified xsi:type="dcterms:W3CDTF">2025-10-16T17:41:08Z</dcterms:modified>
</cp:coreProperties>
</file>