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0" autoAdjust="0"/>
    <p:restoredTop sz="94668"/>
  </p:normalViewPr>
  <p:slideViewPr>
    <p:cSldViewPr snapToGrid="0">
      <p:cViewPr>
        <p:scale>
          <a:sx n="80" d="100"/>
          <a:sy n="80" d="100"/>
        </p:scale>
        <p:origin x="3348" y="-43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81BB-B84D-4649-9ADF-D04D8311A8B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DD40-A248-4221-BC62-71E91CC6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ED22-99F1-F919-15EF-AA7E8A30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C1BB2-02E0-0056-4284-F9E1F1DF0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D3D4D-B100-5F90-212E-0914E9EC3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57A0A-56B1-0881-1B59-E511C8325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9DD40-A248-4221-BC62-71E91CC64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8D2F5-C712-F746-9177-6CC1DA9FDF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A951-4ABB-C404-2E22-7F2BCD9DB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>
            <a:extLst>
              <a:ext uri="{FF2B5EF4-FFF2-40B4-BE49-F238E27FC236}">
                <a16:creationId xmlns:a16="http://schemas.microsoft.com/office/drawing/2014/main" id="{8D786267-070D-1809-736A-52FB7329E77D}"/>
              </a:ext>
            </a:extLst>
          </p:cNvPr>
          <p:cNvSpPr txBox="1"/>
          <p:nvPr/>
        </p:nvSpPr>
        <p:spPr>
          <a:xfrm>
            <a:off x="3941638" y="3874117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3D8729-296A-8493-00B3-51307C614A21}"/>
              </a:ext>
            </a:extLst>
          </p:cNvPr>
          <p:cNvSpPr txBox="1"/>
          <p:nvPr/>
        </p:nvSpPr>
        <p:spPr>
          <a:xfrm rot="16200000">
            <a:off x="3440370" y="4760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Founders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925A3F-6CE2-1446-2289-80FBB97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011"/>
          <a:stretch>
            <a:fillRect/>
          </a:stretch>
        </p:blipFill>
        <p:spPr>
          <a:xfrm>
            <a:off x="3919863" y="4173874"/>
            <a:ext cx="2468880" cy="21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DD24C58-EB36-C8EC-0071-D473C794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593"/>
          <a:stretch>
            <a:fillRect/>
          </a:stretch>
        </p:blipFill>
        <p:spPr>
          <a:xfrm>
            <a:off x="3912269" y="4435333"/>
            <a:ext cx="2476474" cy="89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9786F4-3BEE-3413-8882-68CFC487F7F6}"/>
              </a:ext>
            </a:extLst>
          </p:cNvPr>
          <p:cNvSpPr txBox="1"/>
          <p:nvPr/>
        </p:nvSpPr>
        <p:spPr>
          <a:xfrm rot="16200000">
            <a:off x="3456374" y="415929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BDC305-2366-40BF-BD67-088970EFA573}"/>
              </a:ext>
            </a:extLst>
          </p:cNvPr>
          <p:cNvSpPr txBox="1"/>
          <p:nvPr/>
        </p:nvSpPr>
        <p:spPr>
          <a:xfrm>
            <a:off x="6382306" y="4153005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D19EC9-19B5-0B96-927A-B6F1169549F4}"/>
              </a:ext>
            </a:extLst>
          </p:cNvPr>
          <p:cNvSpPr txBox="1"/>
          <p:nvPr/>
        </p:nvSpPr>
        <p:spPr>
          <a:xfrm>
            <a:off x="6382305" y="4690374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34958D-7DDA-9393-5640-EA9C089E56AA}"/>
                  </a:ext>
                </a:extLst>
              </p:cNvPr>
              <p:cNvSpPr txBox="1"/>
              <p:nvPr/>
            </p:nvSpPr>
            <p:spPr>
              <a:xfrm>
                <a:off x="4085833" y="5387768"/>
                <a:ext cx="2060088" cy="26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34958D-7DDA-9393-5640-EA9C089E5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33" y="5387768"/>
                <a:ext cx="2060088" cy="260136"/>
              </a:xfrm>
              <a:prstGeom prst="rect">
                <a:avLst/>
              </a:prstGeom>
              <a:blipFill>
                <a:blip r:embed="rId4"/>
                <a:stretch>
                  <a:fillRect t="-2142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77DEF9D-12BD-57BD-0F72-0E22ABDBB74A}"/>
              </a:ext>
            </a:extLst>
          </p:cNvPr>
          <p:cNvSpPr txBox="1"/>
          <p:nvPr/>
        </p:nvSpPr>
        <p:spPr>
          <a:xfrm>
            <a:off x="134094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Outbred population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04DD7F-FE80-EF86-694E-B9B4167E296D}"/>
              </a:ext>
            </a:extLst>
          </p:cNvPr>
          <p:cNvSpPr txBox="1"/>
          <p:nvPr/>
        </p:nvSpPr>
        <p:spPr>
          <a:xfrm>
            <a:off x="3815313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Multi-Parent Panel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7CB7DA-6077-BD25-51D9-D3B06BD1FE87}"/>
              </a:ext>
            </a:extLst>
          </p:cNvPr>
          <p:cNvSpPr txBox="1"/>
          <p:nvPr/>
        </p:nvSpPr>
        <p:spPr>
          <a:xfrm rot="16200000">
            <a:off x="-325497" y="1136379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8AC8AA-920C-C443-CC7C-BC8EB0842B45}"/>
              </a:ext>
            </a:extLst>
          </p:cNvPr>
          <p:cNvSpPr txBox="1"/>
          <p:nvPr/>
        </p:nvSpPr>
        <p:spPr>
          <a:xfrm rot="16200000">
            <a:off x="3377826" y="113239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D3D96-7FA1-8D03-93BF-C13FDC6EC848}"/>
              </a:ext>
            </a:extLst>
          </p:cNvPr>
          <p:cNvSpPr txBox="1"/>
          <p:nvPr/>
        </p:nvSpPr>
        <p:spPr>
          <a:xfrm>
            <a:off x="3666046" y="6648639"/>
            <a:ext cx="2806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Window-based contrast of imputed haplotype  frequencies; power is inversely proportional to errors imputed on frequencies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63DF4-C13A-D44B-32A6-1E292553CD93}"/>
              </a:ext>
            </a:extLst>
          </p:cNvPr>
          <p:cNvSpPr txBox="1"/>
          <p:nvPr/>
        </p:nvSpPr>
        <p:spPr>
          <a:xfrm>
            <a:off x="0" y="6648639"/>
            <a:ext cx="264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SNP-by-SNP Chi-square on counts; power is inversely proportional to binomial errors on coverage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570DA-0FCA-CD63-4BFC-76838F2C3DBB}"/>
              </a:ext>
            </a:extLst>
          </p:cNvPr>
          <p:cNvSpPr txBox="1"/>
          <p:nvPr/>
        </p:nvSpPr>
        <p:spPr>
          <a:xfrm>
            <a:off x="265602" y="3876821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pic>
        <p:nvPicPr>
          <p:cNvPr id="3" name="Picture 2" descr="A colorful squares with white text&#10;&#10;AI-generated content may be incorrect.">
            <a:extLst>
              <a:ext uri="{FF2B5EF4-FFF2-40B4-BE49-F238E27FC236}">
                <a16:creationId xmlns:a16="http://schemas.microsoft.com/office/drawing/2014/main" id="{E777620D-2428-37CE-9A10-E5C50CAD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76" t="6089" r="3324" b="5600"/>
          <a:stretch>
            <a:fillRect/>
          </a:stretch>
        </p:blipFill>
        <p:spPr>
          <a:xfrm>
            <a:off x="203932" y="547058"/>
            <a:ext cx="2505264" cy="142585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AAF243-B6B6-5DAD-7CA1-85BA1764C075}"/>
              </a:ext>
            </a:extLst>
          </p:cNvPr>
          <p:cNvCxnSpPr>
            <a:cxnSpLocks/>
          </p:cNvCxnSpPr>
          <p:nvPr/>
        </p:nvCxnSpPr>
        <p:spPr>
          <a:xfrm>
            <a:off x="4108344" y="3900930"/>
            <a:ext cx="0" cy="2520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07AF34-2E5A-E925-C3B9-283DF6FAFC23}"/>
              </a:ext>
            </a:extLst>
          </p:cNvPr>
          <p:cNvCxnSpPr>
            <a:cxnSpLocks/>
          </p:cNvCxnSpPr>
          <p:nvPr/>
        </p:nvCxnSpPr>
        <p:spPr>
          <a:xfrm flipH="1">
            <a:off x="4235427" y="3893217"/>
            <a:ext cx="98448" cy="2669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A0849B-DAF5-2732-8264-5AB746086058}"/>
              </a:ext>
            </a:extLst>
          </p:cNvPr>
          <p:cNvGrpSpPr/>
          <p:nvPr/>
        </p:nvGrpSpPr>
        <p:grpSpPr>
          <a:xfrm>
            <a:off x="-4949" y="1954837"/>
            <a:ext cx="2756039" cy="1912042"/>
            <a:chOff x="-46842" y="2112263"/>
            <a:chExt cx="2756039" cy="1912042"/>
          </a:xfrm>
        </p:grpSpPr>
        <p:pic>
          <p:nvPicPr>
            <p:cNvPr id="13" name="Picture 12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D0B1810C-2EAA-B786-07EB-A082EC4C2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9" name="Picture 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160A0DCF-EC74-7B5A-43A5-483D6E45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B6CCF7-6D76-4994-3A17-36D4B280C64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3FD9AB-DF8E-0A6B-D5B1-6A6B7AF926EE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45280E-C327-8CE3-0F3D-18EBC5D6DF4D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FC49E13-D741-56B8-7855-16BC6417E001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5E2B90E-1577-79E2-BDC6-4F0956A3AC82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EF0B8E-D15D-958F-7A7F-63BD6FD568D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1D5862-4710-C432-BEBD-6A1895FDE377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EC702D-3B64-5494-5FEC-283AFD7A754E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1ACCB1F-7AAD-9726-5909-84A150570029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FB9695-D313-5BBF-84F4-57896FE672DE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5E6C0F1-F6EA-6611-09F4-2C720FD7715B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82DFEC-45C0-7EAC-6A8B-F325D3671C97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D317583-404F-D65C-42E3-4985856B580B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47995E2-C828-DE3F-C7ED-7565943DD075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F95848B-0F9C-84AE-3BC7-05AE66477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9C565-1CC8-01E9-8DF6-A39B58B0F841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769786-3948-878C-44EB-D6D937D292D4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AF0B2A7-21DA-8085-0D64-653F3C5ED948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0665F30-1AEE-5FF4-2639-9CBF3D756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AB6E37-5A25-6AA8-10EA-D346A4597F73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479A484-41AF-E66B-0320-C4CFB1775D91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40C72DA-509B-200C-2BFC-EB721E7AEB03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83AE9D-EB43-D551-EF7C-0E40A9EA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92E296C-27B9-D670-E1CD-51DC8DC52A42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725C3E-0816-9848-CCBE-3BD6EE3B2ED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30C4D1-E129-5121-7F5C-191EECBCED59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346AF4-F842-3C8F-7FA8-A991AE6E88E0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66FA191-06D6-87C9-91FC-39CACCB927E0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54F3D9D-C5C7-E322-911E-351D55977E62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0FD555-5CA4-1CDE-8733-416CF18C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66DA1E3-E7AC-7DA7-8634-B35E65043980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7592E32-24C6-8FB7-37A9-AB7CAFA6D9FE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1B01CE-5026-468A-F16F-91AEF8D3A47F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63900B7-D5B6-86C4-6304-EB2A253848C1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53F8D37-B984-0C0F-886F-4E089B42F279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ABE003-9F09-84A5-6EAC-ADBAD9FEE83A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A1236C0-12C1-F1C5-3D7B-9AF4E9C174CF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A2E6503-C322-2B03-6E7D-B5163494B8EC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A31CA4F-8058-9EE2-7FAE-C53EFD58EFEE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48ECB4F-18E5-1843-7D0A-C34EF68B88D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86EEEE-0F23-3F33-6722-C126906BBE8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77BEE27-652E-1421-1573-BBD17A93AA81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83B7184-0F6A-F134-2553-5CA7FDB1B94D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37FD5C9-7B08-0C6D-5825-D00A277D1203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EB5107-3760-1DA7-CA6D-001D92A28EA9}"/>
              </a:ext>
            </a:extLst>
          </p:cNvPr>
          <p:cNvSpPr txBox="1"/>
          <p:nvPr/>
        </p:nvSpPr>
        <p:spPr>
          <a:xfrm>
            <a:off x="-42289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15B15-8EC6-D8AE-527B-B126E60FBED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4206"/>
          <a:stretch>
            <a:fillRect/>
          </a:stretch>
        </p:blipFill>
        <p:spPr>
          <a:xfrm>
            <a:off x="3935048" y="529098"/>
            <a:ext cx="2488922" cy="656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3AC1F0-9C0F-CF5F-3290-A6E126E601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5368" b="-919"/>
          <a:stretch>
            <a:fillRect/>
          </a:stretch>
        </p:blipFill>
        <p:spPr>
          <a:xfrm>
            <a:off x="3941638" y="1185799"/>
            <a:ext cx="2482332" cy="787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5D3709-C61A-F829-BB53-8703DB5D5FD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6" t="50398" b="44944"/>
          <a:stretch>
            <a:fillRect/>
          </a:stretch>
        </p:blipFill>
        <p:spPr>
          <a:xfrm rot="10800000">
            <a:off x="3942432" y="1258300"/>
            <a:ext cx="2475427" cy="65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385CEB-7F03-6924-0506-4586065F92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065" t="1408" r="668" b="93776"/>
          <a:stretch>
            <a:fillRect/>
          </a:stretch>
        </p:blipFill>
        <p:spPr>
          <a:xfrm>
            <a:off x="3943655" y="549502"/>
            <a:ext cx="2122187" cy="69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E7C9C9-3B71-203F-23D9-73CE93FCBD3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942" t="11386" r="1943" b="84022"/>
          <a:stretch>
            <a:fillRect/>
          </a:stretch>
        </p:blipFill>
        <p:spPr>
          <a:xfrm>
            <a:off x="4039471" y="691265"/>
            <a:ext cx="2152813" cy="64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32A376-2ABC-50B3-0300-AF03689AD3D3}"/>
              </a:ext>
            </a:extLst>
          </p:cNvPr>
          <p:cNvCxnSpPr>
            <a:cxnSpLocks/>
          </p:cNvCxnSpPr>
          <p:nvPr/>
        </p:nvCxnSpPr>
        <p:spPr>
          <a:xfrm flipH="1">
            <a:off x="3988214" y="3893217"/>
            <a:ext cx="9434" cy="2408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D32F7E-9DF6-AD84-12C2-02DDB546ED75}"/>
              </a:ext>
            </a:extLst>
          </p:cNvPr>
          <p:cNvCxnSpPr>
            <a:cxnSpLocks/>
          </p:cNvCxnSpPr>
          <p:nvPr/>
        </p:nvCxnSpPr>
        <p:spPr>
          <a:xfrm>
            <a:off x="787400" y="3893217"/>
            <a:ext cx="371011" cy="4382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73FEDDB-25A0-BF33-541A-D7C659E10932}"/>
              </a:ext>
            </a:extLst>
          </p:cNvPr>
          <p:cNvGraphicFramePr>
            <a:graphicFrameLocks noGrp="1"/>
          </p:cNvGraphicFramePr>
          <p:nvPr/>
        </p:nvGraphicFramePr>
        <p:xfrm>
          <a:off x="53279" y="4344729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731BC62-8CFD-687B-689E-865CB7ABDF8C}"/>
              </a:ext>
            </a:extLst>
          </p:cNvPr>
          <p:cNvGraphicFramePr>
            <a:graphicFrameLocks noGrp="1"/>
          </p:cNvGraphicFramePr>
          <p:nvPr/>
        </p:nvGraphicFramePr>
        <p:xfrm>
          <a:off x="3789156" y="5700740"/>
          <a:ext cx="2751849" cy="895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79">
                  <a:extLst>
                    <a:ext uri="{9D8B030D-6E8A-4147-A177-3AD203B41FA5}">
                      <a16:colId xmlns:a16="http://schemas.microsoft.com/office/drawing/2014/main" val="238074479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286607273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080287670"/>
                    </a:ext>
                  </a:extLst>
                </a:gridCol>
                <a:gridCol w="327546">
                  <a:extLst>
                    <a:ext uri="{9D8B030D-6E8A-4147-A177-3AD203B41FA5}">
                      <a16:colId xmlns:a16="http://schemas.microsoft.com/office/drawing/2014/main" val="160726409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836103407"/>
                    </a:ext>
                  </a:extLst>
                </a:gridCol>
              </a:tblGrid>
              <a:tr h="263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16060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75446"/>
                  </a:ext>
                </a:extLst>
              </a:tr>
              <a:tr h="241118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937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5DEC3A-2F7F-8865-5210-1F58C34253E1}"/>
              </a:ext>
            </a:extLst>
          </p:cNvPr>
          <p:cNvCxnSpPr>
            <a:cxnSpLocks/>
          </p:cNvCxnSpPr>
          <p:nvPr/>
        </p:nvCxnSpPr>
        <p:spPr>
          <a:xfrm flipH="1">
            <a:off x="2128006" y="3893217"/>
            <a:ext cx="224669" cy="14344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8B1F65-23FF-13A3-CFAD-C6EBB46D1564}"/>
              </a:ext>
            </a:extLst>
          </p:cNvPr>
          <p:cNvGraphicFramePr>
            <a:graphicFrameLocks noGrp="1"/>
          </p:cNvGraphicFramePr>
          <p:nvPr/>
        </p:nvGraphicFramePr>
        <p:xfrm>
          <a:off x="729962" y="5369560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7FE63E3-7CBE-3771-6F6F-E181BF5583FA}"/>
              </a:ext>
            </a:extLst>
          </p:cNvPr>
          <p:cNvGrpSpPr/>
          <p:nvPr/>
        </p:nvGrpSpPr>
        <p:grpSpPr>
          <a:xfrm>
            <a:off x="3666046" y="1967936"/>
            <a:ext cx="2756039" cy="1912042"/>
            <a:chOff x="-46842" y="2112263"/>
            <a:chExt cx="2756039" cy="1912042"/>
          </a:xfrm>
        </p:grpSpPr>
        <p:pic>
          <p:nvPicPr>
            <p:cNvPr id="117" name="Picture 116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B813BDB8-F60D-A994-84B8-19511790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119" name="Picture 11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3BE1421B-A2C6-08E7-5DB3-0794476BF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A7355B8-344D-37C2-5A06-32ED3FDA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56E263-AABE-4AED-D132-52511BA21C94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991894C-61F1-F3CE-0BD5-4F86423F9F8A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7B03F9-8D59-1D3B-0CA0-64823EAF1E55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2D377A2-FDA9-0E0A-F0A6-B45FB736B81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C40135-E11B-615A-4612-319DD168BE7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1D0A528-9688-6BCE-5478-3B76B734B6C2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132D1A0-B53C-BC90-4541-8E986D9FF29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E834DD-F27E-3A7D-2899-194706E6B1A8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4AA7AA-3B91-B968-CCD2-88CD2EE71292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59A707B-3345-B082-375B-40C830E161D8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C9FC454-7B97-F8B9-640B-63BD1A645DAB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ED8B96-69DF-F189-485D-46830B1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DBD62CB-FD60-6BA0-51F4-418A385A5D5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C32B5D-149F-5C54-D8D3-138CF18867F4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357A566-534B-622F-095A-3EBC0EED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7E49F6B-0A10-A101-7F16-6405EB37E323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58BE51F-B18C-6789-6DB4-587495153CF4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3640353-1C36-E0C2-08AE-7DD9967D0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2B588F-408C-3F0A-B2C4-8CCA7895A0B6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C1C38F-E0D0-C011-5A5A-04B44ACC2424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BC91284-6DF1-78A4-D99B-CB5C4BC90F6A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8DE37C5-9C1E-FF30-F704-581FD2AD75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B4E6A4D-36D8-7186-E7C3-14EA5FCA110D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E5844DF-0920-7F02-2C88-1CAD868B1C2E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994CE1C-AF24-7C5B-F0BE-943CD7531A9A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5EA27D2-BFAE-7177-60CC-516BC5649D27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039BE1C-1288-95BA-2AD5-AA906325B2DF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F323510-3BD6-9E27-F7B9-4AAC2CAEC64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3DB4786-66EC-EA63-74E7-C46E1979C3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A078B9-22AC-C625-C08E-72619526300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7174EE-B6CD-49F4-A02E-BDBD84D76E20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99B0F6-BD3D-425F-B0A8-F73E3008243F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65DCC9F-161C-D1CA-2453-8D1727A9A176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6796A74-4C61-415A-77B4-B8857F22A695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730113C-1DF4-6FBA-5093-F38FB75F8DB2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8256FA6-B30D-0E83-9E77-8A96A10D58C6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AE05AA5-2B68-F011-FDF4-5D8A259091A1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AF10446-4EB4-93EA-1B43-53A8ABE48D23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D40FB16-C663-4412-8012-8DF7F4CB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E29436A-DED5-778E-B982-DE4BA5F450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1A8598D-1A97-BC69-F52F-193B0DD7E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8580DC-83DB-76FA-DF0C-C18D96F8450D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213DCBE-C7C9-4594-7555-83151389C5B3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6DFCACCF-B9FD-A3C2-0327-29AA8A2F2A4A}"/>
              </a:ext>
            </a:extLst>
          </p:cNvPr>
          <p:cNvSpPr txBox="1"/>
          <p:nvPr/>
        </p:nvSpPr>
        <p:spPr>
          <a:xfrm>
            <a:off x="3542936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pic>
        <p:nvPicPr>
          <p:cNvPr id="26" name="Picture 25" descr="A graph of a diagram&#10;&#10;AI-generated content may be incorrect.">
            <a:extLst>
              <a:ext uri="{FF2B5EF4-FFF2-40B4-BE49-F238E27FC236}">
                <a16:creationId xmlns:a16="http://schemas.microsoft.com/office/drawing/2014/main" id="{C1FBF6EC-5A28-66EE-FAC4-37B5541F411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16952"/>
          <a:stretch>
            <a:fillRect/>
          </a:stretch>
        </p:blipFill>
        <p:spPr>
          <a:xfrm>
            <a:off x="53279" y="7495275"/>
            <a:ext cx="2874959" cy="1790703"/>
          </a:xfrm>
          <a:prstGeom prst="rect">
            <a:avLst/>
          </a:prstGeom>
        </p:spPr>
      </p:pic>
      <p:pic>
        <p:nvPicPr>
          <p:cNvPr id="28" name="Picture 27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id="{C647723C-594D-0078-DC6C-296CF7952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16950"/>
          <a:stretch>
            <a:fillRect/>
          </a:stretch>
        </p:blipFill>
        <p:spPr>
          <a:xfrm>
            <a:off x="3666046" y="7495275"/>
            <a:ext cx="2874959" cy="17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8632</TotalTime>
  <Words>88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Long</dc:creator>
  <cp:lastModifiedBy>Sarah Ruckman</cp:lastModifiedBy>
  <cp:revision>23</cp:revision>
  <dcterms:created xsi:type="dcterms:W3CDTF">2025-10-12T00:36:58Z</dcterms:created>
  <dcterms:modified xsi:type="dcterms:W3CDTF">2025-10-22T00:36:29Z</dcterms:modified>
</cp:coreProperties>
</file>