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2743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64" autoAdjust="0"/>
    <p:restoredTop sz="94660"/>
  </p:normalViewPr>
  <p:slideViewPr>
    <p:cSldViewPr snapToGrid="0">
      <p:cViewPr>
        <p:scale>
          <a:sx n="50" d="100"/>
          <a:sy n="50" d="100"/>
        </p:scale>
        <p:origin x="78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995312"/>
            <a:ext cx="205740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6403623"/>
            <a:ext cx="20574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4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649111"/>
            <a:ext cx="591502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649111"/>
            <a:ext cx="1740217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0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5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3039535"/>
            <a:ext cx="236601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8159046"/>
            <a:ext cx="236601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3245556"/>
            <a:ext cx="11658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3245556"/>
            <a:ext cx="116586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649112"/>
            <a:ext cx="236601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2988734"/>
            <a:ext cx="11605021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4453467"/>
            <a:ext cx="1160502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2988734"/>
            <a:ext cx="11662173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4453467"/>
            <a:ext cx="1166217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6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0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812800"/>
            <a:ext cx="884753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1755423"/>
            <a:ext cx="1388745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3657600"/>
            <a:ext cx="884753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812800"/>
            <a:ext cx="884753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1755423"/>
            <a:ext cx="1388745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3657600"/>
            <a:ext cx="884753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649112"/>
            <a:ext cx="236601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3245556"/>
            <a:ext cx="236601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1300179"/>
            <a:ext cx="6172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B2EC8-0D52-4F21-BDF9-3D9058D6EA6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1300179"/>
            <a:ext cx="92583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1300179"/>
            <a:ext cx="6172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E7648-CEE6-4460-855C-F5DA57D27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30FFB3-4FA9-9B20-6A55-343B6BC0A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54" b="2244"/>
          <a:stretch>
            <a:fillRect/>
          </a:stretch>
        </p:blipFill>
        <p:spPr>
          <a:xfrm>
            <a:off x="7058451" y="105161"/>
            <a:ext cx="5435506" cy="5470519"/>
          </a:xfrm>
          <a:prstGeom prst="rect">
            <a:avLst/>
          </a:prstGeom>
        </p:spPr>
      </p:pic>
      <p:sp>
        <p:nvSpPr>
          <p:cNvPr id="7" name="Equals 6">
            <a:extLst>
              <a:ext uri="{FF2B5EF4-FFF2-40B4-BE49-F238E27FC236}">
                <a16:creationId xmlns:a16="http://schemas.microsoft.com/office/drawing/2014/main" id="{4168D96E-23DD-272A-B582-79FAB987A87D}"/>
              </a:ext>
            </a:extLst>
          </p:cNvPr>
          <p:cNvSpPr/>
          <p:nvPr/>
        </p:nvSpPr>
        <p:spPr>
          <a:xfrm>
            <a:off x="12110962" y="2492814"/>
            <a:ext cx="1087614" cy="1070668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A754CCE1-1AF0-FE99-E660-D3D6BDC51940}"/>
              </a:ext>
            </a:extLst>
          </p:cNvPr>
          <p:cNvSpPr/>
          <p:nvPr/>
        </p:nvSpPr>
        <p:spPr>
          <a:xfrm>
            <a:off x="12114967" y="8628518"/>
            <a:ext cx="1087614" cy="1070668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1D8091-31FB-3E16-851C-E864E579F41D}"/>
                  </a:ext>
                </a:extLst>
              </p:cNvPr>
              <p:cNvSpPr txBox="1"/>
              <p:nvPr/>
            </p:nvSpPr>
            <p:spPr>
              <a:xfrm>
                <a:off x="19579580" y="2674932"/>
                <a:ext cx="94705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1D8091-31FB-3E16-851C-E864E579F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580" y="2674932"/>
                <a:ext cx="947057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3F23F-5C4D-F578-BB34-5AE9E6BC323A}"/>
                  </a:ext>
                </a:extLst>
              </p:cNvPr>
              <p:cNvSpPr txBox="1"/>
              <p:nvPr/>
            </p:nvSpPr>
            <p:spPr>
              <a:xfrm>
                <a:off x="19579580" y="8002840"/>
                <a:ext cx="94705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3F23F-5C4D-F578-BB34-5AE9E6BC3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580" y="8002840"/>
                <a:ext cx="947057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472B0F-D3E7-F279-2345-190B7F5574BC}"/>
              </a:ext>
            </a:extLst>
          </p:cNvPr>
          <p:cNvCxnSpPr>
            <a:cxnSpLocks/>
          </p:cNvCxnSpPr>
          <p:nvPr/>
        </p:nvCxnSpPr>
        <p:spPr>
          <a:xfrm flipV="1">
            <a:off x="18288862" y="6289144"/>
            <a:ext cx="2740932" cy="27531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Plus Sign 41">
            <a:extLst>
              <a:ext uri="{FF2B5EF4-FFF2-40B4-BE49-F238E27FC236}">
                <a16:creationId xmlns:a16="http://schemas.microsoft.com/office/drawing/2014/main" id="{F83DEB4B-1BDE-0C24-B0BF-07455B49E516}"/>
              </a:ext>
            </a:extLst>
          </p:cNvPr>
          <p:cNvSpPr/>
          <p:nvPr/>
        </p:nvSpPr>
        <p:spPr>
          <a:xfrm>
            <a:off x="5539196" y="2830640"/>
            <a:ext cx="931878" cy="957857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lus Sign 42">
            <a:extLst>
              <a:ext uri="{FF2B5EF4-FFF2-40B4-BE49-F238E27FC236}">
                <a16:creationId xmlns:a16="http://schemas.microsoft.com/office/drawing/2014/main" id="{9A6914D3-7DE1-A1BD-AA05-ABD5848D5EBD}"/>
              </a:ext>
            </a:extLst>
          </p:cNvPr>
          <p:cNvSpPr/>
          <p:nvPr/>
        </p:nvSpPr>
        <p:spPr>
          <a:xfrm>
            <a:off x="5539196" y="8039846"/>
            <a:ext cx="931878" cy="957857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61150EC-64F5-5A4E-8007-30B92F23A727}"/>
              </a:ext>
            </a:extLst>
          </p:cNvPr>
          <p:cNvCxnSpPr>
            <a:cxnSpLocks/>
          </p:cNvCxnSpPr>
          <p:nvPr/>
        </p:nvCxnSpPr>
        <p:spPr>
          <a:xfrm>
            <a:off x="18288862" y="3309569"/>
            <a:ext cx="2740932" cy="27531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EC61003-2527-0432-1E82-939E6A4F9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59079" y="2840420"/>
            <a:ext cx="4499682" cy="5399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016C41-1226-D969-E110-B652289F1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2143" y="6187067"/>
            <a:ext cx="4643944" cy="5460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029FDD-E4B9-E684-5206-3161047A47C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481"/>
          <a:stretch>
            <a:fillRect/>
          </a:stretch>
        </p:blipFill>
        <p:spPr>
          <a:xfrm>
            <a:off x="13763378" y="6168630"/>
            <a:ext cx="4525484" cy="5478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094A0-8403-17CA-6764-FBBDA7B6B6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63378" y="101346"/>
            <a:ext cx="4489736" cy="5478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10DC5D-22F2-B2B3-81BF-5E31F3D81BC2}"/>
              </a:ext>
            </a:extLst>
          </p:cNvPr>
          <p:cNvSpPr txBox="1"/>
          <p:nvPr/>
        </p:nvSpPr>
        <p:spPr>
          <a:xfrm>
            <a:off x="334895" y="101346"/>
            <a:ext cx="106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C38448-DB96-0EFD-2C21-A8CC570E94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895" y="2840419"/>
            <a:ext cx="4471859" cy="544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8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quals 3">
            <a:extLst>
              <a:ext uri="{FF2B5EF4-FFF2-40B4-BE49-F238E27FC236}">
                <a16:creationId xmlns:a16="http://schemas.microsoft.com/office/drawing/2014/main" id="{66A24BA5-0830-B994-FD92-068060198E73}"/>
              </a:ext>
            </a:extLst>
          </p:cNvPr>
          <p:cNvSpPr/>
          <p:nvPr/>
        </p:nvSpPr>
        <p:spPr>
          <a:xfrm>
            <a:off x="12170174" y="5025332"/>
            <a:ext cx="1087614" cy="1070668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04904D-C1B9-5EDD-844B-E2B253936721}"/>
                  </a:ext>
                </a:extLst>
              </p:cNvPr>
              <p:cNvSpPr txBox="1"/>
              <p:nvPr/>
            </p:nvSpPr>
            <p:spPr>
              <a:xfrm>
                <a:off x="18699696" y="4715760"/>
                <a:ext cx="94705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04904D-C1B9-5EDD-844B-E2B253936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696" y="4715760"/>
                <a:ext cx="947057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13EFD3E-D9B4-3DE4-ACED-1AF6EAA6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965" y="2821983"/>
            <a:ext cx="4499682" cy="5399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FF03C-2E71-B827-521F-004CE991C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516" y="2761141"/>
            <a:ext cx="4643944" cy="5460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22ACC-BCD7-2A91-3259-9F722E781D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81"/>
          <a:stretch>
            <a:fillRect/>
          </a:stretch>
        </p:blipFill>
        <p:spPr>
          <a:xfrm>
            <a:off x="13716000" y="2761141"/>
            <a:ext cx="4525484" cy="5478898"/>
          </a:xfrm>
          <a:prstGeom prst="rect">
            <a:avLst/>
          </a:prstGeom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FB1BCAA1-23FE-092F-822C-009608CB2154}"/>
              </a:ext>
            </a:extLst>
          </p:cNvPr>
          <p:cNvSpPr/>
          <p:nvPr/>
        </p:nvSpPr>
        <p:spPr>
          <a:xfrm>
            <a:off x="5948924" y="5081737"/>
            <a:ext cx="931878" cy="957857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E8220-9E69-2E9D-A77E-C557189A673E}"/>
              </a:ext>
            </a:extLst>
          </p:cNvPr>
          <p:cNvSpPr txBox="1"/>
          <p:nvPr/>
        </p:nvSpPr>
        <p:spPr>
          <a:xfrm>
            <a:off x="1963740" y="3106253"/>
            <a:ext cx="3526972" cy="83099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Initial Values from Hidden Markov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F05179-A5CD-1F6E-BFAC-06B4464C5B23}"/>
              </a:ext>
            </a:extLst>
          </p:cNvPr>
          <p:cNvSpPr txBox="1"/>
          <p:nvPr/>
        </p:nvSpPr>
        <p:spPr>
          <a:xfrm>
            <a:off x="1963740" y="4500856"/>
            <a:ext cx="3526972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Expectation Step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F3BAC-17F6-B40F-3D46-B2F433D7FE38}"/>
              </a:ext>
            </a:extLst>
          </p:cNvPr>
          <p:cNvSpPr txBox="1"/>
          <p:nvPr/>
        </p:nvSpPr>
        <p:spPr>
          <a:xfrm>
            <a:off x="1963740" y="5526127"/>
            <a:ext cx="3526972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Maximization Step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0F8E0A-8AC0-07D7-68A7-582954458585}"/>
              </a:ext>
            </a:extLst>
          </p:cNvPr>
          <p:cNvSpPr txBox="1"/>
          <p:nvPr/>
        </p:nvSpPr>
        <p:spPr>
          <a:xfrm>
            <a:off x="1963740" y="6567932"/>
            <a:ext cx="3526972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Converged?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AA7F9-BB2D-9477-6600-266EB9104AD1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727226" y="3937250"/>
            <a:ext cx="0" cy="5636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1F1847-91C2-4AC5-F4DC-B365AF735F7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727226" y="4962521"/>
            <a:ext cx="0" cy="5636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19838C-735D-4C7D-C9AB-5F7D907ABF15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727226" y="5987792"/>
            <a:ext cx="0" cy="5801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0DEAFD-A0F5-B617-5123-246509C294B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727226" y="7029597"/>
            <a:ext cx="0" cy="7487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E3D2F4-A9F5-E64F-6D03-34D2E0284F43}"/>
              </a:ext>
            </a:extLst>
          </p:cNvPr>
          <p:cNvSpPr txBox="1"/>
          <p:nvPr/>
        </p:nvSpPr>
        <p:spPr>
          <a:xfrm>
            <a:off x="1963740" y="7778374"/>
            <a:ext cx="3526972" cy="46166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Next window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F54EF-14A5-7EB9-8D9C-17F671C97FA0}"/>
              </a:ext>
            </a:extLst>
          </p:cNvPr>
          <p:cNvSpPr txBox="1"/>
          <p:nvPr/>
        </p:nvSpPr>
        <p:spPr>
          <a:xfrm>
            <a:off x="3800604" y="7148072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0B3F3F-1B90-2945-1BA1-CCC617BBC006}"/>
              </a:ext>
            </a:extLst>
          </p:cNvPr>
          <p:cNvSpPr txBox="1"/>
          <p:nvPr/>
        </p:nvSpPr>
        <p:spPr>
          <a:xfrm>
            <a:off x="1963740" y="2545810"/>
            <a:ext cx="352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STITCH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8939820-F7DB-1B2B-4FB6-4C1464E78296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1505528" y="4723739"/>
            <a:ext cx="458212" cy="2075027"/>
          </a:xfrm>
          <a:prstGeom prst="bentConnector2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02006A-0830-5A30-2E84-72F2242CC167}"/>
              </a:ext>
            </a:extLst>
          </p:cNvPr>
          <p:cNvCxnSpPr>
            <a:cxnSpLocks/>
          </p:cNvCxnSpPr>
          <p:nvPr/>
        </p:nvCxnSpPr>
        <p:spPr>
          <a:xfrm>
            <a:off x="1464766" y="4731689"/>
            <a:ext cx="48463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0630A2-A514-95E7-146C-DA006F7EC3DB}"/>
              </a:ext>
            </a:extLst>
          </p:cNvPr>
          <p:cNvSpPr txBox="1"/>
          <p:nvPr/>
        </p:nvSpPr>
        <p:spPr>
          <a:xfrm>
            <a:off x="895221" y="5526127"/>
            <a:ext cx="106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3852A2-8D95-4D91-80F6-E5A1DD80CD8E}"/>
              </a:ext>
            </a:extLst>
          </p:cNvPr>
          <p:cNvSpPr txBox="1"/>
          <p:nvPr/>
        </p:nvSpPr>
        <p:spPr>
          <a:xfrm>
            <a:off x="930507" y="2064446"/>
            <a:ext cx="1068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4476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22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Ruckman</dc:creator>
  <cp:lastModifiedBy>Sarah Ruckman</cp:lastModifiedBy>
  <cp:revision>8</cp:revision>
  <dcterms:created xsi:type="dcterms:W3CDTF">2025-10-15T22:16:29Z</dcterms:created>
  <dcterms:modified xsi:type="dcterms:W3CDTF">2025-10-16T23:56:18Z</dcterms:modified>
</cp:coreProperties>
</file>