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DGE" id="{100C2DD0-530D-404C-9F2A-6463BB0BF63F}">
          <p14:sldIdLst>
            <p14:sldId id="257"/>
            <p14:sldId id="258"/>
            <p14:sldId id="260"/>
          </p14:sldIdLst>
        </p14:section>
        <p14:section name="LENS" id="{CAED745E-9E3A-F642-9118-1EE36B3090D2}">
          <p14:sldIdLst/>
        </p14:section>
        <p14:section name="Untitled Section" id="{B651A450-C1D9-2746-AE1B-16DEFDA5FE6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4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94D54-E5E8-EB4A-9A5B-BB9C01A9452C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7434F-0598-514D-91DC-7865D39FB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9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7434F-0598-514D-91DC-7865D39FBD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0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EDB1-6EAD-6A10-1F87-2BFBBC825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4259-D86B-89F6-F007-181741C9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3D35-BDCA-9B89-A495-F9C63152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EEBE-EA5B-DE8B-2464-4E180181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9D80-2259-43AB-0DD2-CD927237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38D8-32C0-4910-DADD-42641493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91D5A-7B7A-2DDD-4150-A3712832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1E92-2221-B680-7484-606475C8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79A0-9381-66F1-0324-1B3D75BE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4340-0F32-10B0-35DC-1A39FDB7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A5839-FD46-73A8-C288-DBEA011B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25FE-71CC-DA97-12C6-B6906392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CA52-EE70-27BF-DCBB-64E7181D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1A2F-4291-1786-EBF0-49FA2D32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F605-1D4F-1412-DFC3-5A0926FC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65C6-8FA2-DDC9-A71E-5F30EAC8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B8A2-2660-195F-C868-1842CF65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FA2E-758F-B239-9F92-F9ECBA69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44A8-A701-EAA7-B77F-96A25050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C8E3-0257-B36B-0132-6BDDEB5F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0D9D-EBCE-3364-1040-5C54DA8B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BAE6-DC52-CCEC-0932-AE252EEE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25A4-D178-2AF0-FE58-F365182F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F58B-9466-42AA-8D76-7135687A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9424-B861-7FDF-6B12-06F28D5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3941-B6D5-F4E6-7600-1F408D0E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ACF8-4E1B-7755-9F94-B68C633C9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A067-525A-3B26-ADBA-947E9A3D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F3E3E-2BDD-E0F3-546D-471E08A0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FA45-9A40-7415-C6EB-1E94BFF2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D476-0BBE-F5E7-8FD3-C441CE2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3356-4391-C3C4-2A8F-DBC1A7EA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926D-455B-6790-F371-BA585C8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6E8D-98BE-481B-C6C0-0B89B09B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C090A-B03A-254B-6C4C-7938032AE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2C078-166D-BC5E-ED91-F09603EDC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A33A3-4ECC-1A1F-7555-9C68EFD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83267-6AC7-6633-C401-C90D363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A75C3-F58B-FEB5-9F8D-9DB82E6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600-DEC7-0BA5-EF28-95939373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4199C-735B-FEF1-7F3D-0136914D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4E7FC-D8A0-7B26-F110-FAAE39D2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595D-B0BA-A9D8-7F41-3CA465B0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70B38-8DBB-2BDD-10BD-76D1FF3C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4A64B-FDE7-E033-03D8-A665FD93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26A-B430-A636-DFD3-388D942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D5F0-C8B8-AB7B-30D7-2A1DB210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00EC-8FEC-8518-277E-7E879386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E97BA-0D2D-D43D-D4DF-550C3FF5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4719-170C-79B6-294C-C98D23D1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86AC-AF2F-0FC5-C58E-9F849E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F2D78-A073-FC7F-944D-FC736BD9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B7D-8821-08F5-2CD1-10A47AD3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E3B2A-4082-7726-8885-5E86B98E4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1C304-0200-F20B-5AED-61F7AACD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FECC-5DD1-BA73-9C62-26F09621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BDACD-A1BE-94DB-8340-8B30325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D506-BA89-5269-E246-38D9F289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F122A-546D-7841-B244-F46B46C9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3672-1ED4-99F0-D4A4-18BFDF95F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AC9B-C561-752B-564C-5CE222C12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333B4-6CDE-5E42-B15D-3EDC903E818C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E5FA-2CA9-1509-354C-F27114B84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142-E094-9964-9F4A-4B26D4335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0FCCE4-683A-C43D-BA56-03046648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89000"/>
            <a:ext cx="7213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D50B3-DAC6-DE2A-865F-5F2C2A26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7" y="1422124"/>
            <a:ext cx="10741565" cy="401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CD7DE-AEE9-B1F8-65C0-B85E2575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17500"/>
            <a:ext cx="480060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1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</Words>
  <Application>Microsoft Macintosh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Rudder</dc:creator>
  <cp:lastModifiedBy>Sarah Rudder</cp:lastModifiedBy>
  <cp:revision>3</cp:revision>
  <dcterms:created xsi:type="dcterms:W3CDTF">2025-05-15T03:03:18Z</dcterms:created>
  <dcterms:modified xsi:type="dcterms:W3CDTF">2025-07-02T01:47:40Z</dcterms:modified>
</cp:coreProperties>
</file>