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2"/>
  </p:normalViewPr>
  <p:slideViewPr>
    <p:cSldViewPr snapToGrid="0">
      <p:cViewPr varScale="1">
        <p:scale>
          <a:sx n="111" d="100"/>
          <a:sy n="111" d="100"/>
        </p:scale>
        <p:origin x="8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4EDB1-6EAD-6A10-1F87-2BFBBC825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14259-D86B-89F6-F007-181741C9D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33D35-BDCA-9B89-A495-F9C63152E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33B4-6CDE-5E42-B15D-3EDC903E818C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AEEBE-EA5B-DE8B-2464-4E180181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69D80-2259-43AB-0DD2-CD927237E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ACB3-FAA7-1748-9C7C-6526AEE7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538D8-32C0-4910-DADD-42641493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91D5A-7B7A-2DDD-4150-A3712832A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51E92-2221-B680-7484-606475C8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33B4-6CDE-5E42-B15D-3EDC903E818C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679A0-9381-66F1-0324-1B3D75BE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64340-0F32-10B0-35DC-1A39FDB7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ACB3-FAA7-1748-9C7C-6526AEE7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1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A5839-FD46-73A8-C288-DBEA011B4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525FE-71CC-DA97-12C6-B6906392C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2CA52-EE70-27BF-DCBB-64E7181DD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33B4-6CDE-5E42-B15D-3EDC903E818C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F1A2F-4291-1786-EBF0-49FA2D32B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9F605-1D4F-1412-DFC3-5A0926FC1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ACB3-FAA7-1748-9C7C-6526AEE7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2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D65C6-8FA2-DDC9-A71E-5F30EAC8A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0B8A2-2660-195F-C868-1842CF655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0FA2E-758F-B239-9F92-F9ECBA69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33B4-6CDE-5E42-B15D-3EDC903E818C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B44A8-A701-EAA7-B77F-96A25050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1C8E3-0257-B36B-0132-6BDDEB5F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ACB3-FAA7-1748-9C7C-6526AEE7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4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0D9D-EBCE-3364-1040-5C54DA8BC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1BAE6-DC52-CCEC-0932-AE252EEE6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B25A4-D178-2AF0-FE58-F365182F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33B4-6CDE-5E42-B15D-3EDC903E818C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0F58B-9466-42AA-8D76-7135687A6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19424-B861-7FDF-6B12-06F28D53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ACB3-FAA7-1748-9C7C-6526AEE7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8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D3941-B6D5-F4E6-7600-1F408D0EF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9ACF8-4E1B-7755-9F94-B68C633C9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7A067-525A-3B26-ADBA-947E9A3DE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F3E3E-2BDD-E0F3-546D-471E08A05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33B4-6CDE-5E42-B15D-3EDC903E818C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2FA45-9A40-7415-C6EB-1E94BFF26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1D476-0BBE-F5E7-8FD3-C441CE249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ACB3-FAA7-1748-9C7C-6526AEE7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1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F3356-4391-C3C4-2A8F-DBC1A7EA0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926D-455B-6790-F371-BA585C86E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36E8D-98BE-481B-C6C0-0B89B09BB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7C090A-B03A-254B-6C4C-7938032AE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2C078-166D-BC5E-ED91-F09603EDC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A33A3-4ECC-1A1F-7555-9C68EFDD8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33B4-6CDE-5E42-B15D-3EDC903E818C}" type="datetimeFigureOut">
              <a:rPr lang="en-US" smtClean="0"/>
              <a:t>5/14/25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C83267-6AC7-6633-C401-C90D3633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EA75C3-F58B-FEB5-9F8D-9DB82E66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ACB3-FAA7-1748-9C7C-6526AEE7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8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05600-DEC7-0BA5-EF28-95939373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B4199C-735B-FEF1-7F3D-0136914D6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33B4-6CDE-5E42-B15D-3EDC903E818C}" type="datetimeFigureOut">
              <a:rPr lang="en-US" smtClean="0"/>
              <a:t>5/14/25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4E7FC-D8A0-7B26-F110-FAAE39D20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B595D-B0BA-A9D8-7F41-3CA465B0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ACB3-FAA7-1748-9C7C-6526AEE7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65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70B38-8DBB-2BDD-10BD-76D1FF3C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33B4-6CDE-5E42-B15D-3EDC903E818C}" type="datetimeFigureOut">
              <a:rPr lang="en-US" smtClean="0"/>
              <a:t>5/14/25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44A64B-FDE7-E033-03D8-A665FD935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8026A-B430-A636-DFD3-388D9421F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ACB3-FAA7-1748-9C7C-6526AEE7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00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BD5F0-C8B8-AB7B-30D7-2A1DB210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400EC-8FEC-8518-277E-7E879386C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E97BA-0D2D-D43D-D4DF-550C3FF58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74719-170C-79B6-294C-C98D23D1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33B4-6CDE-5E42-B15D-3EDC903E818C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686AC-AF2F-0FC5-C58E-9F849E7C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F2D78-A073-FC7F-944D-FC736BD9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ACB3-FAA7-1748-9C7C-6526AEE7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0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7EB7D-8821-08F5-2CD1-10A47AD3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7E3B2A-4082-7726-8885-5E86B98E4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1C304-0200-F20B-5AED-61F7AACD4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5FECC-5DD1-BA73-9C62-26F09621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333B4-6CDE-5E42-B15D-3EDC903E818C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BDACD-A1BE-94DB-8340-8B303258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8D506-BA89-5269-E246-38D9F289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6ACB3-FAA7-1748-9C7C-6526AEE7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9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DF122A-546D-7841-B244-F46B46C94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23672-1ED4-99F0-D4A4-18BFDF95F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9AC9B-C561-752B-564C-5CE222C12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0333B4-6CDE-5E42-B15D-3EDC903E818C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CE5FA-2CA9-1509-354C-F27114B84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142-E094-9964-9F4A-4B26D4335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A6ACB3-FAA7-1748-9C7C-6526AEE76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27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0FCCE4-683A-C43D-BA56-030466480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00" y="889000"/>
            <a:ext cx="72136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6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60B856-36AC-769E-967E-EEC724DF6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977900"/>
            <a:ext cx="62484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2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6DA9E1-01F5-9EC7-F1B6-FCB40F866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96262"/>
            <a:ext cx="7772400" cy="426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7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Sarah Rudder</dc:creator>
  <cp:lastModifiedBy>Sarah Rudder</cp:lastModifiedBy>
  <cp:revision>1</cp:revision>
  <dcterms:created xsi:type="dcterms:W3CDTF">2025-05-15T03:03:18Z</dcterms:created>
  <dcterms:modified xsi:type="dcterms:W3CDTF">2025-05-15T03:04:51Z</dcterms:modified>
</cp:coreProperties>
</file>