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24.xml"/>
  <Override ContentType="application/vnd.openxmlformats-officedocument.presentationml.slideLayout+xml" PartName="/ppt/slideLayouts/slideLayout3.xml"/>
  <Override ContentType="application/vnd.openxmlformats-officedocument.presentationml.slideLayout+xml" PartName="/ppt/slideLayouts/slideLayout29.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18.xml"/>
  <Override ContentType="application/vnd.openxmlformats-officedocument.presentationml.slideLayout+xml" PartName="/ppt/slideLayouts/slideLayout5.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22.xml"/>
  <Override ContentType="application/vnd.openxmlformats-officedocument.presentationml.slideLayout+xml" PartName="/ppt/slideLayouts/slideLayout1.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7" r:id="rId3"/>
  </p:sldMasterIdLst>
  <p:sldIdLst>
    <p:sldId id="256" r:id="rId4"/>
    <p:sldId id="257" r:id="rId5"/>
    <p:sldId id="258" r:id="rId6"/>
    <p:sldId id="259" r:id="rId7"/>
    <p:sldId id="260" r:id="rId8"/>
    <p:sldId id="261" r:id="rId9"/>
    <p:sldId id="262" r:id="rId10"/>
    <p:sldId id="263" r:id="rId11"/>
    <p:sldId id="264" r:id="rId12"/>
    <p:sldId id="265" r:id="rId13"/>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2.xml"/><Relationship Id="rId4" Type="http://schemas.openxmlformats.org/officeDocument/2006/relationships/slide" Target="slides/slide1.xml"/><Relationship Id="rId9" Type="http://schemas.openxmlformats.org/officeDocument/2006/relationships/slide" Target="slides/slide6.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p2"/>
          <p:cNvSpPr/>
          <p:nvPr/>
        </p:nvSpPr>
        <p:spPr>
          <a:xfrm>
            <a:off x="2033067" y="896808"/>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52" name="Google Shape;52;p2"/>
          <p:cNvSpPr/>
          <p:nvPr/>
        </p:nvSpPr>
        <p:spPr>
          <a:xfrm rot="10800000">
            <a:off x="8716786" y="4457271"/>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53" name="Google Shape;53;p2"/>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54" name="Google Shape;54;p2"/>
          <p:cNvSpPr txBox="1"/>
          <p:nvPr>
            <p:ph type="ctrTitle"/>
          </p:nvPr>
        </p:nvSpPr>
        <p:spPr>
          <a:xfrm>
            <a:off x="2240402" y="1585234"/>
            <a:ext cx="7711200" cy="1943100"/>
          </a:xfrm>
          <a:prstGeom prst="rect">
            <a:avLst/>
          </a:prstGeom>
          <a:noFill/>
          <a:ln>
            <a:noFill/>
          </a:ln>
        </p:spPr>
        <p:txBody>
          <a:bodyPr anchorCtr="0" anchor="b" bIns="121900" lIns="121900" spcFirstLastPara="1" rIns="121900" wrap="square" tIns="121900">
            <a:normAutofit/>
          </a:bodyPr>
          <a:lstStyle>
            <a:lvl1pPr lvl="0" rtl="0" algn="ctr">
              <a:spcBef>
                <a:spcPts val="0"/>
              </a:spcBef>
              <a:spcAft>
                <a:spcPts val="0"/>
              </a:spcAft>
              <a:buSzPts val="5300"/>
              <a:buNone/>
              <a:defRPr sz="53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p:txBody>
      </p:sp>
      <p:sp>
        <p:nvSpPr>
          <p:cNvPr id="55" name="Google Shape;55;p2"/>
          <p:cNvSpPr txBox="1"/>
          <p:nvPr>
            <p:ph idx="1" type="subTitle"/>
          </p:nvPr>
        </p:nvSpPr>
        <p:spPr>
          <a:xfrm>
            <a:off x="2240402" y="4065933"/>
            <a:ext cx="7711200" cy="12120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p:txBody>
      </p:sp>
      <p:sp>
        <p:nvSpPr>
          <p:cNvPr id="56" name="Google Shape;56;p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cxnSp>
        <p:nvCxnSpPr>
          <p:cNvPr id="58" name="Google Shape;58;p3"/>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59" name="Google Shape;59;p3"/>
          <p:cNvSpPr txBox="1"/>
          <p:nvPr>
            <p:ph type="title"/>
          </p:nvPr>
        </p:nvSpPr>
        <p:spPr>
          <a:xfrm>
            <a:off x="641000" y="2353267"/>
            <a:ext cx="10962900" cy="1209900"/>
          </a:xfrm>
          <a:prstGeom prst="rect">
            <a:avLst/>
          </a:prstGeom>
          <a:noFill/>
          <a:ln>
            <a:noFill/>
          </a:ln>
        </p:spPr>
        <p:txBody>
          <a:bodyPr anchorCtr="0" anchor="b" bIns="121900" lIns="121900" spcFirstLastPara="1" rIns="121900" wrap="square" tIns="121900">
            <a:normAutofit/>
          </a:bodyPr>
          <a:lstStyle>
            <a:lvl1pPr lvl="0" rtl="0" algn="ctr">
              <a:spcBef>
                <a:spcPts val="0"/>
              </a:spcBef>
              <a:spcAft>
                <a:spcPts val="0"/>
              </a:spcAft>
              <a:buSzPts val="6400"/>
              <a:buNone/>
              <a:defRPr sz="6400"/>
            </a:lvl1pPr>
            <a:lvl2pPr lvl="1" rtl="0" algn="ctr">
              <a:spcBef>
                <a:spcPts val="0"/>
              </a:spcBef>
              <a:spcAft>
                <a:spcPts val="0"/>
              </a:spcAft>
              <a:buSzPts val="6400"/>
              <a:buNone/>
              <a:defRPr sz="6400"/>
            </a:lvl2pPr>
            <a:lvl3pPr lvl="2" rtl="0" algn="ctr">
              <a:spcBef>
                <a:spcPts val="0"/>
              </a:spcBef>
              <a:spcAft>
                <a:spcPts val="0"/>
              </a:spcAft>
              <a:buSzPts val="6400"/>
              <a:buNone/>
              <a:defRPr sz="6400"/>
            </a:lvl3pPr>
            <a:lvl4pPr lvl="3" rtl="0" algn="ctr">
              <a:spcBef>
                <a:spcPts val="0"/>
              </a:spcBef>
              <a:spcAft>
                <a:spcPts val="0"/>
              </a:spcAft>
              <a:buSzPts val="6400"/>
              <a:buNone/>
              <a:defRPr sz="6400"/>
            </a:lvl4pPr>
            <a:lvl5pPr lvl="4" rtl="0" algn="ctr">
              <a:spcBef>
                <a:spcPts val="0"/>
              </a:spcBef>
              <a:spcAft>
                <a:spcPts val="0"/>
              </a:spcAft>
              <a:buSzPts val="6400"/>
              <a:buNone/>
              <a:defRPr sz="6400"/>
            </a:lvl5pPr>
            <a:lvl6pPr lvl="5" rtl="0" algn="ctr">
              <a:spcBef>
                <a:spcPts val="0"/>
              </a:spcBef>
              <a:spcAft>
                <a:spcPts val="0"/>
              </a:spcAft>
              <a:buSzPts val="6400"/>
              <a:buNone/>
              <a:defRPr sz="6400"/>
            </a:lvl6pPr>
            <a:lvl7pPr lvl="6" rtl="0" algn="ctr">
              <a:spcBef>
                <a:spcPts val="0"/>
              </a:spcBef>
              <a:spcAft>
                <a:spcPts val="0"/>
              </a:spcAft>
              <a:buSzPts val="6400"/>
              <a:buNone/>
              <a:defRPr sz="6400"/>
            </a:lvl7pPr>
            <a:lvl8pPr lvl="7" rtl="0" algn="ctr">
              <a:spcBef>
                <a:spcPts val="0"/>
              </a:spcBef>
              <a:spcAft>
                <a:spcPts val="0"/>
              </a:spcAft>
              <a:buSzPts val="6400"/>
              <a:buNone/>
              <a:defRPr sz="6400"/>
            </a:lvl8pPr>
            <a:lvl9pPr lvl="8" rtl="0" algn="ctr">
              <a:spcBef>
                <a:spcPts val="0"/>
              </a:spcBef>
              <a:spcAft>
                <a:spcPts val="0"/>
              </a:spcAft>
              <a:buSzPts val="6400"/>
              <a:buNone/>
              <a:defRPr sz="6400"/>
            </a:lvl9pPr>
          </a:lstStyle>
          <a:p/>
        </p:txBody>
      </p:sp>
      <p:sp>
        <p:nvSpPr>
          <p:cNvPr id="60" name="Google Shape;60;p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cxnSp>
        <p:nvCxnSpPr>
          <p:cNvPr id="62" name="Google Shape;62;p4"/>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63" name="Google Shape;63;p4"/>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4" name="Google Shape;64;p4"/>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65" name="Google Shape;65;p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cxnSp>
        <p:nvCxnSpPr>
          <p:cNvPr id="67" name="Google Shape;67;p5"/>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68" name="Google Shape;68;p5"/>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9" name="Google Shape;69;p5"/>
          <p:cNvSpPr txBox="1"/>
          <p:nvPr>
            <p:ph idx="1" type="body"/>
          </p:nvPr>
        </p:nvSpPr>
        <p:spPr>
          <a:xfrm>
            <a:off x="517200" y="1986433"/>
            <a:ext cx="5333100" cy="4105200"/>
          </a:xfrm>
          <a:prstGeom prst="rect">
            <a:avLst/>
          </a:prstGeom>
          <a:noFill/>
          <a:ln>
            <a:noFill/>
          </a:ln>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70" name="Google Shape;70;p5"/>
          <p:cNvSpPr txBox="1"/>
          <p:nvPr>
            <p:ph idx="2" type="body"/>
          </p:nvPr>
        </p:nvSpPr>
        <p:spPr>
          <a:xfrm>
            <a:off x="6341600" y="1986433"/>
            <a:ext cx="5333100" cy="4105200"/>
          </a:xfrm>
          <a:prstGeom prst="rect">
            <a:avLst/>
          </a:prstGeom>
          <a:noFill/>
          <a:ln>
            <a:noFill/>
          </a:ln>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71" name="Google Shape;71;p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6"/>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74" name="Google Shape;74;p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cxnSp>
        <p:nvCxnSpPr>
          <p:cNvPr id="76" name="Google Shape;76;p7"/>
          <p:cNvCxnSpPr/>
          <p:nvPr/>
        </p:nvCxnSpPr>
        <p:spPr>
          <a:xfrm>
            <a:off x="652291" y="1883036"/>
            <a:ext cx="441900" cy="0"/>
          </a:xfrm>
          <a:prstGeom prst="straightConnector1">
            <a:avLst/>
          </a:prstGeom>
          <a:noFill/>
          <a:ln cap="flat" cmpd="sng" w="38100">
            <a:solidFill>
              <a:schemeClr val="accent4"/>
            </a:solidFill>
            <a:prstDash val="solid"/>
            <a:round/>
            <a:headEnd len="sm" w="sm" type="none"/>
            <a:tailEnd len="sm" w="sm" type="none"/>
          </a:ln>
        </p:spPr>
      </p:cxnSp>
      <p:sp>
        <p:nvSpPr>
          <p:cNvPr id="77" name="Google Shape;77;p7"/>
          <p:cNvSpPr txBox="1"/>
          <p:nvPr>
            <p:ph type="title"/>
          </p:nvPr>
        </p:nvSpPr>
        <p:spPr>
          <a:xfrm>
            <a:off x="517200" y="740800"/>
            <a:ext cx="3744000" cy="1007700"/>
          </a:xfrm>
          <a:prstGeom prst="rect">
            <a:avLst/>
          </a:prstGeom>
          <a:noFill/>
          <a:ln>
            <a:noFill/>
          </a:ln>
        </p:spPr>
        <p:txBody>
          <a:bodyPr anchorCtr="0" anchor="b"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78" name="Google Shape;78;p7"/>
          <p:cNvSpPr txBox="1"/>
          <p:nvPr>
            <p:ph idx="1" type="body"/>
          </p:nvPr>
        </p:nvSpPr>
        <p:spPr>
          <a:xfrm>
            <a:off x="517200" y="2125367"/>
            <a:ext cx="3744000" cy="3574800"/>
          </a:xfrm>
          <a:prstGeom prst="rect">
            <a:avLst/>
          </a:prstGeom>
          <a:noFill/>
          <a:ln>
            <a:noFill/>
          </a:ln>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79" name="Google Shape;79;p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8"/>
          <p:cNvSpPr txBox="1"/>
          <p:nvPr>
            <p:ph type="title"/>
          </p:nvPr>
        </p:nvSpPr>
        <p:spPr>
          <a:xfrm>
            <a:off x="653667" y="701800"/>
            <a:ext cx="7491600" cy="5454300"/>
          </a:xfrm>
          <a:prstGeom prst="rect">
            <a:avLst/>
          </a:prstGeom>
          <a:noFill/>
          <a:ln>
            <a:noFill/>
          </a:ln>
        </p:spPr>
        <p:txBody>
          <a:bodyPr anchorCtr="0" anchor="ctr" bIns="121900" lIns="121900" spcFirstLastPara="1" rIns="121900" wrap="square" tIns="121900">
            <a:norm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82" name="Google Shape;82;p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9"/>
          <p:cNvSpPr/>
          <p:nvPr/>
        </p:nvSpPr>
        <p:spPr>
          <a:xfrm>
            <a:off x="6096000" y="-100"/>
            <a:ext cx="6096000" cy="6858000"/>
          </a:xfrm>
          <a:prstGeom prst="rect">
            <a:avLst/>
          </a:prstGeom>
          <a:solidFill>
            <a:schemeClr val="dk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cxnSp>
        <p:nvCxnSpPr>
          <p:cNvPr id="85" name="Google Shape;85;p9"/>
          <p:cNvCxnSpPr/>
          <p:nvPr/>
        </p:nvCxnSpPr>
        <p:spPr>
          <a:xfrm>
            <a:off x="6706233" y="5994004"/>
            <a:ext cx="721200" cy="0"/>
          </a:xfrm>
          <a:prstGeom prst="straightConnector1">
            <a:avLst/>
          </a:prstGeom>
          <a:noFill/>
          <a:ln cap="flat" cmpd="sng" w="38100">
            <a:solidFill>
              <a:schemeClr val="accent5"/>
            </a:solidFill>
            <a:prstDash val="solid"/>
            <a:round/>
            <a:headEnd len="sm" w="sm" type="none"/>
            <a:tailEnd len="sm" w="sm" type="none"/>
          </a:ln>
        </p:spPr>
      </p:cxnSp>
      <p:sp>
        <p:nvSpPr>
          <p:cNvPr id="86" name="Google Shape;86;p9"/>
          <p:cNvSpPr txBox="1"/>
          <p:nvPr>
            <p:ph type="title"/>
          </p:nvPr>
        </p:nvSpPr>
        <p:spPr>
          <a:xfrm>
            <a:off x="354000" y="1612100"/>
            <a:ext cx="5393700" cy="2008500"/>
          </a:xfrm>
          <a:prstGeom prst="rect">
            <a:avLst/>
          </a:prstGeom>
          <a:noFill/>
          <a:ln>
            <a:noFill/>
          </a:ln>
        </p:spPr>
        <p:txBody>
          <a:bodyPr anchorCtr="0" anchor="b" bIns="121900" lIns="121900" spcFirstLastPara="1" rIns="121900" wrap="square" tIns="121900">
            <a:normAutofit/>
          </a:bodyPr>
          <a:lstStyle>
            <a:lvl1pPr lvl="0" rtl="0" algn="ctr">
              <a:spcBef>
                <a:spcPts val="0"/>
              </a:spcBef>
              <a:spcAft>
                <a:spcPts val="0"/>
              </a:spcAft>
              <a:buSzPts val="5100"/>
              <a:buNone/>
              <a:defRPr sz="5100"/>
            </a:lvl1pPr>
            <a:lvl2pPr lvl="1" rtl="0" algn="ctr">
              <a:spcBef>
                <a:spcPts val="0"/>
              </a:spcBef>
              <a:spcAft>
                <a:spcPts val="0"/>
              </a:spcAft>
              <a:buSzPts val="5100"/>
              <a:buNone/>
              <a:defRPr sz="5100"/>
            </a:lvl2pPr>
            <a:lvl3pPr lvl="2" rtl="0" algn="ctr">
              <a:spcBef>
                <a:spcPts val="0"/>
              </a:spcBef>
              <a:spcAft>
                <a:spcPts val="0"/>
              </a:spcAft>
              <a:buSzPts val="5100"/>
              <a:buNone/>
              <a:defRPr sz="5100"/>
            </a:lvl3pPr>
            <a:lvl4pPr lvl="3" rtl="0" algn="ctr">
              <a:spcBef>
                <a:spcPts val="0"/>
              </a:spcBef>
              <a:spcAft>
                <a:spcPts val="0"/>
              </a:spcAft>
              <a:buSzPts val="5100"/>
              <a:buNone/>
              <a:defRPr sz="5100"/>
            </a:lvl4pPr>
            <a:lvl5pPr lvl="4" rtl="0" algn="ctr">
              <a:spcBef>
                <a:spcPts val="0"/>
              </a:spcBef>
              <a:spcAft>
                <a:spcPts val="0"/>
              </a:spcAft>
              <a:buSzPts val="5100"/>
              <a:buNone/>
              <a:defRPr sz="5100"/>
            </a:lvl5pPr>
            <a:lvl6pPr lvl="5" rtl="0" algn="ctr">
              <a:spcBef>
                <a:spcPts val="0"/>
              </a:spcBef>
              <a:spcAft>
                <a:spcPts val="0"/>
              </a:spcAft>
              <a:buSzPts val="5100"/>
              <a:buNone/>
              <a:defRPr sz="5100"/>
            </a:lvl6pPr>
            <a:lvl7pPr lvl="6" rtl="0" algn="ctr">
              <a:spcBef>
                <a:spcPts val="0"/>
              </a:spcBef>
              <a:spcAft>
                <a:spcPts val="0"/>
              </a:spcAft>
              <a:buSzPts val="5100"/>
              <a:buNone/>
              <a:defRPr sz="5100"/>
            </a:lvl7pPr>
            <a:lvl8pPr lvl="7" rtl="0" algn="ctr">
              <a:spcBef>
                <a:spcPts val="0"/>
              </a:spcBef>
              <a:spcAft>
                <a:spcPts val="0"/>
              </a:spcAft>
              <a:buSzPts val="5100"/>
              <a:buNone/>
              <a:defRPr sz="5100"/>
            </a:lvl8pPr>
            <a:lvl9pPr lvl="8" rtl="0" algn="ctr">
              <a:spcBef>
                <a:spcPts val="0"/>
              </a:spcBef>
              <a:spcAft>
                <a:spcPts val="0"/>
              </a:spcAft>
              <a:buSzPts val="5100"/>
              <a:buNone/>
              <a:defRPr sz="5100"/>
            </a:lvl9pPr>
          </a:lstStyle>
          <a:p/>
        </p:txBody>
      </p:sp>
      <p:sp>
        <p:nvSpPr>
          <p:cNvPr id="87" name="Google Shape;87;p9"/>
          <p:cNvSpPr txBox="1"/>
          <p:nvPr>
            <p:ph idx="1" type="subTitle"/>
          </p:nvPr>
        </p:nvSpPr>
        <p:spPr>
          <a:xfrm>
            <a:off x="354000" y="3692001"/>
            <a:ext cx="5393700" cy="17940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Clr>
                <a:schemeClr val="accent5"/>
              </a:buClr>
              <a:buSzPts val="2800"/>
              <a:buNone/>
              <a:defRPr sz="2800">
                <a:solidFill>
                  <a:schemeClr val="accent5"/>
                </a:solidFill>
              </a:defRPr>
            </a:lvl1pPr>
            <a:lvl2pPr lvl="1" rtl="0" algn="ctr">
              <a:lnSpc>
                <a:spcPct val="100000"/>
              </a:lnSpc>
              <a:spcBef>
                <a:spcPts val="0"/>
              </a:spcBef>
              <a:spcAft>
                <a:spcPts val="0"/>
              </a:spcAft>
              <a:buClr>
                <a:schemeClr val="accent5"/>
              </a:buClr>
              <a:buSzPts val="2800"/>
              <a:buNone/>
              <a:defRPr sz="2800">
                <a:solidFill>
                  <a:schemeClr val="accent5"/>
                </a:solidFill>
              </a:defRPr>
            </a:lvl2pPr>
            <a:lvl3pPr lvl="2" rtl="0" algn="ctr">
              <a:lnSpc>
                <a:spcPct val="100000"/>
              </a:lnSpc>
              <a:spcBef>
                <a:spcPts val="0"/>
              </a:spcBef>
              <a:spcAft>
                <a:spcPts val="0"/>
              </a:spcAft>
              <a:buClr>
                <a:schemeClr val="accent5"/>
              </a:buClr>
              <a:buSzPts val="2800"/>
              <a:buNone/>
              <a:defRPr sz="2800">
                <a:solidFill>
                  <a:schemeClr val="accent5"/>
                </a:solidFill>
              </a:defRPr>
            </a:lvl3pPr>
            <a:lvl4pPr lvl="3" rtl="0" algn="ctr">
              <a:lnSpc>
                <a:spcPct val="100000"/>
              </a:lnSpc>
              <a:spcBef>
                <a:spcPts val="0"/>
              </a:spcBef>
              <a:spcAft>
                <a:spcPts val="0"/>
              </a:spcAft>
              <a:buClr>
                <a:schemeClr val="accent5"/>
              </a:buClr>
              <a:buSzPts val="2800"/>
              <a:buNone/>
              <a:defRPr sz="2800">
                <a:solidFill>
                  <a:schemeClr val="accent5"/>
                </a:solidFill>
              </a:defRPr>
            </a:lvl4pPr>
            <a:lvl5pPr lvl="4" rtl="0" algn="ctr">
              <a:lnSpc>
                <a:spcPct val="100000"/>
              </a:lnSpc>
              <a:spcBef>
                <a:spcPts val="0"/>
              </a:spcBef>
              <a:spcAft>
                <a:spcPts val="0"/>
              </a:spcAft>
              <a:buClr>
                <a:schemeClr val="accent5"/>
              </a:buClr>
              <a:buSzPts val="2800"/>
              <a:buNone/>
              <a:defRPr sz="2800">
                <a:solidFill>
                  <a:schemeClr val="accent5"/>
                </a:solidFill>
              </a:defRPr>
            </a:lvl5pPr>
            <a:lvl6pPr lvl="5" rtl="0" algn="ctr">
              <a:lnSpc>
                <a:spcPct val="100000"/>
              </a:lnSpc>
              <a:spcBef>
                <a:spcPts val="0"/>
              </a:spcBef>
              <a:spcAft>
                <a:spcPts val="0"/>
              </a:spcAft>
              <a:buClr>
                <a:schemeClr val="accent5"/>
              </a:buClr>
              <a:buSzPts val="2800"/>
              <a:buNone/>
              <a:defRPr sz="2800">
                <a:solidFill>
                  <a:schemeClr val="accent5"/>
                </a:solidFill>
              </a:defRPr>
            </a:lvl6pPr>
            <a:lvl7pPr lvl="6" rtl="0" algn="ctr">
              <a:lnSpc>
                <a:spcPct val="100000"/>
              </a:lnSpc>
              <a:spcBef>
                <a:spcPts val="0"/>
              </a:spcBef>
              <a:spcAft>
                <a:spcPts val="0"/>
              </a:spcAft>
              <a:buClr>
                <a:schemeClr val="accent5"/>
              </a:buClr>
              <a:buSzPts val="2800"/>
              <a:buNone/>
              <a:defRPr sz="2800">
                <a:solidFill>
                  <a:schemeClr val="accent5"/>
                </a:solidFill>
              </a:defRPr>
            </a:lvl7pPr>
            <a:lvl8pPr lvl="7" rtl="0" algn="ctr">
              <a:lnSpc>
                <a:spcPct val="100000"/>
              </a:lnSpc>
              <a:spcBef>
                <a:spcPts val="0"/>
              </a:spcBef>
              <a:spcAft>
                <a:spcPts val="0"/>
              </a:spcAft>
              <a:buClr>
                <a:schemeClr val="accent5"/>
              </a:buClr>
              <a:buSzPts val="2800"/>
              <a:buNone/>
              <a:defRPr sz="2800">
                <a:solidFill>
                  <a:schemeClr val="accent5"/>
                </a:solidFill>
              </a:defRPr>
            </a:lvl8pPr>
            <a:lvl9pPr lvl="8" rtl="0"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88" name="Google Shape;88;p9"/>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89" name="Google Shape;89;p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10"/>
          <p:cNvSpPr txBox="1"/>
          <p:nvPr>
            <p:ph idx="1" type="body"/>
          </p:nvPr>
        </p:nvSpPr>
        <p:spPr>
          <a:xfrm>
            <a:off x="426000" y="5644967"/>
            <a:ext cx="7998300" cy="798300"/>
          </a:xfrm>
          <a:prstGeom prst="rect">
            <a:avLst/>
          </a:prstGeom>
          <a:noFill/>
          <a:ln>
            <a:noFill/>
          </a:ln>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p:txBody>
      </p:sp>
      <p:sp>
        <p:nvSpPr>
          <p:cNvPr id="92" name="Google Shape;92;p1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11"/>
          <p:cNvSpPr/>
          <p:nvPr/>
        </p:nvSpPr>
        <p:spPr>
          <a:xfrm>
            <a:off x="200" y="6769100"/>
            <a:ext cx="12191700" cy="88800"/>
          </a:xfrm>
          <a:prstGeom prst="rect">
            <a:avLst/>
          </a:prstGeom>
          <a:solidFill>
            <a:schemeClr val="accent4"/>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5" name="Google Shape;95;p11"/>
          <p:cNvSpPr txBox="1"/>
          <p:nvPr>
            <p:ph hasCustomPrompt="1" type="title"/>
          </p:nvPr>
        </p:nvSpPr>
        <p:spPr>
          <a:xfrm>
            <a:off x="517200" y="1536600"/>
            <a:ext cx="11157600" cy="2051100"/>
          </a:xfrm>
          <a:prstGeom prst="rect">
            <a:avLst/>
          </a:prstGeom>
          <a:noFill/>
          <a:ln>
            <a:noFill/>
          </a:ln>
        </p:spPr>
        <p:txBody>
          <a:bodyPr anchorCtr="0" anchor="ctr" bIns="121900" lIns="121900" spcFirstLastPara="1" rIns="121900" wrap="square" tIns="121900">
            <a:normAutofit/>
          </a:bodyPr>
          <a:lstStyle>
            <a:lvl1pPr lvl="0" rtl="0" algn="ctr">
              <a:spcBef>
                <a:spcPts val="0"/>
              </a:spcBef>
              <a:spcAft>
                <a:spcPts val="0"/>
              </a:spcAft>
              <a:buClr>
                <a:schemeClr val="accent5"/>
              </a:buClr>
              <a:buSzPts val="17300"/>
              <a:buNone/>
              <a:defRPr sz="17300">
                <a:solidFill>
                  <a:schemeClr val="accent5"/>
                </a:solidFill>
              </a:defRPr>
            </a:lvl1pPr>
            <a:lvl2pPr lvl="1" rtl="0" algn="ctr">
              <a:spcBef>
                <a:spcPts val="0"/>
              </a:spcBef>
              <a:spcAft>
                <a:spcPts val="0"/>
              </a:spcAft>
              <a:buClr>
                <a:schemeClr val="accent5"/>
              </a:buClr>
              <a:buSzPts val="17300"/>
              <a:buNone/>
              <a:defRPr sz="17300">
                <a:solidFill>
                  <a:schemeClr val="accent5"/>
                </a:solidFill>
              </a:defRPr>
            </a:lvl2pPr>
            <a:lvl3pPr lvl="2" rtl="0" algn="ctr">
              <a:spcBef>
                <a:spcPts val="0"/>
              </a:spcBef>
              <a:spcAft>
                <a:spcPts val="0"/>
              </a:spcAft>
              <a:buClr>
                <a:schemeClr val="accent5"/>
              </a:buClr>
              <a:buSzPts val="17300"/>
              <a:buNone/>
              <a:defRPr sz="17300">
                <a:solidFill>
                  <a:schemeClr val="accent5"/>
                </a:solidFill>
              </a:defRPr>
            </a:lvl3pPr>
            <a:lvl4pPr lvl="3" rtl="0" algn="ctr">
              <a:spcBef>
                <a:spcPts val="0"/>
              </a:spcBef>
              <a:spcAft>
                <a:spcPts val="0"/>
              </a:spcAft>
              <a:buClr>
                <a:schemeClr val="accent5"/>
              </a:buClr>
              <a:buSzPts val="17300"/>
              <a:buNone/>
              <a:defRPr sz="17300">
                <a:solidFill>
                  <a:schemeClr val="accent5"/>
                </a:solidFill>
              </a:defRPr>
            </a:lvl4pPr>
            <a:lvl5pPr lvl="4" rtl="0" algn="ctr">
              <a:spcBef>
                <a:spcPts val="0"/>
              </a:spcBef>
              <a:spcAft>
                <a:spcPts val="0"/>
              </a:spcAft>
              <a:buClr>
                <a:schemeClr val="accent5"/>
              </a:buClr>
              <a:buSzPts val="17300"/>
              <a:buNone/>
              <a:defRPr sz="17300">
                <a:solidFill>
                  <a:schemeClr val="accent5"/>
                </a:solidFill>
              </a:defRPr>
            </a:lvl5pPr>
            <a:lvl6pPr lvl="5" rtl="0" algn="ctr">
              <a:spcBef>
                <a:spcPts val="0"/>
              </a:spcBef>
              <a:spcAft>
                <a:spcPts val="0"/>
              </a:spcAft>
              <a:buClr>
                <a:schemeClr val="accent5"/>
              </a:buClr>
              <a:buSzPts val="17300"/>
              <a:buNone/>
              <a:defRPr sz="17300">
                <a:solidFill>
                  <a:schemeClr val="accent5"/>
                </a:solidFill>
              </a:defRPr>
            </a:lvl6pPr>
            <a:lvl7pPr lvl="6" rtl="0" algn="ctr">
              <a:spcBef>
                <a:spcPts val="0"/>
              </a:spcBef>
              <a:spcAft>
                <a:spcPts val="0"/>
              </a:spcAft>
              <a:buClr>
                <a:schemeClr val="accent5"/>
              </a:buClr>
              <a:buSzPts val="17300"/>
              <a:buNone/>
              <a:defRPr sz="17300">
                <a:solidFill>
                  <a:schemeClr val="accent5"/>
                </a:solidFill>
              </a:defRPr>
            </a:lvl7pPr>
            <a:lvl8pPr lvl="7" rtl="0" algn="ctr">
              <a:spcBef>
                <a:spcPts val="0"/>
              </a:spcBef>
              <a:spcAft>
                <a:spcPts val="0"/>
              </a:spcAft>
              <a:buClr>
                <a:schemeClr val="accent5"/>
              </a:buClr>
              <a:buSzPts val="17300"/>
              <a:buNone/>
              <a:defRPr sz="17300">
                <a:solidFill>
                  <a:schemeClr val="accent5"/>
                </a:solidFill>
              </a:defRPr>
            </a:lvl8pPr>
            <a:lvl9pPr lvl="8" rtl="0" algn="ctr">
              <a:spcBef>
                <a:spcPts val="0"/>
              </a:spcBef>
              <a:spcAft>
                <a:spcPts val="0"/>
              </a:spcAft>
              <a:buClr>
                <a:schemeClr val="accent5"/>
              </a:buClr>
              <a:buSzPts val="17300"/>
              <a:buNone/>
              <a:defRPr sz="17300">
                <a:solidFill>
                  <a:schemeClr val="accent5"/>
                </a:solidFill>
              </a:defRPr>
            </a:lvl9pPr>
          </a:lstStyle>
          <a:p>
            <a:r>
              <a:t>xx%</a:t>
            </a:r>
          </a:p>
        </p:txBody>
      </p:sp>
      <p:sp>
        <p:nvSpPr>
          <p:cNvPr id="96" name="Google Shape;96;p11"/>
          <p:cNvSpPr txBox="1"/>
          <p:nvPr>
            <p:ph idx="1" type="body"/>
          </p:nvPr>
        </p:nvSpPr>
        <p:spPr>
          <a:xfrm>
            <a:off x="517200" y="3892600"/>
            <a:ext cx="11157600" cy="1428900"/>
          </a:xfrm>
          <a:prstGeom prst="rect">
            <a:avLst/>
          </a:prstGeom>
          <a:noFill/>
          <a:ln>
            <a:noFill/>
          </a:ln>
        </p:spPr>
        <p:txBody>
          <a:bodyPr anchorCtr="0" anchor="t" bIns="121900" lIns="121900" spcFirstLastPara="1" rIns="121900" wrap="square" tIns="121900">
            <a:normAutofit/>
          </a:bodyPr>
          <a:lstStyle>
            <a:lvl1pPr indent="-381000" lvl="0" marL="457200" rtl="0" algn="ctr">
              <a:spcBef>
                <a:spcPts val="0"/>
              </a:spcBef>
              <a:spcAft>
                <a:spcPts val="0"/>
              </a:spcAft>
              <a:buSzPts val="2400"/>
              <a:buChar char="●"/>
              <a:defRPr/>
            </a:lvl1pPr>
            <a:lvl2pPr indent="-349250" lvl="1" marL="914400" rtl="0" algn="ctr">
              <a:spcBef>
                <a:spcPts val="0"/>
              </a:spcBef>
              <a:spcAft>
                <a:spcPts val="0"/>
              </a:spcAft>
              <a:buSzPts val="1900"/>
              <a:buChar char="○"/>
              <a:defRPr/>
            </a:lvl2pPr>
            <a:lvl3pPr indent="-349250" lvl="2" marL="1371600" rtl="0" algn="ctr">
              <a:spcBef>
                <a:spcPts val="0"/>
              </a:spcBef>
              <a:spcAft>
                <a:spcPts val="0"/>
              </a:spcAft>
              <a:buSzPts val="1900"/>
              <a:buChar char="■"/>
              <a:defRPr/>
            </a:lvl3pPr>
            <a:lvl4pPr indent="-349250" lvl="3" marL="1828800" rtl="0" algn="ctr">
              <a:spcBef>
                <a:spcPts val="0"/>
              </a:spcBef>
              <a:spcAft>
                <a:spcPts val="0"/>
              </a:spcAft>
              <a:buSzPts val="1900"/>
              <a:buChar char="●"/>
              <a:defRPr/>
            </a:lvl4pPr>
            <a:lvl5pPr indent="-349250" lvl="4" marL="2286000" rtl="0" algn="ctr">
              <a:spcBef>
                <a:spcPts val="0"/>
              </a:spcBef>
              <a:spcAft>
                <a:spcPts val="0"/>
              </a:spcAft>
              <a:buSzPts val="1900"/>
              <a:buChar char="○"/>
              <a:defRPr/>
            </a:lvl5pPr>
            <a:lvl6pPr indent="-349250" lvl="5" marL="2743200" rtl="0" algn="ctr">
              <a:spcBef>
                <a:spcPts val="0"/>
              </a:spcBef>
              <a:spcAft>
                <a:spcPts val="0"/>
              </a:spcAft>
              <a:buSzPts val="1900"/>
              <a:buChar char="■"/>
              <a:defRPr/>
            </a:lvl6pPr>
            <a:lvl7pPr indent="-349250" lvl="6" marL="3200400" rtl="0" algn="ctr">
              <a:spcBef>
                <a:spcPts val="0"/>
              </a:spcBef>
              <a:spcAft>
                <a:spcPts val="0"/>
              </a:spcAft>
              <a:buSzPts val="1900"/>
              <a:buChar char="●"/>
              <a:defRPr/>
            </a:lvl7pPr>
            <a:lvl8pPr indent="-349250" lvl="7" marL="3657600" rtl="0" algn="ctr">
              <a:spcBef>
                <a:spcPts val="0"/>
              </a:spcBef>
              <a:spcAft>
                <a:spcPts val="0"/>
              </a:spcAft>
              <a:buSzPts val="1900"/>
              <a:buChar char="○"/>
              <a:defRPr/>
            </a:lvl8pPr>
            <a:lvl9pPr indent="-349250" lvl="8" marL="4114800" rtl="0" algn="ctr">
              <a:spcBef>
                <a:spcPts val="0"/>
              </a:spcBef>
              <a:spcAft>
                <a:spcPts val="0"/>
              </a:spcAft>
              <a:buSzPts val="1900"/>
              <a:buChar char="■"/>
              <a:defRPr/>
            </a:lvl9pPr>
          </a:lstStyle>
          <a:p/>
        </p:txBody>
      </p:sp>
      <p:sp>
        <p:nvSpPr>
          <p:cNvPr id="97" name="Google Shape;97;p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p13"/>
          <p:cNvSpPr txBox="1"/>
          <p:nvPr>
            <p:ph type="title"/>
          </p:nvPr>
        </p:nvSpPr>
        <p:spPr>
          <a:xfrm>
            <a:off x="1154954" y="973668"/>
            <a:ext cx="8761500" cy="707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102" name="Google Shape;102;p13"/>
          <p:cNvSpPr txBox="1"/>
          <p:nvPr>
            <p:ph idx="1" type="body"/>
          </p:nvPr>
        </p:nvSpPr>
        <p:spPr>
          <a:xfrm>
            <a:off x="1154954" y="2603500"/>
            <a:ext cx="8825700" cy="34164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03" name="Google Shape;103;p13"/>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4" name="Google Shape;104;p13"/>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5" name="Google Shape;105;p13"/>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3" Type="http://schemas.openxmlformats.org/officeDocument/2006/relationships/theme" Target="../theme/theme2.xml"/><Relationship Id="rId12" Type="http://schemas.openxmlformats.org/officeDocument/2006/relationships/slideLayout" Target="../slideLayouts/slideLayout29.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46" name="Shape 46"/>
        <p:cNvGrpSpPr/>
        <p:nvPr/>
      </p:nvGrpSpPr>
      <p:grpSpPr>
        <a:xfrm>
          <a:off x="0" y="0"/>
          <a:ext cx="0" cy="0"/>
          <a:chOff x="0" y="0"/>
          <a:chExt cx="0" cy="0"/>
        </a:xfrm>
      </p:grpSpPr>
      <p:sp>
        <p:nvSpPr>
          <p:cNvPr id="47" name="Google Shape;47;p1"/>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rt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p:txBody>
      </p:sp>
      <p:sp>
        <p:nvSpPr>
          <p:cNvPr id="48" name="Google Shape;48;p1"/>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normAutofit/>
          </a:bodyPr>
          <a:lstStyle>
            <a:lvl1pPr indent="-381000" lvl="0" marL="457200" rtl="0">
              <a:lnSpc>
                <a:spcPct val="115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indent="-349250" lvl="1" marL="914400" rtl="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2pPr>
            <a:lvl3pPr indent="-349250" lvl="2" marL="1371600" rtl="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3pPr>
            <a:lvl4pPr indent="-349250" lvl="3" marL="1828800" rtl="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4pPr>
            <a:lvl5pPr indent="-349250" lvl="4" marL="2286000" rtl="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5pPr>
            <a:lvl6pPr indent="-349250" lvl="5" marL="2743200" rtl="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6pPr>
            <a:lvl7pPr indent="-349250" lvl="6" marL="3200400" rtl="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7pPr>
            <a:lvl8pPr indent="-349250" lvl="7" marL="3657600" rtl="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8pPr>
            <a:lvl9pPr indent="-349250" lvl="8" marL="4114800" rtl="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9pPr>
          </a:lstStyle>
          <a:p/>
        </p:txBody>
      </p:sp>
      <p:sp>
        <p:nvSpPr>
          <p:cNvPr id="49" name="Google Shape;49;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dk1"/>
                </a:solidFill>
                <a:latin typeface="Roboto"/>
                <a:ea typeface="Roboto"/>
                <a:cs typeface="Roboto"/>
                <a:sym typeface="Roboto"/>
              </a:defRPr>
            </a:lvl1pPr>
            <a:lvl2pPr lvl="1" rtl="0" algn="r">
              <a:buNone/>
              <a:defRPr sz="1300">
                <a:solidFill>
                  <a:schemeClr val="dk1"/>
                </a:solidFill>
                <a:latin typeface="Roboto"/>
                <a:ea typeface="Roboto"/>
                <a:cs typeface="Roboto"/>
                <a:sym typeface="Roboto"/>
              </a:defRPr>
            </a:lvl2pPr>
            <a:lvl3pPr lvl="2" rtl="0" algn="r">
              <a:buNone/>
              <a:defRPr sz="1300">
                <a:solidFill>
                  <a:schemeClr val="dk1"/>
                </a:solidFill>
                <a:latin typeface="Roboto"/>
                <a:ea typeface="Roboto"/>
                <a:cs typeface="Roboto"/>
                <a:sym typeface="Roboto"/>
              </a:defRPr>
            </a:lvl3pPr>
            <a:lvl4pPr lvl="3" rtl="0" algn="r">
              <a:buNone/>
              <a:defRPr sz="1300">
                <a:solidFill>
                  <a:schemeClr val="dk1"/>
                </a:solidFill>
                <a:latin typeface="Roboto"/>
                <a:ea typeface="Roboto"/>
                <a:cs typeface="Roboto"/>
                <a:sym typeface="Roboto"/>
              </a:defRPr>
            </a:lvl4pPr>
            <a:lvl5pPr lvl="4" rtl="0" algn="r">
              <a:buNone/>
              <a:defRPr sz="1300">
                <a:solidFill>
                  <a:schemeClr val="dk1"/>
                </a:solidFill>
                <a:latin typeface="Roboto"/>
                <a:ea typeface="Roboto"/>
                <a:cs typeface="Roboto"/>
                <a:sym typeface="Roboto"/>
              </a:defRPr>
            </a:lvl5pPr>
            <a:lvl6pPr lvl="5" rtl="0" algn="r">
              <a:buNone/>
              <a:defRPr sz="1300">
                <a:solidFill>
                  <a:schemeClr val="dk1"/>
                </a:solidFill>
                <a:latin typeface="Roboto"/>
                <a:ea typeface="Roboto"/>
                <a:cs typeface="Roboto"/>
                <a:sym typeface="Roboto"/>
              </a:defRPr>
            </a:lvl6pPr>
            <a:lvl7pPr lvl="6" rtl="0" algn="r">
              <a:buNone/>
              <a:defRPr sz="1300">
                <a:solidFill>
                  <a:schemeClr val="dk1"/>
                </a:solidFill>
                <a:latin typeface="Roboto"/>
                <a:ea typeface="Roboto"/>
                <a:cs typeface="Roboto"/>
                <a:sym typeface="Roboto"/>
              </a:defRPr>
            </a:lvl7pPr>
            <a:lvl8pPr lvl="7" rtl="0" algn="r">
              <a:buNone/>
              <a:defRPr sz="1300">
                <a:solidFill>
                  <a:schemeClr val="dk1"/>
                </a:solidFill>
                <a:latin typeface="Roboto"/>
                <a:ea typeface="Roboto"/>
                <a:cs typeface="Roboto"/>
                <a:sym typeface="Roboto"/>
              </a:defRPr>
            </a:lvl8pPr>
            <a:lvl9pPr lvl="8" rtl="0"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51" r:id="rId2"/>
    <p:sldLayoutId id="2147483657" r:id="rId3"/>
    <p:sldLayoutId id="2147483660" r:id="rId4"/>
    <p:sldLayoutId id="2147483663" r:id="rId5"/>
    <p:sldLayoutId id="2147483664" r:id="rId6"/>
    <p:sldLayoutId id="2147483665" r:id="rId7"/>
    <p:sldLayoutId id="2147483666" r:id="rId8"/>
    <p:sldLayoutId id="2147483671" r:id="rId9"/>
    <p:sldLayoutId id="2147483674" r:id="rId10"/>
    <p:sldLayoutId id="2147483675" r:id="rId11"/>
    <p:sldLayoutId id="214748367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ctrTitle"/>
          </p:nvPr>
        </p:nvSpPr>
        <p:spPr>
          <a:xfrm>
            <a:off x="1844502" y="1859890"/>
            <a:ext cx="8825700" cy="2677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400"/>
              <a:buFont typeface="Century Gothic"/>
              <a:buNone/>
            </a:pPr>
            <a:r>
              <a:rPr lang="en-IN"/>
              <a:t>Future sales prediction </a:t>
            </a:r>
            <a:br>
              <a:rPr lang="en-IN"/>
            </a:br>
            <a:br>
              <a:rPr lang="en-IN"/>
            </a:br>
            <a:r>
              <a:rPr lang="en-IN" sz="2400"/>
              <a:t>Team members:</a:t>
            </a:r>
            <a:br>
              <a:rPr lang="en-IN" sz="2400"/>
            </a:br>
            <a:r>
              <a:rPr lang="en-IN" sz="2400"/>
              <a:t>                           </a:t>
            </a:r>
            <a:r>
              <a:rPr lang="en-IN" sz="1400"/>
              <a:t>Srudhi A</a:t>
            </a:r>
            <a:br>
              <a:rPr lang="en-IN" sz="1400"/>
            </a:br>
            <a:r>
              <a:rPr lang="en-IN" sz="1400"/>
              <a:t>                                              Sushmitha S</a:t>
            </a:r>
            <a:br>
              <a:rPr lang="en-IN" sz="1400"/>
            </a:br>
            <a:r>
              <a:rPr lang="en-IN" sz="1400"/>
              <a:t>                                              Saleeka Barwin P</a:t>
            </a:r>
            <a:br>
              <a:rPr lang="en-IN" sz="1400"/>
            </a:br>
            <a:r>
              <a:rPr lang="en-IN" sz="1400"/>
              <a:t>                                             Aswathy Asokan</a:t>
            </a:r>
            <a:br>
              <a:rPr lang="en-IN" sz="1400"/>
            </a:br>
            <a:r>
              <a:rPr lang="en-IN" sz="1400"/>
              <a:t>                                             Thanisha.T</a:t>
            </a:r>
            <a:br>
              <a:rPr lang="en-IN" sz="1400"/>
            </a:br>
            <a:endParaRPr sz="1400"/>
          </a:p>
        </p:txBody>
      </p:sp>
      <p:sp>
        <p:nvSpPr>
          <p:cNvPr id="108" name="Google Shape;108;p14"/>
          <p:cNvSpPr txBox="1"/>
          <p:nvPr>
            <p:ph idx="1" type="subTitle"/>
          </p:nvPr>
        </p:nvSpPr>
        <p:spPr>
          <a:xfrm>
            <a:off x="3178628" y="4882311"/>
            <a:ext cx="8825700" cy="861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IN"/>
              <a:t>PHASE 4 PROJECT SUBMISSION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1154954" y="973668"/>
            <a:ext cx="8761500" cy="707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Century Gothic"/>
              <a:buNone/>
            </a:pPr>
            <a:r>
              <a:rPr b="1" lang="en-IN" sz="4000" u="sng"/>
              <a:t>Conclusion</a:t>
            </a:r>
            <a:endParaRPr b="1" sz="4000" u="sng"/>
          </a:p>
        </p:txBody>
      </p:sp>
      <p:sp>
        <p:nvSpPr>
          <p:cNvPr id="134" name="Google Shape;134;p23"/>
          <p:cNvSpPr txBox="1"/>
          <p:nvPr>
            <p:ph idx="1" type="body"/>
          </p:nvPr>
        </p:nvSpPr>
        <p:spPr>
          <a:xfrm>
            <a:off x="1154954" y="2603500"/>
            <a:ext cx="8825700" cy="3416400"/>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SzPts val="1440"/>
              <a:buChar char="●"/>
            </a:pPr>
            <a:r>
              <a:rPr lang="en-IN"/>
              <a:t>In conclusion, predicting future sales is a dynamic and multifaceted process. By leveraging high-quality data, advanced analytics, an understanding of market dynamics, and ongoing collaboration and adaptation, businesses can make more accurate predictions and position themselves for success in the future. Remember that while predictions can provide valuable insights, they should be used in conjunction with sound business judgment and a flexible approach to adapt to changing circumstances.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5"/>
          <p:cNvPicPr preferRelativeResize="0"/>
          <p:nvPr>
            <p:ph idx="1" type="body"/>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1154954" y="973668"/>
            <a:ext cx="8761500" cy="707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Century Gothic"/>
              <a:buNone/>
            </a:pPr>
            <a:r>
              <a:rPr b="1" lang="en-IN" sz="4000" u="sng"/>
              <a:t>Dataset</a:t>
            </a:r>
            <a:endParaRPr b="1" sz="4000" u="sng"/>
          </a:p>
        </p:txBody>
      </p:sp>
      <p:sp>
        <p:nvSpPr>
          <p:cNvPr id="113" name="Google Shape;113;p16"/>
          <p:cNvSpPr txBox="1"/>
          <p:nvPr>
            <p:ph idx="1" type="body"/>
          </p:nvPr>
        </p:nvSpPr>
        <p:spPr>
          <a:xfrm>
            <a:off x="1154954" y="2603500"/>
            <a:ext cx="8825700" cy="3416400"/>
          </a:xfrm>
          <a:prstGeom prst="rect">
            <a:avLst/>
          </a:prstGeom>
          <a:noFill/>
          <a:ln>
            <a:noFill/>
          </a:ln>
        </p:spPr>
        <p:txBody>
          <a:bodyPr anchorCtr="0" anchor="t" bIns="45700" lIns="91425" spcFirstLastPara="1" rIns="91425" wrap="square" tIns="45700">
            <a:normAutofit fontScale="70000"/>
          </a:bodyPr>
          <a:lstStyle/>
          <a:p>
            <a:pPr indent="-315468" lvl="0" marL="342900" rtl="0" algn="l">
              <a:spcBef>
                <a:spcPts val="0"/>
              </a:spcBef>
              <a:spcAft>
                <a:spcPts val="0"/>
              </a:spcAft>
              <a:buSzPct val="59999"/>
              <a:buChar char="●"/>
            </a:pPr>
            <a:r>
              <a:rPr lang="en-IN"/>
              <a:t>A dataset for future sales prediction typically contains historical sales data, along with various relevant features or attributes that can help in forecasting future sales. This type of dataset is commonly used in retail, e-commerce, and other businesses to make informed decisions about inventory management, marketing strategies, and overall business planning.</a:t>
            </a:r>
            <a:endParaRPr/>
          </a:p>
          <a:p>
            <a:pPr indent="-315468" lvl="0" marL="342900" rtl="0" algn="l">
              <a:spcBef>
                <a:spcPts val="1000"/>
              </a:spcBef>
              <a:spcAft>
                <a:spcPts val="0"/>
              </a:spcAft>
              <a:buSzPct val="59999"/>
              <a:buChar char="●"/>
            </a:pPr>
            <a:r>
              <a:rPr lang="en-IN"/>
              <a:t>Here's a detailed explanation of the components of a future sales prediction dataset</a:t>
            </a:r>
            <a:endParaRPr/>
          </a:p>
          <a:p>
            <a:pPr indent="-315468" lvl="0" marL="342900" rtl="0" algn="l">
              <a:spcBef>
                <a:spcPts val="1000"/>
              </a:spcBef>
              <a:spcAft>
                <a:spcPts val="0"/>
              </a:spcAft>
              <a:buSzPct val="59999"/>
              <a:buChar char="●"/>
            </a:pPr>
            <a:r>
              <a:rPr b="1" lang="en-IN"/>
              <a:t>Date or Time Period</a:t>
            </a:r>
            <a:r>
              <a:rPr lang="en-IN"/>
              <a:t>: This field records the date or time period of each sales transaction or observation. It can be broken down into years, months, days, or even hours, depending on the level of granularity required for the analysis.</a:t>
            </a:r>
            <a:endParaRPr/>
          </a:p>
          <a:p>
            <a:pPr indent="-251459" lvl="0" marL="342900" rtl="0" algn="l">
              <a:spcBef>
                <a:spcPts val="1000"/>
              </a:spcBef>
              <a:spcAft>
                <a:spcPts val="0"/>
              </a:spcAft>
              <a:buSzPct val="59999"/>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1154954" y="973668"/>
            <a:ext cx="8761500" cy="707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t/>
            </a:r>
            <a:endParaRPr/>
          </a:p>
        </p:txBody>
      </p:sp>
      <p:sp>
        <p:nvSpPr>
          <p:cNvPr id="116" name="Google Shape;116;p17"/>
          <p:cNvSpPr txBox="1"/>
          <p:nvPr>
            <p:ph idx="1" type="body"/>
          </p:nvPr>
        </p:nvSpPr>
        <p:spPr>
          <a:xfrm>
            <a:off x="1154954" y="2603500"/>
            <a:ext cx="8825700" cy="3416400"/>
          </a:xfrm>
          <a:prstGeom prst="rect">
            <a:avLst/>
          </a:prstGeom>
          <a:noFill/>
          <a:ln>
            <a:noFill/>
          </a:ln>
        </p:spPr>
        <p:txBody>
          <a:bodyPr anchorCtr="0" anchor="t" bIns="45700" lIns="91425" spcFirstLastPara="1" rIns="91425" wrap="square" tIns="45700">
            <a:normAutofit fontScale="85000" lnSpcReduction="10000"/>
          </a:bodyPr>
          <a:lstStyle/>
          <a:p>
            <a:pPr indent="-329184" lvl="0" marL="342900" rtl="0" algn="l">
              <a:spcBef>
                <a:spcPts val="0"/>
              </a:spcBef>
              <a:spcAft>
                <a:spcPts val="0"/>
              </a:spcAft>
              <a:buSzPct val="59999"/>
              <a:buChar char="●"/>
            </a:pPr>
            <a:r>
              <a:rPr b="1" lang="en-IN"/>
              <a:t>Sales Amount</a:t>
            </a:r>
            <a:r>
              <a:rPr lang="en-IN"/>
              <a:t>: The most crucial field, which records the actual sales amount for each transaction. This can be measured in terms of currency (e.g., dollars, euros) and is the target variable for prediction.</a:t>
            </a:r>
            <a:endParaRPr/>
          </a:p>
          <a:p>
            <a:pPr indent="-329184" lvl="0" marL="342900" rtl="0" algn="l">
              <a:spcBef>
                <a:spcPts val="1000"/>
              </a:spcBef>
              <a:spcAft>
                <a:spcPts val="0"/>
              </a:spcAft>
              <a:buSzPct val="59999"/>
              <a:buChar char="●"/>
            </a:pPr>
            <a:r>
              <a:rPr b="1" lang="en-IN"/>
              <a:t>Product ID or SKU</a:t>
            </a:r>
            <a:r>
              <a:rPr lang="en-IN"/>
              <a:t>: An identifier for the product being sold. This can be used to categorize sales data and analyze the performance of specific products.</a:t>
            </a:r>
            <a:endParaRPr/>
          </a:p>
          <a:p>
            <a:pPr indent="-329184" lvl="0" marL="342900" rtl="0" algn="l">
              <a:spcBef>
                <a:spcPts val="1000"/>
              </a:spcBef>
              <a:spcAft>
                <a:spcPts val="0"/>
              </a:spcAft>
              <a:buSzPct val="59999"/>
              <a:buChar char="●"/>
            </a:pPr>
            <a:r>
              <a:rPr b="1" lang="en-IN"/>
              <a:t>Store or Location ID</a:t>
            </a:r>
            <a:r>
              <a:rPr lang="en-IN"/>
              <a:t>: If sales data involves multiple stores or locations, this field helps in tracking sales by store, which can be useful for store-level predictions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154954" y="973668"/>
            <a:ext cx="8761500" cy="707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t/>
            </a:r>
            <a:endParaRPr/>
          </a:p>
        </p:txBody>
      </p:sp>
      <p:sp>
        <p:nvSpPr>
          <p:cNvPr id="119" name="Google Shape;119;p18"/>
          <p:cNvSpPr txBox="1"/>
          <p:nvPr>
            <p:ph idx="1" type="body"/>
          </p:nvPr>
        </p:nvSpPr>
        <p:spPr>
          <a:xfrm>
            <a:off x="1154954" y="2603500"/>
            <a:ext cx="8825700" cy="3416400"/>
          </a:xfrm>
          <a:prstGeom prst="rect">
            <a:avLst/>
          </a:prstGeom>
          <a:noFill/>
          <a:ln>
            <a:noFill/>
          </a:ln>
        </p:spPr>
        <p:txBody>
          <a:bodyPr anchorCtr="0" anchor="t" bIns="45700" lIns="91425" spcFirstLastPara="1" rIns="91425" wrap="square" tIns="45700">
            <a:normAutofit fontScale="62500" lnSpcReduction="10000"/>
          </a:bodyPr>
          <a:lstStyle/>
          <a:p>
            <a:pPr indent="-315468" lvl="0" marL="342900" rtl="0" algn="l">
              <a:spcBef>
                <a:spcPts val="0"/>
              </a:spcBef>
              <a:spcAft>
                <a:spcPts val="0"/>
              </a:spcAft>
              <a:buSzPct val="59999"/>
              <a:buChar char="●"/>
            </a:pPr>
            <a:r>
              <a:rPr b="1" lang="en-IN"/>
              <a:t>Promotions and Discounts</a:t>
            </a:r>
            <a:r>
              <a:rPr lang="en-IN"/>
              <a:t>: Information about any promotions, discounts, or special offers that were in effect during the transaction. This can help in understanding the impact of marketing activities on sales.</a:t>
            </a:r>
            <a:endParaRPr/>
          </a:p>
          <a:p>
            <a:pPr indent="-315468" lvl="0" marL="342900" rtl="0" algn="l">
              <a:spcBef>
                <a:spcPts val="1000"/>
              </a:spcBef>
              <a:spcAft>
                <a:spcPts val="0"/>
              </a:spcAft>
              <a:buSzPct val="59999"/>
              <a:buChar char="●"/>
            </a:pPr>
            <a:r>
              <a:rPr b="1" lang="en-IN"/>
              <a:t>Weather Data</a:t>
            </a:r>
            <a:r>
              <a:rPr lang="en-IN"/>
              <a:t>: In some cases, weather conditions at the time of the transaction might be included. This is especially relevant for businesses that are weather-dependent, like clothing retailers.</a:t>
            </a:r>
            <a:endParaRPr/>
          </a:p>
          <a:p>
            <a:pPr indent="-315468" lvl="0" marL="342900" rtl="0" algn="l">
              <a:spcBef>
                <a:spcPts val="1000"/>
              </a:spcBef>
              <a:spcAft>
                <a:spcPts val="0"/>
              </a:spcAft>
              <a:buSzPct val="59999"/>
              <a:buChar char="●"/>
            </a:pPr>
            <a:r>
              <a:rPr b="1" lang="en-IN"/>
              <a:t>Holiday or Seasonal Data</a:t>
            </a:r>
            <a:r>
              <a:rPr lang="en-IN"/>
              <a:t>: Details about holidays and seasons can be included to account for seasonality in sales. For example, Christmas, Black Friday, or back-to-school season.</a:t>
            </a:r>
            <a:endParaRPr/>
          </a:p>
          <a:p>
            <a:pPr indent="-315468" lvl="0" marL="342900" rtl="0" algn="l">
              <a:spcBef>
                <a:spcPts val="1000"/>
              </a:spcBef>
              <a:spcAft>
                <a:spcPts val="0"/>
              </a:spcAft>
              <a:buSzPct val="59999"/>
              <a:buChar char="●"/>
            </a:pPr>
            <a:r>
              <a:rPr b="1" lang="en-IN"/>
              <a:t>Customer Information</a:t>
            </a:r>
            <a:r>
              <a:rPr lang="en-IN"/>
              <a:t>: If applicable, data about the customer making the purchase, such as demographics or loyalty status. This can help in customer segmentation and personalized marketing.</a:t>
            </a:r>
            <a:endParaRPr/>
          </a:p>
          <a:p>
            <a:pPr indent="-258318" lvl="0" marL="342900" rtl="0" algn="l">
              <a:spcBef>
                <a:spcPts val="1000"/>
              </a:spcBef>
              <a:spcAft>
                <a:spcPts val="0"/>
              </a:spcAft>
              <a:buSzPct val="59999"/>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1154954" y="973668"/>
            <a:ext cx="8761500" cy="707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t/>
            </a:r>
            <a:endParaRPr/>
          </a:p>
        </p:txBody>
      </p:sp>
      <p:sp>
        <p:nvSpPr>
          <p:cNvPr id="122" name="Google Shape;122;p19"/>
          <p:cNvSpPr txBox="1"/>
          <p:nvPr>
            <p:ph idx="1" type="body"/>
          </p:nvPr>
        </p:nvSpPr>
        <p:spPr>
          <a:xfrm>
            <a:off x="1154954" y="2603500"/>
            <a:ext cx="8825700" cy="3416400"/>
          </a:xfrm>
          <a:prstGeom prst="rect">
            <a:avLst/>
          </a:prstGeom>
          <a:noFill/>
          <a:ln>
            <a:noFill/>
          </a:ln>
        </p:spPr>
        <p:txBody>
          <a:bodyPr anchorCtr="0" anchor="t" bIns="45700" lIns="91425" spcFirstLastPara="1" rIns="91425" wrap="square" tIns="45700">
            <a:normAutofit fontScale="70000" lnSpcReduction="10000"/>
          </a:bodyPr>
          <a:lstStyle/>
          <a:p>
            <a:pPr indent="-315468" lvl="0" marL="342900" rtl="0" algn="l">
              <a:spcBef>
                <a:spcPts val="0"/>
              </a:spcBef>
              <a:spcAft>
                <a:spcPts val="0"/>
              </a:spcAft>
              <a:buSzPct val="59999"/>
              <a:buChar char="●"/>
            </a:pPr>
            <a:r>
              <a:rPr lang="en-IN"/>
              <a:t>The goal of using such a dataset is to build a predictive model that can forecast future sales based on historical data and these relevant features. Various machine learning and statistical techniques can be applied, such as time series analysis, regression models, and deep learning methods, to create accurate predictions. These predictions can then be used for demand forecasting, optimizing inventory, marketing strategies, and overall business planning.</a:t>
            </a:r>
            <a:endParaRPr/>
          </a:p>
          <a:p>
            <a:pPr indent="-315468" lvl="0" marL="342900" rtl="0" algn="l">
              <a:spcBef>
                <a:spcPts val="1000"/>
              </a:spcBef>
              <a:spcAft>
                <a:spcPts val="0"/>
              </a:spcAft>
              <a:buSzPct val="59999"/>
              <a:buChar char="●"/>
            </a:pPr>
            <a:r>
              <a:rPr lang="en-IN"/>
              <a:t>Keep in mind that the quality and quantity of data, as well as the choice of modeling techniques, play a significant role in the accuracy of future sales predictions. Additionally, continuous data collection and model retraining are often necessary to adapt to changing market conditions.</a:t>
            </a:r>
            <a:endParaRPr/>
          </a:p>
          <a:p>
            <a:pPr indent="-251459" lvl="0" marL="342900" rtl="0" algn="l">
              <a:spcBef>
                <a:spcPts val="1000"/>
              </a:spcBef>
              <a:spcAft>
                <a:spcPts val="0"/>
              </a:spcAft>
              <a:buSzPct val="59999"/>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1154954" y="973668"/>
            <a:ext cx="8761500" cy="707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Century Gothic"/>
              <a:buNone/>
            </a:pPr>
            <a:r>
              <a:rPr b="1" lang="en-IN" sz="4000" u="sng"/>
              <a:t>Preprocessing</a:t>
            </a:r>
            <a:endParaRPr b="1" sz="4000" u="sng"/>
          </a:p>
        </p:txBody>
      </p:sp>
      <p:sp>
        <p:nvSpPr>
          <p:cNvPr id="125" name="Google Shape;125;p20"/>
          <p:cNvSpPr txBox="1"/>
          <p:nvPr>
            <p:ph idx="1" type="body"/>
          </p:nvPr>
        </p:nvSpPr>
        <p:spPr>
          <a:xfrm>
            <a:off x="1154954" y="2603500"/>
            <a:ext cx="8825700" cy="3416400"/>
          </a:xfrm>
          <a:prstGeom prst="rect">
            <a:avLst/>
          </a:prstGeom>
          <a:noFill/>
          <a:ln>
            <a:noFill/>
          </a:ln>
        </p:spPr>
        <p:txBody>
          <a:bodyPr anchorCtr="0" anchor="t" bIns="45700" lIns="91425" spcFirstLastPara="1" rIns="91425" wrap="square" tIns="45700">
            <a:normAutofit fontScale="77500" lnSpcReduction="20000"/>
          </a:bodyPr>
          <a:lstStyle/>
          <a:p>
            <a:pPr indent="-322326" lvl="0" marL="342900" rtl="0" algn="l">
              <a:spcBef>
                <a:spcPts val="0"/>
              </a:spcBef>
              <a:spcAft>
                <a:spcPts val="0"/>
              </a:spcAft>
              <a:buSzPct val="59999"/>
              <a:buChar char="●"/>
            </a:pPr>
            <a:r>
              <a:rPr lang="en-IN"/>
              <a:t>Preprocessing a dataset for future sales prediction is a critical step in the data analysis and modeling process. Proper data preprocessing can significantly impact the accuracy and reliability of your predictive models. Here's a step-by-step guide on how to preprocess a dataset for future sales prediction:</a:t>
            </a:r>
            <a:endParaRPr/>
          </a:p>
          <a:p>
            <a:pPr indent="-322326" lvl="0" marL="342900" rtl="0" algn="l">
              <a:spcBef>
                <a:spcPts val="1000"/>
              </a:spcBef>
              <a:spcAft>
                <a:spcPts val="0"/>
              </a:spcAft>
              <a:buSzPct val="59999"/>
              <a:buChar char="●"/>
            </a:pPr>
            <a:r>
              <a:rPr b="1" lang="en-IN"/>
              <a:t>Data Encoding</a:t>
            </a:r>
            <a:r>
              <a:rPr lang="en-IN"/>
              <a:t>:</a:t>
            </a:r>
            <a:endParaRPr/>
          </a:p>
          <a:p>
            <a:pPr indent="-322326" lvl="0" marL="342900" rtl="0" algn="l">
              <a:spcBef>
                <a:spcPts val="1000"/>
              </a:spcBef>
              <a:spcAft>
                <a:spcPts val="0"/>
              </a:spcAft>
              <a:buSzPct val="59999"/>
              <a:buChar char="●"/>
            </a:pPr>
            <a:r>
              <a:rPr lang="en-IN"/>
              <a:t>Convert categorical variables into numerical format using techniques like one-hot encoding or label encoding.</a:t>
            </a:r>
            <a:endParaRPr/>
          </a:p>
          <a:p>
            <a:pPr indent="-322326" lvl="0" marL="342900" rtl="0" algn="l">
              <a:spcBef>
                <a:spcPts val="1000"/>
              </a:spcBef>
              <a:spcAft>
                <a:spcPts val="0"/>
              </a:spcAft>
              <a:buSzPct val="59999"/>
              <a:buChar char="●"/>
            </a:pPr>
            <a:r>
              <a:rPr lang="en-IN"/>
              <a:t>Scale or normalize numerical features to ensure they are on the same scale. Common methods include Min-Max scaling and standardization.</a:t>
            </a:r>
            <a:endParaRPr/>
          </a:p>
          <a:p>
            <a:pPr indent="-251459" lvl="0" marL="342900" rtl="0" algn="l">
              <a:spcBef>
                <a:spcPts val="1000"/>
              </a:spcBef>
              <a:spcAft>
                <a:spcPts val="0"/>
              </a:spcAft>
              <a:buSzPct val="59999"/>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1154954" y="973668"/>
            <a:ext cx="8761500" cy="707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Century Gothic"/>
              <a:buNone/>
            </a:pPr>
            <a:r>
              <a:rPr b="1" lang="en-IN" sz="4000" u="sng"/>
              <a:t>Codings</a:t>
            </a:r>
            <a:endParaRPr b="1" sz="4000" u="sng"/>
          </a:p>
        </p:txBody>
      </p:sp>
      <p:sp>
        <p:nvSpPr>
          <p:cNvPr id="128" name="Google Shape;128;p21"/>
          <p:cNvSpPr txBox="1"/>
          <p:nvPr>
            <p:ph idx="1" type="body"/>
          </p:nvPr>
        </p:nvSpPr>
        <p:spPr>
          <a:xfrm>
            <a:off x="1154953" y="1798820"/>
            <a:ext cx="9742800" cy="48567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sp>
        <p:nvSpPr>
          <p:cNvPr id="129" name="Google Shape;129;p21"/>
          <p:cNvSpPr/>
          <p:nvPr/>
        </p:nvSpPr>
        <p:spPr>
          <a:xfrm>
            <a:off x="2688235" y="2187991"/>
            <a:ext cx="4806900" cy="4247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1800" u="none" cap="none" strike="noStrike">
                <a:solidFill>
                  <a:schemeClr val="dk1"/>
                </a:solidFill>
                <a:latin typeface="Century Gothic"/>
                <a:ea typeface="Century Gothic"/>
                <a:cs typeface="Century Gothic"/>
                <a:sym typeface="Century Gothic"/>
              </a:rPr>
              <a:t>import pandas as pd</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import numpy as np</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data = pd.read_csv("sales_data.csv") </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data = data.drop_duplicates()</a:t>
            </a:r>
            <a:endParaRPr/>
          </a:p>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data = data.dropna()</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selected_features = data[['Date', 'SalesAmount', 'ProductID', 'Promotions']]</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data_encoded = pd.get_dummies(selected_features, columns=['ProductID'])</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from sklearn.model_selection import train_test_split</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X = data_encoded.drop('SalesAmount', axis=1)</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idx="1" type="body"/>
          </p:nvPr>
        </p:nvSpPr>
        <p:spPr>
          <a:xfrm>
            <a:off x="1154954" y="2603500"/>
            <a:ext cx="8825700" cy="34164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0"/>
              </a:spcBef>
              <a:spcAft>
                <a:spcPts val="0"/>
              </a:spcAft>
              <a:buSzPct val="79999"/>
              <a:buNone/>
            </a:pPr>
            <a:r>
              <a:rPr lang="en-IN" sz="7200"/>
              <a:t>y = data_encoded['SalesAmount']</a:t>
            </a:r>
            <a:endParaRPr/>
          </a:p>
          <a:p>
            <a:pPr indent="0" lvl="0" marL="0" rtl="0" algn="l">
              <a:spcBef>
                <a:spcPts val="1000"/>
              </a:spcBef>
              <a:spcAft>
                <a:spcPts val="0"/>
              </a:spcAft>
              <a:buSzPct val="79999"/>
              <a:buNone/>
            </a:pPr>
            <a:r>
              <a:rPr lang="en-IN" sz="7200"/>
              <a:t>X_train, X_test, y_train, y_test = train_test_split(X, y, test_size=0.2, random_state=42)</a:t>
            </a:r>
            <a:endParaRPr sz="7200"/>
          </a:p>
          <a:p>
            <a:pPr indent="0" lvl="0" marL="0" rtl="0" algn="l">
              <a:spcBef>
                <a:spcPts val="1000"/>
              </a:spcBef>
              <a:spcAft>
                <a:spcPts val="0"/>
              </a:spcAft>
              <a:buSzPct val="79999"/>
              <a:buNone/>
            </a:pPr>
            <a:r>
              <a:rPr lang="en-IN" sz="7200"/>
              <a:t>from sklearn.preprocessing import MinMaxScaler</a:t>
            </a:r>
            <a:endParaRPr sz="7200"/>
          </a:p>
          <a:p>
            <a:pPr indent="0" lvl="0" marL="0" rtl="0" algn="l">
              <a:spcBef>
                <a:spcPts val="1000"/>
              </a:spcBef>
              <a:spcAft>
                <a:spcPts val="0"/>
              </a:spcAft>
              <a:buSzPct val="79999"/>
              <a:buNone/>
            </a:pPr>
            <a:r>
              <a:rPr lang="en-IN" sz="7200"/>
              <a:t>scaler = MinMaxScaler()</a:t>
            </a:r>
            <a:endParaRPr/>
          </a:p>
          <a:p>
            <a:pPr indent="0" lvl="0" marL="0" rtl="0" algn="l">
              <a:spcBef>
                <a:spcPts val="1000"/>
              </a:spcBef>
              <a:spcAft>
                <a:spcPts val="0"/>
              </a:spcAft>
              <a:buSzPct val="79999"/>
              <a:buNone/>
            </a:pPr>
            <a:r>
              <a:rPr lang="en-IN" sz="7200"/>
              <a:t>X_train[['Promotions']] = scaler.fit_transform(X_train[['Promotions']])</a:t>
            </a:r>
            <a:endParaRPr/>
          </a:p>
          <a:p>
            <a:pPr indent="0" lvl="0" marL="0" rtl="0" algn="l">
              <a:spcBef>
                <a:spcPts val="1000"/>
              </a:spcBef>
              <a:spcAft>
                <a:spcPts val="0"/>
              </a:spcAft>
              <a:buSzPct val="79999"/>
              <a:buNone/>
            </a:pPr>
            <a:r>
              <a:rPr lang="en-IN" sz="7200"/>
              <a:t>X_test[['Promotions']] = scaler.transform(X_test[['Promotions'])</a:t>
            </a:r>
            <a:endParaRPr/>
          </a:p>
          <a:p>
            <a:pPr indent="0" lvl="0" marL="0" rtl="0" algn="l">
              <a:spcBef>
                <a:spcPts val="1000"/>
              </a:spcBef>
              <a:spcAft>
                <a:spcPts val="0"/>
              </a:spcAft>
              <a:buSzPct val="79999"/>
              <a:buNone/>
            </a:pPr>
            <a:r>
              <a:t/>
            </a:r>
            <a:endParaRPr sz="7200"/>
          </a:p>
          <a:p>
            <a:pPr indent="0" lvl="0" marL="0" rtl="0" algn="l">
              <a:spcBef>
                <a:spcPts val="1000"/>
              </a:spcBef>
              <a:spcAft>
                <a:spcPts val="0"/>
              </a:spcAft>
              <a:buSzPct val="79999"/>
              <a:buNone/>
            </a:pPr>
            <a:br>
              <a:rPr lang="en-IN" sz="7200"/>
            </a:br>
            <a:endParaRPr sz="7200"/>
          </a:p>
          <a:p>
            <a:pPr indent="-320040" lvl="0" marL="342900" rtl="0" algn="l">
              <a:spcBef>
                <a:spcPts val="1000"/>
              </a:spcBef>
              <a:spcAft>
                <a:spcPts val="0"/>
              </a:spcAft>
              <a:buSzPct val="59999"/>
              <a:buNone/>
            </a:pPr>
            <a:r>
              <a:t/>
            </a: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