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66" r:id="rId5"/>
    <p:sldId id="258" r:id="rId6"/>
    <p:sldId id="259" r:id="rId7"/>
    <p:sldId id="260"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53" autoAdjust="0"/>
    <p:restoredTop sz="94660"/>
  </p:normalViewPr>
  <p:slideViewPr>
    <p:cSldViewPr snapToGrid="0">
      <p:cViewPr varScale="1">
        <p:scale>
          <a:sx n="64" d="100"/>
          <a:sy n="64" d="100"/>
        </p:scale>
        <p:origin x="78" y="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10/18/2023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10/18/2023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10/18/2023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4502" y="1859890"/>
            <a:ext cx="8825658" cy="2677648"/>
          </a:xfrm>
        </p:spPr>
        <p:txBody>
          <a:bodyPr/>
          <a:lstStyle/>
          <a:p>
            <a:r>
              <a:rPr lang="en-IN" dirty="0" smtClean="0"/>
              <a:t>Future sales prediction </a:t>
            </a:r>
            <a:br>
              <a:rPr lang="en-IN" dirty="0" smtClean="0"/>
            </a:br>
            <a:r>
              <a:rPr lang="en-IN" dirty="0" smtClean="0"/>
              <a:t/>
            </a:r>
            <a:br>
              <a:rPr lang="en-IN" dirty="0" smtClean="0"/>
            </a:br>
            <a:r>
              <a:rPr lang="en-IN" sz="2400" dirty="0" smtClean="0"/>
              <a:t>Team members:</a:t>
            </a:r>
            <a:br>
              <a:rPr lang="en-IN" sz="2400" dirty="0" smtClean="0"/>
            </a:br>
            <a:r>
              <a:rPr lang="en-IN" sz="2400" dirty="0" smtClean="0"/>
              <a:t>                           </a:t>
            </a:r>
            <a:r>
              <a:rPr lang="en-IN" sz="1400" dirty="0" err="1" smtClean="0"/>
              <a:t>Srudhi</a:t>
            </a:r>
            <a:r>
              <a:rPr lang="en-IN" sz="1400" dirty="0" smtClean="0"/>
              <a:t> A</a:t>
            </a:r>
            <a:br>
              <a:rPr lang="en-IN" sz="1400" dirty="0" smtClean="0"/>
            </a:br>
            <a:r>
              <a:rPr lang="en-IN" sz="1400" dirty="0" smtClean="0"/>
              <a:t>                                              </a:t>
            </a:r>
            <a:r>
              <a:rPr lang="en-IN" sz="1400" dirty="0" err="1" smtClean="0"/>
              <a:t>Sushmitha</a:t>
            </a:r>
            <a:r>
              <a:rPr lang="en-IN" sz="1400" dirty="0" smtClean="0"/>
              <a:t> S</a:t>
            </a:r>
            <a:br>
              <a:rPr lang="en-IN" sz="1400" dirty="0" smtClean="0"/>
            </a:br>
            <a:r>
              <a:rPr lang="en-IN" sz="1400" dirty="0" smtClean="0"/>
              <a:t>                                              </a:t>
            </a:r>
            <a:r>
              <a:rPr lang="en-IN" sz="1400" dirty="0" err="1" smtClean="0"/>
              <a:t>Saleeka</a:t>
            </a:r>
            <a:r>
              <a:rPr lang="en-IN" sz="1400" dirty="0" smtClean="0"/>
              <a:t> </a:t>
            </a:r>
            <a:r>
              <a:rPr lang="en-IN" sz="1400" dirty="0" err="1"/>
              <a:t>B</a:t>
            </a:r>
            <a:r>
              <a:rPr lang="en-IN" sz="1400" dirty="0" err="1" smtClean="0"/>
              <a:t>arwin</a:t>
            </a:r>
            <a:r>
              <a:rPr lang="en-IN" sz="1400" dirty="0" smtClean="0"/>
              <a:t> P</a:t>
            </a:r>
            <a:br>
              <a:rPr lang="en-IN" sz="1400" dirty="0" smtClean="0"/>
            </a:br>
            <a:r>
              <a:rPr lang="en-IN" sz="1400" dirty="0" smtClean="0"/>
              <a:t>                                             </a:t>
            </a:r>
            <a:r>
              <a:rPr lang="en-IN" sz="1400" dirty="0" err="1" smtClean="0"/>
              <a:t>Aswathy</a:t>
            </a:r>
            <a:r>
              <a:rPr lang="en-IN" sz="1400" dirty="0" smtClean="0"/>
              <a:t> </a:t>
            </a:r>
            <a:r>
              <a:rPr lang="en-IN" sz="1400" dirty="0" err="1"/>
              <a:t>A</a:t>
            </a:r>
            <a:r>
              <a:rPr lang="en-IN" sz="1400" dirty="0" err="1" smtClean="0"/>
              <a:t>sokan</a:t>
            </a:r>
            <a:r>
              <a:rPr lang="en-IN" sz="1400" dirty="0" smtClean="0"/>
              <a:t/>
            </a:r>
            <a:br>
              <a:rPr lang="en-IN" sz="1400" dirty="0" smtClean="0"/>
            </a:br>
            <a:r>
              <a:rPr lang="en-IN" sz="1400" dirty="0" smtClean="0"/>
              <a:t>                                             </a:t>
            </a:r>
            <a:r>
              <a:rPr lang="en-IN" sz="1400" dirty="0" err="1" smtClean="0"/>
              <a:t>Thanisha.T</a:t>
            </a:r>
            <a:r>
              <a:rPr lang="en-IN" sz="1400" dirty="0" smtClean="0"/>
              <a:t/>
            </a:r>
            <a:br>
              <a:rPr lang="en-IN" sz="1400" dirty="0" smtClean="0"/>
            </a:br>
            <a:endParaRPr lang="en-IN" sz="1400" dirty="0"/>
          </a:p>
        </p:txBody>
      </p:sp>
      <p:sp>
        <p:nvSpPr>
          <p:cNvPr id="3" name="Subtitle 2"/>
          <p:cNvSpPr>
            <a:spLocks noGrp="1"/>
          </p:cNvSpPr>
          <p:nvPr>
            <p:ph type="subTitle" idx="1"/>
          </p:nvPr>
        </p:nvSpPr>
        <p:spPr>
          <a:xfrm>
            <a:off x="3178628" y="4882311"/>
            <a:ext cx="8825658" cy="861420"/>
          </a:xfrm>
        </p:spPr>
        <p:txBody>
          <a:bodyPr/>
          <a:lstStyle/>
          <a:p>
            <a:r>
              <a:rPr lang="en-IN" dirty="0" smtClean="0"/>
              <a:t>Phase 3 project submission</a:t>
            </a:r>
          </a:p>
        </p:txBody>
      </p:sp>
    </p:spTree>
    <p:extLst>
      <p:ext uri="{BB962C8B-B14F-4D97-AF65-F5344CB8AC3E}">
        <p14:creationId xmlns:p14="http://schemas.microsoft.com/office/powerpoint/2010/main" val="909534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u="sng" dirty="0" smtClean="0"/>
              <a:t>Conclusion</a:t>
            </a:r>
            <a:endParaRPr lang="en-IN" sz="4000" b="1" u="sng" dirty="0"/>
          </a:p>
        </p:txBody>
      </p:sp>
      <p:sp>
        <p:nvSpPr>
          <p:cNvPr id="3" name="Content Placeholder 2"/>
          <p:cNvSpPr>
            <a:spLocks noGrp="1"/>
          </p:cNvSpPr>
          <p:nvPr>
            <p:ph idx="1"/>
          </p:nvPr>
        </p:nvSpPr>
        <p:spPr/>
        <p:txBody>
          <a:bodyPr/>
          <a:lstStyle/>
          <a:p>
            <a:r>
              <a:rPr lang="en-US" dirty="0"/>
              <a:t>In conclusion, predicting future sales is a dynamic and multifaceted process. By leveraging high-quality data, advanced analytics, an understanding of market dynamics, and ongoing collaboration and adaptation, businesses can make more accurate predictions and position themselves for success in the future. Remember that while predictions can provide valuable insights, they should be used in conjunction with sound business judgment and a flexible approach to adapt to changing circumstances.</a:t>
            </a:r>
            <a:endParaRPr lang="en-IN" dirty="0"/>
          </a:p>
        </p:txBody>
      </p:sp>
    </p:spTree>
    <p:extLst>
      <p:ext uri="{BB962C8B-B14F-4D97-AF65-F5344CB8AC3E}">
        <p14:creationId xmlns:p14="http://schemas.microsoft.com/office/powerpoint/2010/main" val="2029350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09346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u="sng" dirty="0" smtClean="0"/>
              <a:t>Dataset</a:t>
            </a:r>
            <a:endParaRPr lang="en-IN" sz="4000" b="1" u="sng" dirty="0"/>
          </a:p>
        </p:txBody>
      </p:sp>
      <p:sp>
        <p:nvSpPr>
          <p:cNvPr id="3" name="Content Placeholder 2"/>
          <p:cNvSpPr>
            <a:spLocks noGrp="1"/>
          </p:cNvSpPr>
          <p:nvPr>
            <p:ph idx="1"/>
          </p:nvPr>
        </p:nvSpPr>
        <p:spPr/>
        <p:txBody>
          <a:bodyPr>
            <a:normAutofit lnSpcReduction="10000"/>
          </a:bodyPr>
          <a:lstStyle/>
          <a:p>
            <a:r>
              <a:rPr lang="en-US" dirty="0"/>
              <a:t>A dataset for future sales prediction typically contains historical sales data, along with various relevant features or attributes that can help in forecasting future sales. This type of dataset is commonly used in retail, e-commerce, and other businesses to make informed decisions about inventory management, marketing strategies, and overall business planning.</a:t>
            </a:r>
          </a:p>
          <a:p>
            <a:r>
              <a:rPr lang="en-US" dirty="0"/>
              <a:t>Here's a detailed explanation of the components of a future sales prediction </a:t>
            </a:r>
            <a:r>
              <a:rPr lang="en-US" dirty="0" smtClean="0"/>
              <a:t>dataset</a:t>
            </a:r>
          </a:p>
          <a:p>
            <a:r>
              <a:rPr lang="en-US" b="1" dirty="0"/>
              <a:t>Date or Time Period</a:t>
            </a:r>
            <a:r>
              <a:rPr lang="en-US" dirty="0"/>
              <a:t>: This field records the date or time period of each sales transaction or observation. It can be broken down into years, months, days, or even hours, depending on the level of granularity required for the analysis.</a:t>
            </a:r>
          </a:p>
          <a:p>
            <a:endParaRPr lang="en-IN" dirty="0"/>
          </a:p>
        </p:txBody>
      </p:sp>
    </p:spTree>
    <p:extLst>
      <p:ext uri="{BB962C8B-B14F-4D97-AF65-F5344CB8AC3E}">
        <p14:creationId xmlns:p14="http://schemas.microsoft.com/office/powerpoint/2010/main" val="3745390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Sales Amount</a:t>
            </a:r>
            <a:r>
              <a:rPr lang="en-US" dirty="0"/>
              <a:t>: The most crucial field, which records the actual sales amount for each transaction. This can be measured in terms of currency (e.g., dollars, euros) and is the target variable for prediction.</a:t>
            </a:r>
          </a:p>
          <a:p>
            <a:r>
              <a:rPr lang="en-US" b="1" dirty="0"/>
              <a:t>Product ID or SKU</a:t>
            </a:r>
            <a:r>
              <a:rPr lang="en-US" dirty="0"/>
              <a:t>: An identifier for the product being sold. This can be used to categorize sales data and analyze the performance of specific products.</a:t>
            </a:r>
          </a:p>
          <a:p>
            <a:r>
              <a:rPr lang="en-US" b="1" dirty="0"/>
              <a:t>Store or Location ID</a:t>
            </a:r>
            <a:r>
              <a:rPr lang="en-US" dirty="0"/>
              <a:t>: If sales data involves multiple stores or locations, this field helps in tracking sales by store, which can be useful for store-level predictions</a:t>
            </a:r>
            <a:endParaRPr lang="en-IN" dirty="0"/>
          </a:p>
        </p:txBody>
      </p:sp>
    </p:spTree>
    <p:extLst>
      <p:ext uri="{BB962C8B-B14F-4D97-AF65-F5344CB8AC3E}">
        <p14:creationId xmlns:p14="http://schemas.microsoft.com/office/powerpoint/2010/main" val="2236240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b="1" dirty="0" smtClean="0"/>
              <a:t>Promotions </a:t>
            </a:r>
            <a:r>
              <a:rPr lang="en-US" b="1" dirty="0"/>
              <a:t>and Discounts</a:t>
            </a:r>
            <a:r>
              <a:rPr lang="en-US" dirty="0"/>
              <a:t>: Information about any promotions, discounts, or special offers that were in effect during the transaction. This can help in understanding the impact of marketing activities on sales.</a:t>
            </a:r>
          </a:p>
          <a:p>
            <a:r>
              <a:rPr lang="en-US" b="1" dirty="0"/>
              <a:t>Weather Data</a:t>
            </a:r>
            <a:r>
              <a:rPr lang="en-US" dirty="0"/>
              <a:t>: In some cases, weather conditions at the time of the transaction might be included. This is especially relevant for businesses that are weather-dependent, like clothing retailers.</a:t>
            </a:r>
          </a:p>
          <a:p>
            <a:r>
              <a:rPr lang="en-US" b="1" dirty="0"/>
              <a:t>Holiday or Seasonal Data</a:t>
            </a:r>
            <a:r>
              <a:rPr lang="en-US" dirty="0"/>
              <a:t>: Details about holidays and seasons can be included to account for seasonality in sales. For example, Christmas, Black Friday, or back-to-school season.</a:t>
            </a:r>
          </a:p>
          <a:p>
            <a:r>
              <a:rPr lang="en-US" b="1" dirty="0"/>
              <a:t>Customer Information</a:t>
            </a:r>
            <a:r>
              <a:rPr lang="en-US" dirty="0"/>
              <a:t>: If applicable, data about the customer making the purchase, such as demographics or loyalty status. This can help in customer segmentation and personalized marketing.</a:t>
            </a:r>
          </a:p>
          <a:p>
            <a:endParaRPr lang="en-IN" dirty="0"/>
          </a:p>
        </p:txBody>
      </p:sp>
    </p:spTree>
    <p:extLst>
      <p:ext uri="{BB962C8B-B14F-4D97-AF65-F5344CB8AC3E}">
        <p14:creationId xmlns:p14="http://schemas.microsoft.com/office/powerpoint/2010/main" val="452616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goal of using such a dataset is to build a predictive model that can forecast future sales based on historical data and these relevant features. Various machine learning and statistical techniques can be applied, such as time series analysis, regression models, and deep learning methods, to create accurate predictions. These predictions can then be used for demand forecasting, optimizing inventory, marketing strategies, and overall business planning.</a:t>
            </a:r>
          </a:p>
          <a:p>
            <a:r>
              <a:rPr lang="en-US" dirty="0"/>
              <a:t>Keep in mind that the quality and quantity of data, as well as the choice of modeling techniques, play a significant role in the accuracy of future sales predictions. Additionally, continuous data collection and model retraining are often necessary to adapt to changing market conditions.</a:t>
            </a:r>
          </a:p>
          <a:p>
            <a:endParaRPr lang="en-IN" dirty="0"/>
          </a:p>
        </p:txBody>
      </p:sp>
    </p:spTree>
    <p:extLst>
      <p:ext uri="{BB962C8B-B14F-4D97-AF65-F5344CB8AC3E}">
        <p14:creationId xmlns:p14="http://schemas.microsoft.com/office/powerpoint/2010/main" val="3242422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u="sng" dirty="0" err="1" smtClean="0"/>
              <a:t>Preprocessing</a:t>
            </a:r>
            <a:endParaRPr lang="en-IN" sz="4000" b="1" u="sng" dirty="0"/>
          </a:p>
        </p:txBody>
      </p:sp>
      <p:sp>
        <p:nvSpPr>
          <p:cNvPr id="3" name="Content Placeholder 2"/>
          <p:cNvSpPr>
            <a:spLocks noGrp="1"/>
          </p:cNvSpPr>
          <p:nvPr>
            <p:ph idx="1"/>
          </p:nvPr>
        </p:nvSpPr>
        <p:spPr/>
        <p:txBody>
          <a:bodyPr/>
          <a:lstStyle/>
          <a:p>
            <a:r>
              <a:rPr lang="en-US" dirty="0"/>
              <a:t>Preprocessing a dataset for future sales prediction is a critical step in the data analysis and modeling process. Proper data preprocessing can significantly impact the accuracy and reliability of your predictive models. Here's a step-by-step guide on how to preprocess a dataset for future sales prediction</a:t>
            </a:r>
            <a:r>
              <a:rPr lang="en-US" dirty="0" smtClean="0"/>
              <a:t>:</a:t>
            </a:r>
          </a:p>
          <a:p>
            <a:r>
              <a:rPr lang="en-US" b="1" dirty="0"/>
              <a:t>Data Encoding</a:t>
            </a:r>
            <a:r>
              <a:rPr lang="en-US" dirty="0"/>
              <a:t>:</a:t>
            </a:r>
          </a:p>
          <a:p>
            <a:r>
              <a:rPr lang="en-US" dirty="0"/>
              <a:t>Convert categorical variables into numerical format using techniques like one-hot encoding or label encoding.</a:t>
            </a:r>
          </a:p>
          <a:p>
            <a:r>
              <a:rPr lang="en-US" dirty="0"/>
              <a:t>Scale or normalize numerical features to ensure they are on the same scale. Common methods include Min-Max scaling and standardization.</a:t>
            </a:r>
          </a:p>
          <a:p>
            <a:endParaRPr lang="en-IN" dirty="0"/>
          </a:p>
        </p:txBody>
      </p:sp>
    </p:spTree>
    <p:extLst>
      <p:ext uri="{BB962C8B-B14F-4D97-AF65-F5344CB8AC3E}">
        <p14:creationId xmlns:p14="http://schemas.microsoft.com/office/powerpoint/2010/main" val="1515062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u="sng" dirty="0" err="1"/>
              <a:t>C</a:t>
            </a:r>
            <a:r>
              <a:rPr lang="en-IN" sz="4000" b="1" u="sng" dirty="0" err="1" smtClean="0"/>
              <a:t>odings</a:t>
            </a:r>
            <a:endParaRPr lang="en-IN" sz="4000" b="1" u="sng" dirty="0"/>
          </a:p>
        </p:txBody>
      </p:sp>
      <p:sp>
        <p:nvSpPr>
          <p:cNvPr id="3" name="Content Placeholder 2"/>
          <p:cNvSpPr>
            <a:spLocks noGrp="1"/>
          </p:cNvSpPr>
          <p:nvPr>
            <p:ph idx="1"/>
          </p:nvPr>
        </p:nvSpPr>
        <p:spPr>
          <a:xfrm>
            <a:off x="1154953" y="1798820"/>
            <a:ext cx="9742895" cy="4856814"/>
          </a:xfrm>
        </p:spPr>
        <p:txBody>
          <a:bodyPr/>
          <a:lstStyle/>
          <a:p>
            <a:endParaRPr lang="en-IN" dirty="0"/>
          </a:p>
        </p:txBody>
      </p:sp>
      <p:sp>
        <p:nvSpPr>
          <p:cNvPr id="4" name="Rectangle 3"/>
          <p:cNvSpPr/>
          <p:nvPr/>
        </p:nvSpPr>
        <p:spPr>
          <a:xfrm>
            <a:off x="2688235" y="2187991"/>
            <a:ext cx="4806847" cy="4247317"/>
          </a:xfrm>
          <a:prstGeom prst="rect">
            <a:avLst/>
          </a:prstGeom>
        </p:spPr>
        <p:txBody>
          <a:bodyPr wrap="square">
            <a:spAutoFit/>
          </a:bodyPr>
          <a:lstStyle/>
          <a:p>
            <a:r>
              <a:rPr lang="en-IN" dirty="0"/>
              <a:t>import pandas as </a:t>
            </a:r>
            <a:r>
              <a:rPr lang="en-IN" dirty="0" err="1"/>
              <a:t>pd</a:t>
            </a:r>
            <a:endParaRPr lang="en-IN" dirty="0"/>
          </a:p>
          <a:p>
            <a:r>
              <a:rPr lang="en-IN" dirty="0"/>
              <a:t>import </a:t>
            </a:r>
            <a:r>
              <a:rPr lang="en-IN" dirty="0" err="1"/>
              <a:t>numpy</a:t>
            </a:r>
            <a:r>
              <a:rPr lang="en-IN" dirty="0"/>
              <a:t> as </a:t>
            </a:r>
            <a:r>
              <a:rPr lang="en-IN" dirty="0" err="1" smtClean="0"/>
              <a:t>np</a:t>
            </a:r>
            <a:endParaRPr lang="en-IN" dirty="0"/>
          </a:p>
          <a:p>
            <a:r>
              <a:rPr lang="en-IN" dirty="0"/>
              <a:t>data = </a:t>
            </a:r>
            <a:r>
              <a:rPr lang="en-IN" dirty="0" err="1"/>
              <a:t>pd.read_csv</a:t>
            </a:r>
            <a:r>
              <a:rPr lang="en-IN" dirty="0"/>
              <a:t>("sales_data.csv") </a:t>
            </a:r>
          </a:p>
          <a:p>
            <a:endParaRPr lang="en-IN" dirty="0"/>
          </a:p>
          <a:p>
            <a:r>
              <a:rPr lang="en-IN" dirty="0"/>
              <a:t>data = </a:t>
            </a:r>
            <a:r>
              <a:rPr lang="en-IN" dirty="0" err="1"/>
              <a:t>data.drop_duplicates</a:t>
            </a:r>
            <a:r>
              <a:rPr lang="en-IN" dirty="0"/>
              <a:t>()</a:t>
            </a:r>
          </a:p>
          <a:p>
            <a:r>
              <a:rPr lang="en-IN" dirty="0"/>
              <a:t>data = </a:t>
            </a:r>
            <a:r>
              <a:rPr lang="en-IN" dirty="0" err="1"/>
              <a:t>data.dropna</a:t>
            </a:r>
            <a:r>
              <a:rPr lang="en-IN" dirty="0" smtClean="0"/>
              <a:t>()</a:t>
            </a:r>
            <a:endParaRPr lang="en-IN" dirty="0"/>
          </a:p>
          <a:p>
            <a:r>
              <a:rPr lang="en-IN" dirty="0" err="1"/>
              <a:t>selected_features</a:t>
            </a:r>
            <a:r>
              <a:rPr lang="en-IN" dirty="0"/>
              <a:t> = data[['Date', '</a:t>
            </a:r>
            <a:r>
              <a:rPr lang="en-IN" dirty="0" err="1"/>
              <a:t>SalesAmount</a:t>
            </a:r>
            <a:r>
              <a:rPr lang="en-IN" dirty="0"/>
              <a:t>', '</a:t>
            </a:r>
            <a:r>
              <a:rPr lang="en-IN" dirty="0" err="1"/>
              <a:t>ProductID</a:t>
            </a:r>
            <a:r>
              <a:rPr lang="en-IN" dirty="0"/>
              <a:t>', 'Promotions</a:t>
            </a:r>
            <a:r>
              <a:rPr lang="en-IN" dirty="0" smtClean="0"/>
              <a:t>']]</a:t>
            </a:r>
            <a:endParaRPr lang="en-IN" dirty="0"/>
          </a:p>
          <a:p>
            <a:r>
              <a:rPr lang="en-IN" dirty="0" err="1"/>
              <a:t>data_encoded</a:t>
            </a:r>
            <a:r>
              <a:rPr lang="en-IN" dirty="0"/>
              <a:t> = </a:t>
            </a:r>
            <a:r>
              <a:rPr lang="en-IN" dirty="0" err="1"/>
              <a:t>pd.get_dummies</a:t>
            </a:r>
            <a:r>
              <a:rPr lang="en-IN" dirty="0"/>
              <a:t>(</a:t>
            </a:r>
            <a:r>
              <a:rPr lang="en-IN" dirty="0" err="1"/>
              <a:t>selected_features</a:t>
            </a:r>
            <a:r>
              <a:rPr lang="en-IN" dirty="0"/>
              <a:t>, columns=['</a:t>
            </a:r>
            <a:r>
              <a:rPr lang="en-IN" dirty="0" err="1"/>
              <a:t>ProductID</a:t>
            </a:r>
            <a:r>
              <a:rPr lang="en-IN" dirty="0" smtClean="0"/>
              <a:t>'])</a:t>
            </a:r>
            <a:endParaRPr lang="en-IN" dirty="0"/>
          </a:p>
          <a:p>
            <a:r>
              <a:rPr lang="en-IN" dirty="0"/>
              <a:t>from </a:t>
            </a:r>
            <a:r>
              <a:rPr lang="en-IN" dirty="0" err="1"/>
              <a:t>sklearn.model_selection</a:t>
            </a:r>
            <a:r>
              <a:rPr lang="en-IN" dirty="0"/>
              <a:t> import </a:t>
            </a:r>
            <a:r>
              <a:rPr lang="en-IN" dirty="0" err="1"/>
              <a:t>train_test_split</a:t>
            </a:r>
            <a:endParaRPr lang="en-IN" dirty="0"/>
          </a:p>
          <a:p>
            <a:r>
              <a:rPr lang="en-IN" dirty="0"/>
              <a:t>X = </a:t>
            </a:r>
            <a:r>
              <a:rPr lang="en-IN" dirty="0" err="1"/>
              <a:t>data_encoded.drop</a:t>
            </a:r>
            <a:r>
              <a:rPr lang="en-IN" dirty="0"/>
              <a:t>('</a:t>
            </a:r>
            <a:r>
              <a:rPr lang="en-IN" dirty="0" err="1"/>
              <a:t>SalesAmount</a:t>
            </a:r>
            <a:r>
              <a:rPr lang="en-IN" dirty="0"/>
              <a:t>', axis=1)</a:t>
            </a:r>
            <a:endParaRPr lang="en-IN" dirty="0"/>
          </a:p>
        </p:txBody>
      </p:sp>
    </p:spTree>
    <p:extLst>
      <p:ext uri="{BB962C8B-B14F-4D97-AF65-F5344CB8AC3E}">
        <p14:creationId xmlns:p14="http://schemas.microsoft.com/office/powerpoint/2010/main" val="2793186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25000" lnSpcReduction="20000"/>
          </a:bodyPr>
          <a:lstStyle/>
          <a:p>
            <a:pPr marL="0" indent="0">
              <a:buNone/>
            </a:pPr>
            <a:r>
              <a:rPr lang="en-IN" sz="7200" dirty="0"/>
              <a:t>y = </a:t>
            </a:r>
            <a:r>
              <a:rPr lang="en-IN" sz="7200" dirty="0" err="1"/>
              <a:t>data_encoded</a:t>
            </a:r>
            <a:r>
              <a:rPr lang="en-IN" sz="7200" dirty="0"/>
              <a:t>['</a:t>
            </a:r>
            <a:r>
              <a:rPr lang="en-IN" sz="7200" dirty="0" err="1"/>
              <a:t>SalesAmount</a:t>
            </a:r>
            <a:r>
              <a:rPr lang="en-IN" sz="7200" dirty="0"/>
              <a:t>']</a:t>
            </a:r>
          </a:p>
          <a:p>
            <a:pPr marL="0" indent="0">
              <a:buNone/>
            </a:pPr>
            <a:r>
              <a:rPr lang="en-IN" sz="7200" dirty="0" err="1" smtClean="0"/>
              <a:t>X_train</a:t>
            </a:r>
            <a:r>
              <a:rPr lang="en-IN" sz="7200" dirty="0"/>
              <a:t>, </a:t>
            </a:r>
            <a:r>
              <a:rPr lang="en-IN" sz="7200" dirty="0" err="1"/>
              <a:t>X_test</a:t>
            </a:r>
            <a:r>
              <a:rPr lang="en-IN" sz="7200" dirty="0"/>
              <a:t>, </a:t>
            </a:r>
            <a:r>
              <a:rPr lang="en-IN" sz="7200" dirty="0" err="1"/>
              <a:t>y_train</a:t>
            </a:r>
            <a:r>
              <a:rPr lang="en-IN" sz="7200" dirty="0"/>
              <a:t>, </a:t>
            </a:r>
            <a:r>
              <a:rPr lang="en-IN" sz="7200" dirty="0" err="1"/>
              <a:t>y_test</a:t>
            </a:r>
            <a:r>
              <a:rPr lang="en-IN" sz="7200" dirty="0"/>
              <a:t> = </a:t>
            </a:r>
            <a:r>
              <a:rPr lang="en-IN" sz="7200" dirty="0" err="1"/>
              <a:t>train_test_split</a:t>
            </a:r>
            <a:r>
              <a:rPr lang="en-IN" sz="7200" dirty="0"/>
              <a:t>(X, y, </a:t>
            </a:r>
            <a:r>
              <a:rPr lang="en-IN" sz="7200" dirty="0" err="1"/>
              <a:t>test_size</a:t>
            </a:r>
            <a:r>
              <a:rPr lang="en-IN" sz="7200" dirty="0"/>
              <a:t>=0.2, </a:t>
            </a:r>
            <a:r>
              <a:rPr lang="en-IN" sz="7200" dirty="0" err="1"/>
              <a:t>random_state</a:t>
            </a:r>
            <a:r>
              <a:rPr lang="en-IN" sz="7200" dirty="0"/>
              <a:t>=42</a:t>
            </a:r>
            <a:r>
              <a:rPr lang="en-IN" sz="7200" dirty="0" smtClean="0"/>
              <a:t>)</a:t>
            </a:r>
            <a:endParaRPr lang="en-IN" sz="7200" dirty="0"/>
          </a:p>
          <a:p>
            <a:pPr marL="0" indent="0">
              <a:buNone/>
            </a:pPr>
            <a:r>
              <a:rPr lang="en-IN" sz="7200" dirty="0"/>
              <a:t>from </a:t>
            </a:r>
            <a:r>
              <a:rPr lang="en-IN" sz="7200" dirty="0" err="1"/>
              <a:t>sklearn.preprocessing</a:t>
            </a:r>
            <a:r>
              <a:rPr lang="en-IN" sz="7200" dirty="0"/>
              <a:t> import </a:t>
            </a:r>
            <a:r>
              <a:rPr lang="en-IN" sz="7200" dirty="0" err="1"/>
              <a:t>MinMaxScaler</a:t>
            </a:r>
            <a:endParaRPr lang="en-IN" sz="7200" dirty="0"/>
          </a:p>
          <a:p>
            <a:pPr marL="0" indent="0">
              <a:buNone/>
            </a:pPr>
            <a:r>
              <a:rPr lang="en-IN" sz="7200" dirty="0" err="1"/>
              <a:t>scaler</a:t>
            </a:r>
            <a:r>
              <a:rPr lang="en-IN" sz="7200" dirty="0"/>
              <a:t> = </a:t>
            </a:r>
            <a:r>
              <a:rPr lang="en-IN" sz="7200" dirty="0" err="1"/>
              <a:t>MinMaxScaler</a:t>
            </a:r>
            <a:r>
              <a:rPr lang="en-IN" sz="7200" dirty="0"/>
              <a:t>()</a:t>
            </a:r>
          </a:p>
          <a:p>
            <a:pPr marL="0" indent="0">
              <a:buNone/>
            </a:pPr>
            <a:r>
              <a:rPr lang="en-IN" sz="7200" dirty="0" err="1"/>
              <a:t>X_train</a:t>
            </a:r>
            <a:r>
              <a:rPr lang="en-IN" sz="7200" dirty="0"/>
              <a:t>[['Promotions']] = </a:t>
            </a:r>
            <a:r>
              <a:rPr lang="en-IN" sz="7200" dirty="0" err="1"/>
              <a:t>scaler.fit_transform</a:t>
            </a:r>
            <a:r>
              <a:rPr lang="en-IN" sz="7200" dirty="0"/>
              <a:t>(</a:t>
            </a:r>
            <a:r>
              <a:rPr lang="en-IN" sz="7200" dirty="0" err="1"/>
              <a:t>X_train</a:t>
            </a:r>
            <a:r>
              <a:rPr lang="en-IN" sz="7200" dirty="0"/>
              <a:t>[['Promotions']])</a:t>
            </a:r>
          </a:p>
          <a:p>
            <a:pPr marL="0" indent="0">
              <a:buNone/>
            </a:pPr>
            <a:r>
              <a:rPr lang="en-IN" sz="7200" dirty="0" err="1"/>
              <a:t>X_test</a:t>
            </a:r>
            <a:r>
              <a:rPr lang="en-IN" sz="7200" dirty="0"/>
              <a:t>[['Promotions']] = </a:t>
            </a:r>
            <a:r>
              <a:rPr lang="en-IN" sz="7200" dirty="0" err="1"/>
              <a:t>scaler.transform</a:t>
            </a:r>
            <a:r>
              <a:rPr lang="en-IN" sz="7200" dirty="0"/>
              <a:t>(</a:t>
            </a:r>
            <a:r>
              <a:rPr lang="en-IN" sz="7200" dirty="0" err="1"/>
              <a:t>X_test</a:t>
            </a:r>
            <a:r>
              <a:rPr lang="en-IN" sz="7200" dirty="0"/>
              <a:t>[['Promotions'])</a:t>
            </a:r>
          </a:p>
          <a:p>
            <a:pPr marL="0" indent="0">
              <a:buNone/>
            </a:pPr>
            <a:endParaRPr lang="en-IN" sz="7200" dirty="0"/>
          </a:p>
          <a:p>
            <a:pPr marL="0" indent="0">
              <a:buNone/>
            </a:pPr>
            <a:r>
              <a:rPr lang="en-IN" sz="7200" dirty="0"/>
              <a:t/>
            </a:r>
            <a:br>
              <a:rPr lang="en-IN" sz="7200" dirty="0"/>
            </a:br>
            <a:endParaRPr lang="en-IN" sz="7200" dirty="0"/>
          </a:p>
          <a:p>
            <a:endParaRPr lang="en-IN" dirty="0"/>
          </a:p>
        </p:txBody>
      </p:sp>
    </p:spTree>
    <p:extLst>
      <p:ext uri="{BB962C8B-B14F-4D97-AF65-F5344CB8AC3E}">
        <p14:creationId xmlns:p14="http://schemas.microsoft.com/office/powerpoint/2010/main" val="6044603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30</TotalTime>
  <Words>715</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Future sales prediction   Team members:                            Srudhi A                                               Sushmitha S                                               Saleeka Barwin P                                              Aswathy Asokan                                              Thanisha.T </vt:lpstr>
      <vt:lpstr>PowerPoint Presentation</vt:lpstr>
      <vt:lpstr>Dataset</vt:lpstr>
      <vt:lpstr>PowerPoint Presentation</vt:lpstr>
      <vt:lpstr>PowerPoint Presentation</vt:lpstr>
      <vt:lpstr>PowerPoint Presentation</vt:lpstr>
      <vt:lpstr>Preprocessing</vt:lpstr>
      <vt:lpstr>Codings</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cp:revision>
  <dcterms:created xsi:type="dcterms:W3CDTF">2023-10-17T10:11:01Z</dcterms:created>
  <dcterms:modified xsi:type="dcterms:W3CDTF">2023-10-18T08:40:14Z</dcterms:modified>
</cp:coreProperties>
</file>