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564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2855" y="912825"/>
            <a:ext cx="155752" cy="1146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iteja-ganapaneni" TargetMode="External"/><Relationship Id="rId2" Type="http://schemas.openxmlformats.org/officeDocument/2006/relationships/hyperlink" Target="mailto:ganapanenisaiteja59@gmail.com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92394"/>
            <a:ext cx="6886575" cy="194183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0"/>
              </a:spcBef>
            </a:pPr>
            <a:r>
              <a:rPr sz="1950" b="1" spc="-190" dirty="0">
                <a:latin typeface="Tahoma"/>
                <a:cs typeface="Tahoma"/>
              </a:rPr>
              <a:t>S</a:t>
            </a:r>
            <a:r>
              <a:rPr lang="en-US" sz="1950" b="1" spc="-190" dirty="0">
                <a:latin typeface="Tahoma"/>
                <a:cs typeface="Tahoma"/>
              </a:rPr>
              <a:t>RUHAAS K</a:t>
            </a:r>
            <a:r>
              <a:rPr lang="en-IN" sz="1950" b="1" spc="-190" dirty="0">
                <a:latin typeface="Tahoma"/>
                <a:cs typeface="Tahoma"/>
              </a:rPr>
              <a:t>ARTHI ARIGELA</a:t>
            </a:r>
            <a:endParaRPr sz="1950" dirty="0">
              <a:latin typeface="Tahoma"/>
              <a:cs typeface="Tahoma"/>
            </a:endParaRPr>
          </a:p>
          <a:p>
            <a:pPr marL="2475865" marR="73025" indent="-1939289">
              <a:lnSpc>
                <a:spcPct val="139100"/>
              </a:lnSpc>
              <a:spcBef>
                <a:spcPts val="15"/>
              </a:spcBef>
            </a:pPr>
            <a:r>
              <a:rPr sz="1100" spc="-10">
                <a:latin typeface="Tahoma"/>
                <a:cs typeface="Tahoma"/>
                <a:hlinkClick r:id="rId2"/>
              </a:rPr>
              <a:t>@</a:t>
            </a:r>
            <a:r>
              <a:rPr sz="1100" spc="-10" dirty="0">
                <a:latin typeface="Tahoma"/>
                <a:cs typeface="Tahoma"/>
                <a:hlinkClick r:id="rId2"/>
              </a:rPr>
              <a:t>gmail.com</a:t>
            </a:r>
            <a:r>
              <a:rPr sz="1100" spc="-10" dirty="0">
                <a:latin typeface="Wingdings"/>
                <a:cs typeface="Wingdings"/>
              </a:rPr>
              <a:t></a:t>
            </a:r>
            <a:r>
              <a:rPr sz="1100" spc="-10" dirty="0">
                <a:latin typeface="Tahoma"/>
                <a:cs typeface="Tahoma"/>
              </a:rPr>
              <a:t>+91-9110315383|linkedin.com/in/ganapaneni-sai-teja-06836032b| </a:t>
            </a:r>
            <a:r>
              <a:rPr sz="11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https://github.com/Saiteja-ganapaneni</a:t>
            </a:r>
            <a:endParaRPr sz="1100" dirty="0">
              <a:latin typeface="Tahoma"/>
              <a:cs typeface="Tahoma"/>
            </a:endParaRPr>
          </a:p>
          <a:p>
            <a:pPr marL="131445">
              <a:lnSpc>
                <a:spcPct val="100000"/>
              </a:lnSpc>
              <a:spcBef>
                <a:spcPts val="570"/>
              </a:spcBef>
            </a:pP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PROFILE</a:t>
            </a:r>
            <a:endParaRPr sz="1200" dirty="0">
              <a:latin typeface="Tahoma"/>
              <a:cs typeface="Tahoma"/>
            </a:endParaRPr>
          </a:p>
          <a:p>
            <a:pPr marL="12700" marR="5080" indent="123189">
              <a:lnSpc>
                <a:spcPct val="100899"/>
              </a:lnSpc>
              <a:spcBef>
                <a:spcPts val="209"/>
              </a:spcBef>
            </a:pPr>
            <a:r>
              <a:rPr sz="1100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passionate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and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results-</a:t>
            </a:r>
            <a:r>
              <a:rPr sz="1100" dirty="0">
                <a:latin typeface="Tahoma"/>
                <a:cs typeface="Tahoma"/>
              </a:rPr>
              <a:t>driven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Computer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Science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student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strong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foundation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data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science,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software </a:t>
            </a:r>
            <a:r>
              <a:rPr sz="1100" spc="-30" dirty="0">
                <a:latin typeface="Tahoma"/>
                <a:cs typeface="Tahoma"/>
              </a:rPr>
              <a:t>development,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and</a:t>
            </a:r>
            <a:r>
              <a:rPr sz="1100" spc="-35" dirty="0">
                <a:latin typeface="Tahoma"/>
                <a:cs typeface="Tahoma"/>
              </a:rPr>
              <a:t> problem-</a:t>
            </a:r>
            <a:r>
              <a:rPr sz="1100" spc="-25" dirty="0">
                <a:latin typeface="Tahoma"/>
                <a:cs typeface="Tahoma"/>
              </a:rPr>
              <a:t>solving.</a:t>
            </a:r>
            <a:r>
              <a:rPr sz="1100" spc="-20" dirty="0">
                <a:latin typeface="Tahoma"/>
                <a:cs typeface="Tahoma"/>
              </a:rPr>
              <a:t> Skilled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Python,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Java,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and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JavaScript,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with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hands-</a:t>
            </a:r>
            <a:r>
              <a:rPr sz="1100" dirty="0">
                <a:latin typeface="Tahoma"/>
                <a:cs typeface="Tahoma"/>
              </a:rPr>
              <a:t>on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experience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full-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spc="-20" dirty="0">
                <a:latin typeface="Tahoma"/>
                <a:cs typeface="Tahoma"/>
              </a:rPr>
              <a:t>stack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development,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visualization,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and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cloud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computing.</a:t>
            </a:r>
            <a:endParaRPr sz="1100" dirty="0">
              <a:latin typeface="Tahoma"/>
              <a:cs typeface="Tahoma"/>
            </a:endParaRPr>
          </a:p>
          <a:p>
            <a:pPr marL="131445">
              <a:lnSpc>
                <a:spcPct val="100000"/>
              </a:lnSpc>
              <a:spcBef>
                <a:spcPts val="484"/>
              </a:spcBef>
            </a:pP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SKILLS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795" y="2312262"/>
            <a:ext cx="2760345" cy="181546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100" b="1" spc="-10" dirty="0">
                <a:latin typeface="Tahoma"/>
                <a:cs typeface="Tahoma"/>
              </a:rPr>
              <a:t>Languages</a:t>
            </a:r>
            <a:endParaRPr sz="1100">
              <a:latin typeface="Tahoma"/>
              <a:cs typeface="Tahoma"/>
            </a:endParaRPr>
          </a:p>
          <a:p>
            <a:pPr marL="18415">
              <a:lnSpc>
                <a:spcPct val="100000"/>
              </a:lnSpc>
              <a:spcBef>
                <a:spcPts val="204"/>
              </a:spcBef>
            </a:pPr>
            <a:r>
              <a:rPr sz="1100" dirty="0">
                <a:latin typeface="Tahoma"/>
                <a:cs typeface="Tahoma"/>
              </a:rPr>
              <a:t>Java,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Python,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JavaScript</a:t>
            </a:r>
            <a:endParaRPr sz="1100">
              <a:latin typeface="Tahoma"/>
              <a:cs typeface="Tahoma"/>
            </a:endParaRPr>
          </a:p>
          <a:p>
            <a:pPr marL="48895">
              <a:lnSpc>
                <a:spcPct val="100000"/>
              </a:lnSpc>
              <a:spcBef>
                <a:spcPts val="300"/>
              </a:spcBef>
            </a:pPr>
            <a:r>
              <a:rPr sz="1100" b="1" spc="-10" dirty="0">
                <a:latin typeface="Tahoma"/>
                <a:cs typeface="Tahoma"/>
              </a:rPr>
              <a:t>FRAMEWORKS</a:t>
            </a:r>
            <a:endParaRPr sz="1100">
              <a:latin typeface="Tahoma"/>
              <a:cs typeface="Tahoma"/>
            </a:endParaRPr>
          </a:p>
          <a:p>
            <a:pPr marL="48895">
              <a:lnSpc>
                <a:spcPct val="100000"/>
              </a:lnSpc>
              <a:spcBef>
                <a:spcPts val="315"/>
              </a:spcBef>
            </a:pPr>
            <a:r>
              <a:rPr sz="1100" dirty="0">
                <a:latin typeface="Tahoma"/>
                <a:cs typeface="Tahoma"/>
              </a:rPr>
              <a:t>React,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React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JS</a:t>
            </a:r>
            <a:endParaRPr sz="1100">
              <a:latin typeface="Tahoma"/>
              <a:cs typeface="Tahoma"/>
            </a:endParaRPr>
          </a:p>
          <a:p>
            <a:pPr marL="48895">
              <a:lnSpc>
                <a:spcPct val="100000"/>
              </a:lnSpc>
              <a:spcBef>
                <a:spcPts val="195"/>
              </a:spcBef>
            </a:pPr>
            <a:r>
              <a:rPr sz="1100" b="1" dirty="0">
                <a:latin typeface="Tahoma"/>
                <a:cs typeface="Tahoma"/>
              </a:rPr>
              <a:t>Developer</a:t>
            </a:r>
            <a:r>
              <a:rPr sz="1100" b="1" spc="-50" dirty="0">
                <a:latin typeface="Tahoma"/>
                <a:cs typeface="Tahoma"/>
              </a:rPr>
              <a:t> </a:t>
            </a:r>
            <a:r>
              <a:rPr sz="1100" b="1" spc="-10" dirty="0">
                <a:latin typeface="Tahoma"/>
                <a:cs typeface="Tahoma"/>
              </a:rPr>
              <a:t>Tools</a:t>
            </a:r>
            <a:endParaRPr sz="1100">
              <a:latin typeface="Tahoma"/>
              <a:cs typeface="Tahoma"/>
            </a:endParaRPr>
          </a:p>
          <a:p>
            <a:pPr marL="48895" marR="5080">
              <a:lnSpc>
                <a:spcPts val="1540"/>
              </a:lnSpc>
              <a:spcBef>
                <a:spcPts val="45"/>
              </a:spcBef>
            </a:pPr>
            <a:r>
              <a:rPr sz="1100" dirty="0">
                <a:latin typeface="Tahoma"/>
                <a:cs typeface="Tahoma"/>
              </a:rPr>
              <a:t>Git,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VS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Code,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Visual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Studio,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Eclipse,</a:t>
            </a:r>
            <a:r>
              <a:rPr sz="1100" spc="-10" dirty="0">
                <a:latin typeface="Tahoma"/>
                <a:cs typeface="Tahoma"/>
              </a:rPr>
              <a:t> Jupyter notebook</a:t>
            </a:r>
            <a:endParaRPr sz="1100">
              <a:latin typeface="Tahoma"/>
              <a:cs typeface="Tahoma"/>
            </a:endParaRPr>
          </a:p>
          <a:p>
            <a:pPr marL="48895">
              <a:lnSpc>
                <a:spcPct val="100000"/>
              </a:lnSpc>
              <a:spcBef>
                <a:spcPts val="210"/>
              </a:spcBef>
            </a:pPr>
            <a:r>
              <a:rPr sz="1100" b="1" spc="-185" dirty="0">
                <a:latin typeface="Tahoma"/>
                <a:cs typeface="Tahoma"/>
              </a:rPr>
              <a:t>Web</a:t>
            </a:r>
            <a:r>
              <a:rPr sz="1100" b="1" spc="20" dirty="0">
                <a:latin typeface="Tahoma"/>
                <a:cs typeface="Tahoma"/>
              </a:rPr>
              <a:t> </a:t>
            </a:r>
            <a:r>
              <a:rPr sz="1100" b="1" spc="-10" dirty="0">
                <a:latin typeface="Tahoma"/>
                <a:cs typeface="Tahoma"/>
              </a:rPr>
              <a:t>Technologies</a:t>
            </a:r>
            <a:endParaRPr sz="1100">
              <a:latin typeface="Tahoma"/>
              <a:cs typeface="Tahoma"/>
            </a:endParaRPr>
          </a:p>
          <a:p>
            <a:pPr marL="48895">
              <a:lnSpc>
                <a:spcPct val="100000"/>
              </a:lnSpc>
              <a:spcBef>
                <a:spcPts val="300"/>
              </a:spcBef>
            </a:pPr>
            <a:r>
              <a:rPr sz="1100" spc="-75" dirty="0">
                <a:latin typeface="Tahoma"/>
                <a:cs typeface="Tahoma"/>
              </a:rPr>
              <a:t>XML,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CSS3,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HTML5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2801" y="2388464"/>
            <a:ext cx="2890520" cy="176974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204"/>
              </a:spcBef>
            </a:pPr>
            <a:r>
              <a:rPr sz="1100" b="1" spc="-114" dirty="0">
                <a:latin typeface="Tahoma"/>
                <a:cs typeface="Tahoma"/>
              </a:rPr>
              <a:t>Data</a:t>
            </a:r>
            <a:r>
              <a:rPr sz="1100" b="1" spc="-55" dirty="0">
                <a:latin typeface="Tahoma"/>
                <a:cs typeface="Tahoma"/>
              </a:rPr>
              <a:t> </a:t>
            </a:r>
            <a:r>
              <a:rPr sz="1100" b="1" spc="-114" dirty="0">
                <a:latin typeface="Tahoma"/>
                <a:cs typeface="Tahoma"/>
              </a:rPr>
              <a:t>Base</a:t>
            </a:r>
            <a:r>
              <a:rPr sz="1100" b="1" spc="-50" dirty="0">
                <a:latin typeface="Tahoma"/>
                <a:cs typeface="Tahoma"/>
              </a:rPr>
              <a:t> </a:t>
            </a:r>
            <a:r>
              <a:rPr sz="1100" b="1" spc="-10" dirty="0">
                <a:latin typeface="Tahoma"/>
                <a:cs typeface="Tahoma"/>
              </a:rPr>
              <a:t>Languages</a:t>
            </a:r>
            <a:endParaRPr sz="1100">
              <a:latin typeface="Tahoma"/>
              <a:cs typeface="Tahoma"/>
            </a:endParaRPr>
          </a:p>
          <a:p>
            <a:pPr marL="42545">
              <a:lnSpc>
                <a:spcPct val="100000"/>
              </a:lnSpc>
              <a:spcBef>
                <a:spcPts val="110"/>
              </a:spcBef>
            </a:pPr>
            <a:r>
              <a:rPr sz="1100" spc="-20" dirty="0">
                <a:latin typeface="Tahoma"/>
                <a:cs typeface="Tahoma"/>
              </a:rPr>
              <a:t>My</a:t>
            </a:r>
            <a:r>
              <a:rPr sz="1100" spc="-1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SQL</a:t>
            </a:r>
            <a:endParaRPr sz="1100">
              <a:latin typeface="Tahoma"/>
              <a:cs typeface="Tahoma"/>
            </a:endParaRPr>
          </a:p>
          <a:p>
            <a:pPr marL="27305" marR="1637030" indent="15240">
              <a:lnSpc>
                <a:spcPct val="122800"/>
              </a:lnSpc>
              <a:spcBef>
                <a:spcPts val="10"/>
              </a:spcBef>
            </a:pPr>
            <a:r>
              <a:rPr sz="1100" b="1" spc="-120" dirty="0">
                <a:latin typeface="Tahoma"/>
                <a:cs typeface="Tahoma"/>
              </a:rPr>
              <a:t>Data</a:t>
            </a:r>
            <a:r>
              <a:rPr sz="1100" b="1" spc="-80" dirty="0">
                <a:latin typeface="Tahoma"/>
                <a:cs typeface="Tahoma"/>
              </a:rPr>
              <a:t> </a:t>
            </a:r>
            <a:r>
              <a:rPr sz="1100" b="1" spc="-10" dirty="0">
                <a:latin typeface="Tahoma"/>
                <a:cs typeface="Tahoma"/>
              </a:rPr>
              <a:t>Visualization </a:t>
            </a:r>
            <a:r>
              <a:rPr sz="1100" spc="-40" dirty="0">
                <a:latin typeface="Tahoma"/>
                <a:cs typeface="Tahoma"/>
              </a:rPr>
              <a:t>PowerBi,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Tableau </a:t>
            </a:r>
            <a:r>
              <a:rPr sz="1100" b="1" spc="-105" dirty="0">
                <a:latin typeface="Tahoma"/>
                <a:cs typeface="Tahoma"/>
              </a:rPr>
              <a:t>Operating</a:t>
            </a:r>
            <a:r>
              <a:rPr sz="1100" b="1" spc="60" dirty="0">
                <a:latin typeface="Tahoma"/>
                <a:cs typeface="Tahoma"/>
              </a:rPr>
              <a:t> </a:t>
            </a:r>
            <a:r>
              <a:rPr sz="1100" b="1" spc="-10" dirty="0">
                <a:latin typeface="Tahoma"/>
                <a:cs typeface="Tahoma"/>
              </a:rPr>
              <a:t>Systems</a:t>
            </a:r>
            <a:endParaRPr sz="1100">
              <a:latin typeface="Tahoma"/>
              <a:cs typeface="Tahoma"/>
            </a:endParaRPr>
          </a:p>
          <a:p>
            <a:pPr marL="42545">
              <a:lnSpc>
                <a:spcPct val="100000"/>
              </a:lnSpc>
              <a:spcBef>
                <a:spcPts val="310"/>
              </a:spcBef>
            </a:pPr>
            <a:r>
              <a:rPr sz="1100" spc="-70" dirty="0">
                <a:latin typeface="Tahoma"/>
                <a:cs typeface="Tahoma"/>
              </a:rPr>
              <a:t>Windows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(All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Variants),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UNIX,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Linux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100" b="1" dirty="0">
                <a:latin typeface="Tahoma"/>
                <a:cs typeface="Tahoma"/>
              </a:rPr>
              <a:t>Course</a:t>
            </a:r>
            <a:r>
              <a:rPr sz="1100" b="1" spc="-45" dirty="0">
                <a:latin typeface="Tahoma"/>
                <a:cs typeface="Tahoma"/>
              </a:rPr>
              <a:t> </a:t>
            </a:r>
            <a:r>
              <a:rPr sz="1100" b="1" spc="-20" dirty="0">
                <a:latin typeface="Tahoma"/>
                <a:cs typeface="Tahoma"/>
              </a:rPr>
              <a:t>Work</a:t>
            </a:r>
            <a:endParaRPr sz="1100">
              <a:latin typeface="Tahoma"/>
              <a:cs typeface="Tahoma"/>
            </a:endParaRPr>
          </a:p>
          <a:p>
            <a:pPr marL="55244" marR="5080" indent="1270">
              <a:lnSpc>
                <a:spcPct val="100000"/>
              </a:lnSpc>
              <a:spcBef>
                <a:spcPts val="204"/>
              </a:spcBef>
            </a:pPr>
            <a:r>
              <a:rPr sz="1100" dirty="0">
                <a:latin typeface="Tahoma"/>
                <a:cs typeface="Tahoma"/>
              </a:rPr>
              <a:t>DSA,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Operating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Systems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Object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Oriented </a:t>
            </a:r>
            <a:r>
              <a:rPr sz="1100" dirty="0">
                <a:latin typeface="Tahoma"/>
                <a:cs typeface="Tahoma"/>
              </a:rPr>
              <a:t>Programming,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Database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Management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System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4385204"/>
            <a:ext cx="6783070" cy="138176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200" b="1" u="heavy" spc="-1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PROFESSIONAL</a:t>
            </a:r>
            <a:r>
              <a:rPr sz="1200" b="1" u="heavy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b="1" u="heavy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EXPERIENCE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34"/>
              </a:spcBef>
              <a:tabLst>
                <a:tab pos="5068570" algn="l"/>
              </a:tabLst>
            </a:pPr>
            <a:r>
              <a:rPr sz="1100" b="1" spc="-125" dirty="0">
                <a:latin typeface="Tahoma"/>
                <a:cs typeface="Tahoma"/>
              </a:rPr>
              <a:t>Member</a:t>
            </a:r>
            <a:r>
              <a:rPr sz="1100" b="1" spc="-25" dirty="0">
                <a:latin typeface="Tahoma"/>
                <a:cs typeface="Tahoma"/>
              </a:rPr>
              <a:t> </a:t>
            </a:r>
            <a:r>
              <a:rPr sz="1100" b="1" spc="-114" dirty="0">
                <a:latin typeface="Tahoma"/>
                <a:cs typeface="Tahoma"/>
              </a:rPr>
              <a:t>Of</a:t>
            </a:r>
            <a:r>
              <a:rPr sz="1100" b="1" spc="-20" dirty="0">
                <a:latin typeface="Tahoma"/>
                <a:cs typeface="Tahoma"/>
              </a:rPr>
              <a:t> </a:t>
            </a:r>
            <a:r>
              <a:rPr sz="1100" b="1" spc="-114" dirty="0">
                <a:latin typeface="Tahoma"/>
                <a:cs typeface="Tahoma"/>
              </a:rPr>
              <a:t>Computer</a:t>
            </a:r>
            <a:r>
              <a:rPr sz="1100" b="1" spc="-20" dirty="0">
                <a:latin typeface="Tahoma"/>
                <a:cs typeface="Tahoma"/>
              </a:rPr>
              <a:t> </a:t>
            </a:r>
            <a:r>
              <a:rPr sz="1100" b="1" spc="-100" dirty="0">
                <a:latin typeface="Tahoma"/>
                <a:cs typeface="Tahoma"/>
              </a:rPr>
              <a:t>Society</a:t>
            </a:r>
            <a:r>
              <a:rPr sz="1100" b="1" spc="-20" dirty="0">
                <a:latin typeface="Tahoma"/>
                <a:cs typeface="Tahoma"/>
              </a:rPr>
              <a:t> </a:t>
            </a:r>
            <a:r>
              <a:rPr sz="1100" b="1" spc="-125" dirty="0">
                <a:latin typeface="Tahoma"/>
                <a:cs typeface="Tahoma"/>
              </a:rPr>
              <a:t>Of</a:t>
            </a:r>
            <a:r>
              <a:rPr sz="1100" b="1" spc="-20" dirty="0">
                <a:latin typeface="Tahoma"/>
                <a:cs typeface="Tahoma"/>
              </a:rPr>
              <a:t> India</a:t>
            </a:r>
            <a:r>
              <a:rPr sz="1100" b="1" dirty="0">
                <a:latin typeface="Tahoma"/>
                <a:cs typeface="Tahoma"/>
              </a:rPr>
              <a:t>	</a:t>
            </a:r>
            <a:r>
              <a:rPr sz="1100" spc="-95" dirty="0">
                <a:latin typeface="Tahoma"/>
                <a:cs typeface="Tahoma"/>
              </a:rPr>
              <a:t>Jan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5" dirty="0">
                <a:latin typeface="Tahoma"/>
                <a:cs typeface="Tahoma"/>
              </a:rPr>
              <a:t>2023–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85" dirty="0">
                <a:latin typeface="Tahoma"/>
                <a:cs typeface="Tahoma"/>
              </a:rPr>
              <a:t>Present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0" dirty="0">
                <a:latin typeface="Tahoma"/>
                <a:cs typeface="Tahoma"/>
              </a:rPr>
              <a:t>CSI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35" dirty="0">
                <a:latin typeface="Tahoma"/>
                <a:cs typeface="Tahoma"/>
              </a:rPr>
              <a:t>CMR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CET</a:t>
            </a:r>
            <a:endParaRPr sz="1100">
              <a:latin typeface="Tahoma"/>
              <a:cs typeface="Tahoma"/>
            </a:endParaRPr>
          </a:p>
          <a:p>
            <a:pPr marL="469900" marR="29845" indent="-229235">
              <a:lnSpc>
                <a:spcPct val="100899"/>
              </a:lnSpc>
              <a:spcBef>
                <a:spcPts val="190"/>
              </a:spcBef>
              <a:buFont typeface="Symbol"/>
              <a:buChar char=""/>
              <a:tabLst>
                <a:tab pos="469900" algn="l"/>
              </a:tabLst>
            </a:pPr>
            <a:r>
              <a:rPr sz="1100" dirty="0">
                <a:latin typeface="Tahoma"/>
                <a:cs typeface="Tahoma"/>
              </a:rPr>
              <a:t>Active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Member: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Engaged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CSI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by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attending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various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technical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seminars,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workshops,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webinars, </a:t>
            </a:r>
            <a:r>
              <a:rPr sz="1100" dirty="0">
                <a:latin typeface="Tahoma"/>
                <a:cs typeface="Tahoma"/>
              </a:rPr>
              <a:t>enhancing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knowledge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emerging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technologies.</a:t>
            </a:r>
            <a:endParaRPr sz="1100">
              <a:latin typeface="Tahoma"/>
              <a:cs typeface="Tahoma"/>
            </a:endParaRPr>
          </a:p>
          <a:p>
            <a:pPr marL="469900" marR="485775" indent="-229235">
              <a:lnSpc>
                <a:spcPct val="100000"/>
              </a:lnSpc>
              <a:spcBef>
                <a:spcPts val="15"/>
              </a:spcBef>
              <a:buFont typeface="Symbol"/>
              <a:buChar char=""/>
              <a:tabLst>
                <a:tab pos="469900" algn="l"/>
              </a:tabLst>
            </a:pPr>
            <a:r>
              <a:rPr sz="1100" dirty="0">
                <a:latin typeface="Tahoma"/>
                <a:cs typeface="Tahoma"/>
              </a:rPr>
              <a:t>Leadership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Roles: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Contributed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organizing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technical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events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hackathons,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helping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event </a:t>
            </a:r>
            <a:r>
              <a:rPr sz="1100" dirty="0">
                <a:latin typeface="Tahoma"/>
                <a:cs typeface="Tahoma"/>
              </a:rPr>
              <a:t>planning,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coordination,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execution.</a:t>
            </a:r>
            <a:endParaRPr sz="1100">
              <a:latin typeface="Tahoma"/>
              <a:cs typeface="Tahoma"/>
            </a:endParaRPr>
          </a:p>
          <a:p>
            <a:pPr marR="240665" algn="ctr">
              <a:lnSpc>
                <a:spcPct val="100000"/>
              </a:lnSpc>
              <a:spcBef>
                <a:spcPts val="484"/>
              </a:spcBef>
            </a:pP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EDUCATION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5771769"/>
            <a:ext cx="2858770" cy="2098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Tahoma"/>
                <a:cs typeface="Tahoma"/>
              </a:rPr>
              <a:t>Bachelor</a:t>
            </a:r>
            <a:r>
              <a:rPr sz="1000" b="1" spc="-30" dirty="0">
                <a:latin typeface="Tahoma"/>
                <a:cs typeface="Tahoma"/>
              </a:rPr>
              <a:t> </a:t>
            </a:r>
            <a:r>
              <a:rPr sz="1000" b="1" dirty="0">
                <a:latin typeface="Tahoma"/>
                <a:cs typeface="Tahoma"/>
              </a:rPr>
              <a:t>of</a:t>
            </a:r>
            <a:r>
              <a:rPr sz="1000" b="1" spc="-25" dirty="0">
                <a:latin typeface="Tahoma"/>
                <a:cs typeface="Tahoma"/>
              </a:rPr>
              <a:t> </a:t>
            </a:r>
            <a:r>
              <a:rPr sz="1000" b="1" dirty="0">
                <a:latin typeface="Tahoma"/>
                <a:cs typeface="Tahoma"/>
              </a:rPr>
              <a:t>Technology</a:t>
            </a:r>
            <a:r>
              <a:rPr sz="1000" b="1" spc="-10" dirty="0">
                <a:latin typeface="Tahoma"/>
                <a:cs typeface="Tahoma"/>
              </a:rPr>
              <a:t> </a:t>
            </a:r>
            <a:r>
              <a:rPr sz="1000" b="1" dirty="0">
                <a:latin typeface="Tahoma"/>
                <a:cs typeface="Tahoma"/>
              </a:rPr>
              <a:t>in</a:t>
            </a:r>
            <a:r>
              <a:rPr sz="1000" b="1" spc="-25" dirty="0">
                <a:latin typeface="Tahoma"/>
                <a:cs typeface="Tahoma"/>
              </a:rPr>
              <a:t> </a:t>
            </a:r>
            <a:r>
              <a:rPr sz="1000" b="1" dirty="0">
                <a:latin typeface="Tahoma"/>
                <a:cs typeface="Tahoma"/>
              </a:rPr>
              <a:t>Computer</a:t>
            </a:r>
            <a:r>
              <a:rPr sz="1000" b="1" spc="-30" dirty="0">
                <a:latin typeface="Tahoma"/>
                <a:cs typeface="Tahoma"/>
              </a:rPr>
              <a:t> </a:t>
            </a:r>
            <a:r>
              <a:rPr sz="1000" b="1" spc="-10" dirty="0">
                <a:latin typeface="Tahoma"/>
                <a:cs typeface="Tahoma"/>
              </a:rPr>
              <a:t>Science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00" dirty="0">
                <a:latin typeface="Tahoma"/>
                <a:cs typeface="Tahoma"/>
              </a:rPr>
              <a:t>CMR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College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Engineering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Technology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100" dirty="0">
                <a:latin typeface="Tahoma"/>
                <a:cs typeface="Tahoma"/>
              </a:rPr>
              <a:t>CGPA: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7.8</a:t>
            </a:r>
            <a:endParaRPr sz="1100">
              <a:latin typeface="Tahoma"/>
              <a:cs typeface="Tahoma"/>
            </a:endParaRPr>
          </a:p>
          <a:p>
            <a:pPr marL="12700" marR="676910">
              <a:lnSpc>
                <a:spcPct val="105900"/>
              </a:lnSpc>
              <a:spcBef>
                <a:spcPts val="130"/>
              </a:spcBef>
            </a:pPr>
            <a:r>
              <a:rPr sz="1100" b="1" dirty="0">
                <a:latin typeface="Tahoma"/>
                <a:cs typeface="Tahoma"/>
              </a:rPr>
              <a:t>Class</a:t>
            </a:r>
            <a:r>
              <a:rPr sz="1100" b="1" spc="-30" dirty="0">
                <a:latin typeface="Tahoma"/>
                <a:cs typeface="Tahoma"/>
              </a:rPr>
              <a:t> </a:t>
            </a:r>
            <a:r>
              <a:rPr sz="1100" b="1" dirty="0">
                <a:latin typeface="Tahoma"/>
                <a:cs typeface="Tahoma"/>
              </a:rPr>
              <a:t>12</a:t>
            </a:r>
            <a:r>
              <a:rPr sz="1100" b="1" spc="-30" dirty="0">
                <a:latin typeface="Tahoma"/>
                <a:cs typeface="Tahoma"/>
              </a:rPr>
              <a:t> </a:t>
            </a:r>
            <a:r>
              <a:rPr sz="1100" b="1" dirty="0">
                <a:latin typeface="Tahoma"/>
                <a:cs typeface="Tahoma"/>
              </a:rPr>
              <a:t>(Intermediate</a:t>
            </a:r>
            <a:r>
              <a:rPr sz="1100" b="1" spc="-10" dirty="0">
                <a:latin typeface="Tahoma"/>
                <a:cs typeface="Tahoma"/>
              </a:rPr>
              <a:t> </a:t>
            </a:r>
            <a:r>
              <a:rPr sz="1100" b="1" dirty="0">
                <a:latin typeface="Tahoma"/>
                <a:cs typeface="Tahoma"/>
              </a:rPr>
              <a:t>–</a:t>
            </a:r>
            <a:r>
              <a:rPr sz="1100" b="1" spc="-25" dirty="0">
                <a:latin typeface="Tahoma"/>
                <a:cs typeface="Tahoma"/>
              </a:rPr>
              <a:t> </a:t>
            </a:r>
            <a:r>
              <a:rPr sz="1100" b="1" spc="-20" dirty="0">
                <a:latin typeface="Tahoma"/>
                <a:cs typeface="Tahoma"/>
              </a:rPr>
              <a:t>MPC) </a:t>
            </a:r>
            <a:r>
              <a:rPr sz="1150" spc="-25" dirty="0">
                <a:latin typeface="Tahoma"/>
                <a:cs typeface="Tahoma"/>
              </a:rPr>
              <a:t>Resonance</a:t>
            </a:r>
            <a:r>
              <a:rPr sz="1150" spc="-45" dirty="0">
                <a:latin typeface="Tahoma"/>
                <a:cs typeface="Tahoma"/>
              </a:rPr>
              <a:t> </a:t>
            </a:r>
            <a:r>
              <a:rPr sz="1150" spc="-20" dirty="0">
                <a:latin typeface="Tahoma"/>
                <a:cs typeface="Tahoma"/>
              </a:rPr>
              <a:t>Junior</a:t>
            </a:r>
            <a:r>
              <a:rPr sz="1150" spc="-4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College </a:t>
            </a:r>
            <a:r>
              <a:rPr sz="1100" dirty="0">
                <a:latin typeface="Tahoma"/>
                <a:cs typeface="Tahoma"/>
              </a:rPr>
              <a:t>Percentage: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94.1%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100" b="1" dirty="0">
                <a:latin typeface="Tahoma"/>
                <a:cs typeface="Tahoma"/>
              </a:rPr>
              <a:t>Class</a:t>
            </a:r>
            <a:r>
              <a:rPr sz="1100" b="1" spc="-20" dirty="0">
                <a:latin typeface="Tahoma"/>
                <a:cs typeface="Tahoma"/>
              </a:rPr>
              <a:t> </a:t>
            </a:r>
            <a:r>
              <a:rPr sz="1100" b="1" dirty="0">
                <a:latin typeface="Tahoma"/>
                <a:cs typeface="Tahoma"/>
              </a:rPr>
              <a:t>10</a:t>
            </a:r>
            <a:r>
              <a:rPr sz="1100" b="1" spc="-15" dirty="0">
                <a:latin typeface="Tahoma"/>
                <a:cs typeface="Tahoma"/>
              </a:rPr>
              <a:t> </a:t>
            </a:r>
            <a:r>
              <a:rPr sz="1100" b="1" spc="-20" dirty="0">
                <a:latin typeface="Tahoma"/>
                <a:cs typeface="Tahoma"/>
              </a:rPr>
              <a:t>(SSC)</a:t>
            </a:r>
            <a:endParaRPr sz="1100">
              <a:latin typeface="Tahoma"/>
              <a:cs typeface="Tahoma"/>
            </a:endParaRPr>
          </a:p>
          <a:p>
            <a:pPr marL="12700" marR="1091565">
              <a:lnSpc>
                <a:spcPct val="115700"/>
              </a:lnSpc>
              <a:spcBef>
                <a:spcPts val="10"/>
              </a:spcBef>
            </a:pPr>
            <a:r>
              <a:rPr sz="1100" dirty="0">
                <a:latin typeface="Tahoma"/>
                <a:cs typeface="Tahoma"/>
              </a:rPr>
              <a:t>New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Vision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Olympiad</a:t>
            </a:r>
            <a:r>
              <a:rPr sz="1100" spc="-10" dirty="0">
                <a:latin typeface="Tahoma"/>
                <a:cs typeface="Tahoma"/>
              </a:rPr>
              <a:t> School </a:t>
            </a:r>
            <a:r>
              <a:rPr sz="1100" dirty="0">
                <a:latin typeface="Tahoma"/>
                <a:cs typeface="Tahoma"/>
              </a:rPr>
              <a:t>Grade:</a:t>
            </a:r>
            <a:r>
              <a:rPr sz="1100" spc="-20" dirty="0">
                <a:latin typeface="Tahoma"/>
                <a:cs typeface="Tahoma"/>
              </a:rPr>
              <a:t> 10.0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PROJECTS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200" b="1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Hardware</a:t>
            </a:r>
            <a:r>
              <a:rPr sz="1200" b="1" u="sng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Projects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10478" y="5764927"/>
            <a:ext cx="1216025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260"/>
              </a:lnSpc>
              <a:spcBef>
                <a:spcPts val="100"/>
              </a:spcBef>
            </a:pPr>
            <a:r>
              <a:rPr sz="1050" spc="-25" dirty="0">
                <a:latin typeface="Tahoma"/>
                <a:cs typeface="Tahoma"/>
              </a:rPr>
              <a:t>Nov</a:t>
            </a:r>
            <a:r>
              <a:rPr sz="1050" spc="-60" dirty="0">
                <a:latin typeface="Tahoma"/>
                <a:cs typeface="Tahoma"/>
              </a:rPr>
              <a:t> </a:t>
            </a:r>
            <a:r>
              <a:rPr sz="1050" spc="-25" dirty="0">
                <a:latin typeface="Tahoma"/>
                <a:cs typeface="Tahoma"/>
              </a:rPr>
              <a:t>2022</a:t>
            </a:r>
            <a:r>
              <a:rPr sz="1050" spc="-55" dirty="0">
                <a:latin typeface="Tahoma"/>
                <a:cs typeface="Tahoma"/>
              </a:rPr>
              <a:t> </a:t>
            </a:r>
            <a:r>
              <a:rPr sz="1050" dirty="0">
                <a:latin typeface="Tahoma"/>
                <a:cs typeface="Tahoma"/>
              </a:rPr>
              <a:t>–</a:t>
            </a:r>
            <a:r>
              <a:rPr sz="1050" spc="-55" dirty="0">
                <a:latin typeface="Tahoma"/>
                <a:cs typeface="Tahoma"/>
              </a:rPr>
              <a:t> </a:t>
            </a:r>
            <a:r>
              <a:rPr sz="1050" spc="-10" dirty="0">
                <a:latin typeface="Tahoma"/>
                <a:cs typeface="Tahoma"/>
              </a:rPr>
              <a:t>Apr</a:t>
            </a:r>
            <a:r>
              <a:rPr sz="1050" spc="-45" dirty="0">
                <a:latin typeface="Tahoma"/>
                <a:cs typeface="Tahoma"/>
              </a:rPr>
              <a:t> </a:t>
            </a:r>
            <a:r>
              <a:rPr sz="1050" spc="-20" dirty="0">
                <a:latin typeface="Tahoma"/>
                <a:cs typeface="Tahoma"/>
              </a:rPr>
              <a:t>2026</a:t>
            </a:r>
            <a:endParaRPr sz="1050">
              <a:latin typeface="Tahoma"/>
              <a:cs typeface="Tahoma"/>
            </a:endParaRPr>
          </a:p>
          <a:p>
            <a:pPr marR="10795" algn="r">
              <a:lnSpc>
                <a:spcPct val="100000"/>
              </a:lnSpc>
            </a:pPr>
            <a:r>
              <a:rPr sz="1100" dirty="0">
                <a:latin typeface="Tahoma"/>
                <a:cs typeface="Tahoma"/>
              </a:rPr>
              <a:t>Hyderabad,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India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12941" y="6278613"/>
            <a:ext cx="1313180" cy="42037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310"/>
              </a:spcBef>
            </a:pPr>
            <a:r>
              <a:rPr sz="1150" spc="-10" dirty="0">
                <a:latin typeface="Tahoma"/>
                <a:cs typeface="Tahoma"/>
              </a:rPr>
              <a:t>Jun</a:t>
            </a:r>
            <a:r>
              <a:rPr sz="1150" spc="-60" dirty="0">
                <a:latin typeface="Tahoma"/>
                <a:cs typeface="Tahoma"/>
              </a:rPr>
              <a:t> </a:t>
            </a:r>
            <a:r>
              <a:rPr sz="1150" spc="-20" dirty="0">
                <a:latin typeface="Tahoma"/>
                <a:cs typeface="Tahoma"/>
              </a:rPr>
              <a:t>2020</a:t>
            </a:r>
            <a:r>
              <a:rPr sz="1150" spc="-55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–</a:t>
            </a:r>
            <a:r>
              <a:rPr sz="1150" spc="-55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Apr</a:t>
            </a:r>
            <a:r>
              <a:rPr sz="1150" spc="-50" dirty="0">
                <a:latin typeface="Tahoma"/>
                <a:cs typeface="Tahoma"/>
              </a:rPr>
              <a:t> </a:t>
            </a:r>
            <a:r>
              <a:rPr sz="1150" spc="-20" dirty="0">
                <a:latin typeface="Tahoma"/>
                <a:cs typeface="Tahoma"/>
              </a:rPr>
              <a:t>2022</a:t>
            </a:r>
            <a:endParaRPr sz="1150">
              <a:latin typeface="Tahoma"/>
              <a:cs typeface="Tahoma"/>
            </a:endParaRPr>
          </a:p>
          <a:p>
            <a:pPr marR="36830" algn="r">
              <a:lnSpc>
                <a:spcPct val="100000"/>
              </a:lnSpc>
              <a:spcBef>
                <a:spcPts val="195"/>
              </a:spcBef>
            </a:pPr>
            <a:r>
              <a:rPr sz="1100" dirty="0">
                <a:latin typeface="Tahoma"/>
                <a:cs typeface="Tahoma"/>
              </a:rPr>
              <a:t>Khammam,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India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70270" y="6833267"/>
            <a:ext cx="1352550" cy="42354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150" spc="-10" dirty="0">
                <a:latin typeface="Tahoma"/>
                <a:cs typeface="Tahoma"/>
              </a:rPr>
              <a:t>Jun</a:t>
            </a:r>
            <a:r>
              <a:rPr sz="1150" spc="-60" dirty="0">
                <a:latin typeface="Tahoma"/>
                <a:cs typeface="Tahoma"/>
              </a:rPr>
              <a:t> </a:t>
            </a:r>
            <a:r>
              <a:rPr sz="1150" spc="-20" dirty="0">
                <a:latin typeface="Tahoma"/>
                <a:cs typeface="Tahoma"/>
              </a:rPr>
              <a:t>2019</a:t>
            </a:r>
            <a:r>
              <a:rPr sz="1150" spc="-55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–</a:t>
            </a:r>
            <a:r>
              <a:rPr sz="1150" spc="-70" dirty="0">
                <a:latin typeface="Tahoma"/>
                <a:cs typeface="Tahoma"/>
              </a:rPr>
              <a:t> </a:t>
            </a:r>
            <a:r>
              <a:rPr sz="1150" spc="-20" dirty="0">
                <a:latin typeface="Tahoma"/>
                <a:cs typeface="Tahoma"/>
              </a:rPr>
              <a:t>May</a:t>
            </a:r>
            <a:r>
              <a:rPr sz="1150" spc="-55" dirty="0">
                <a:latin typeface="Tahoma"/>
                <a:cs typeface="Tahoma"/>
              </a:rPr>
              <a:t> </a:t>
            </a:r>
            <a:r>
              <a:rPr sz="1150" spc="-20" dirty="0">
                <a:latin typeface="Tahoma"/>
                <a:cs typeface="Tahoma"/>
              </a:rPr>
              <a:t>2020</a:t>
            </a:r>
            <a:endParaRPr sz="1150">
              <a:latin typeface="Tahoma"/>
              <a:cs typeface="Tahoma"/>
            </a:endParaRPr>
          </a:p>
          <a:p>
            <a:pPr marL="251460">
              <a:lnSpc>
                <a:spcPct val="100000"/>
              </a:lnSpc>
              <a:spcBef>
                <a:spcPts val="209"/>
              </a:spcBef>
            </a:pPr>
            <a:r>
              <a:rPr sz="1100" spc="-10" dirty="0">
                <a:latin typeface="Tahoma"/>
                <a:cs typeface="Tahoma"/>
              </a:rPr>
              <a:t>Khammam,India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4500" y="7843928"/>
            <a:ext cx="6767195" cy="1440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8630" marR="5080" indent="-227965" algn="just">
              <a:lnSpc>
                <a:spcPct val="115799"/>
              </a:lnSpc>
              <a:spcBef>
                <a:spcPts val="105"/>
              </a:spcBef>
              <a:buSzPct val="91666"/>
              <a:buFont typeface="Symbol"/>
              <a:buChar char=""/>
              <a:tabLst>
                <a:tab pos="469900" algn="l"/>
              </a:tabLst>
            </a:pPr>
            <a:r>
              <a:rPr sz="1200" b="1" dirty="0">
                <a:latin typeface="Tahoma"/>
                <a:cs typeface="Tahoma"/>
              </a:rPr>
              <a:t>Solar</a:t>
            </a:r>
            <a:r>
              <a:rPr sz="1200" b="1" spc="10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Scarecrow:</a:t>
            </a:r>
            <a:r>
              <a:rPr sz="1200" b="1" spc="9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Designed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solar-</a:t>
            </a:r>
            <a:r>
              <a:rPr sz="1100" dirty="0">
                <a:latin typeface="Tahoma"/>
                <a:cs typeface="Tahoma"/>
              </a:rPr>
              <a:t>powered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scarecrow</a:t>
            </a:r>
            <a:r>
              <a:rPr sz="1100" spc="9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10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protect</a:t>
            </a:r>
            <a:r>
              <a:rPr sz="1100" spc="10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crops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from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birds.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9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system 	</a:t>
            </a:r>
            <a:r>
              <a:rPr sz="1100" dirty="0">
                <a:latin typeface="Tahoma"/>
                <a:cs typeface="Tahoma"/>
              </a:rPr>
              <a:t>detects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motion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and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sound,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triggering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motorized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hand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movements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mimic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real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human.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solar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panel 	</a:t>
            </a:r>
            <a:r>
              <a:rPr sz="1100" dirty="0">
                <a:latin typeface="Tahoma"/>
                <a:cs typeface="Tahoma"/>
              </a:rPr>
              <a:t>recharges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battery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automatically,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ensuring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continuous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operation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without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human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intervention.</a:t>
            </a:r>
            <a:endParaRPr sz="11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200"/>
              </a:spcBef>
            </a:pPr>
            <a:r>
              <a:rPr sz="1200" b="1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Software</a:t>
            </a:r>
            <a:r>
              <a:rPr sz="1200" b="1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Projects</a:t>
            </a:r>
            <a:endParaRPr sz="1200">
              <a:latin typeface="Tahoma"/>
              <a:cs typeface="Tahoma"/>
            </a:endParaRPr>
          </a:p>
          <a:p>
            <a:pPr marL="469900" marR="5080" indent="-229235">
              <a:lnSpc>
                <a:spcPct val="115399"/>
              </a:lnSpc>
              <a:spcBef>
                <a:spcPts val="20"/>
              </a:spcBef>
              <a:buFont typeface="Symbol"/>
              <a:buChar char=""/>
              <a:tabLst>
                <a:tab pos="469900" algn="l"/>
              </a:tabLst>
            </a:pPr>
            <a:r>
              <a:rPr sz="1200" b="1" dirty="0">
                <a:latin typeface="Tahoma"/>
                <a:cs typeface="Tahoma"/>
              </a:rPr>
              <a:t>Weather</a:t>
            </a:r>
            <a:r>
              <a:rPr sz="1200" b="1" spc="6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Tracker:</a:t>
            </a:r>
            <a:r>
              <a:rPr sz="1200" b="1" spc="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Developed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weather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tracking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application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fetches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real-</a:t>
            </a:r>
            <a:r>
              <a:rPr sz="1100" dirty="0">
                <a:latin typeface="Tahoma"/>
                <a:cs typeface="Tahoma"/>
              </a:rPr>
              <a:t>time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weather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data </a:t>
            </a:r>
            <a:r>
              <a:rPr sz="1100" dirty="0">
                <a:latin typeface="Tahoma"/>
                <a:cs typeface="Tahoma"/>
              </a:rPr>
              <a:t>for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any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city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using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OpenWeatherMap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API.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Users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can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enter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city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name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retrieve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details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like </a:t>
            </a:r>
            <a:r>
              <a:rPr sz="1100" dirty="0">
                <a:latin typeface="Tahoma"/>
                <a:cs typeface="Tahoma"/>
              </a:rPr>
              <a:t>temperature,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humidity,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weather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conditions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instantly.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359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Symbol</vt:lpstr>
      <vt:lpstr>Tahoma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FlowCV - https://flowcv.com</dc:creator>
  <cp:keywords>Free Online Resume Builder, FlowCV - https:/flowcv.com</cp:keywords>
  <cp:lastModifiedBy>sruhaas karthi</cp:lastModifiedBy>
  <cp:revision>1</cp:revision>
  <dcterms:created xsi:type="dcterms:W3CDTF">2025-03-23T15:12:23Z</dcterms:created>
  <dcterms:modified xsi:type="dcterms:W3CDTF">2025-03-23T15:14:55Z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2025-03-23T00:00:00Z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2025-03-23T00:00:00Z</vt:filetime>
  </property>
  <property fmtid="{D5CDD505-2E9C-101B-9397-08002B2CF9AE}" pid="5" name="Producer">
    <vt:lpwstr>Microsoft® Word 2021</vt:lpwstr>
  </property>
</Properties>
</file>