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https://handwiki.org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https://slideplayer.com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https://pynative.com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Final State, Acceptance By Empty Stack In Flat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3.slideserve.com/6032271/from-acceptance-by-final-state-to-empty-stack1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Acceptance Methods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final state and acceptance by empty stack are two key methods in automata theory.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These methods are used to define how a pushdown automaton (PDA) recognizes a language.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these concepts is essential for studying computational theory and formal languages.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handwiki.org/wiki/images/thumb/a/a2/Automata_theory.svg/1200px-Automata_theory.sv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What is a Pushdown Automaton (PDA)?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 pushdown automaton is a type of automaton that utilizes a stack for memory.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can be deterministic or nondeterministic, affecting its computational power.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PDAs are particularly useful for recognizing context-free languages.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lideplayer.com/slide/14086109/86/images/3/Acceptance+by…+PDAs+that+accept+by+final+state: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Final State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final state occurs when the PDA reaches a designated final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 this method, the input string must be fully processed, and the PDA must end in an accepting state.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approach is similar to how finite automata accept strings, focusing on state transitions.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3.slideserve.com/5553208/acceptance-by-the-language-of-pda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Advantages of Acceptance by Final State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method simplifies the design of a PDA by focusing on state transitions alone.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allows for clear definitions of accepted languages, making them easier to analyze.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Many practical applications and algorithms leverage this acceptance method for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PoPLR8MBsHQ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Empty Stack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empty stack occurs when the PDA empties its stack after processing the input.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method does not require the PDA to reach a final state but instead focuses on the stack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is particularly useful for languages where the stack plays a critical role in acceptance.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Nauman-Ali-3/publication/366813174/figure/fig1/AS:11431281112334138@1673388635033/Basic-concepts-of-acceptance-behavior-models-and-theories-eg-UTAUT-and-TPB_Q3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Advantages of Acceptance by Empty Stack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approach provides a different perspective on acceptance, focusing on stack behavior.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can accommodate certain types of languages that may not be easily recognized by final states.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Acceptance by empty stack often results in more flexibility in PDA design and implementation.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pynative.com/wp-content/uploads/2021/08/class_methods_in_pyth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Comparison of Both Methods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Both acceptance methods can be used to define the same class of languages, specifically context-free languages.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choice between final state and empty stack acceptance often depends on the specific application or problem domain.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Understanding both methods enhances a deeper comprehension of the capabilities of PDAs.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3.slideserve.com/6032271/from-acceptance-by-final-state-to-empty-stack1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 and Implications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Mastery of acceptance by final state and empty stack is crucial for computer science students and professionals.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These concepts pave the way for advanced studies in formal languages and compiler design.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Grasping these acceptance methods can lead to innovative solutions in automata theory and beyond.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Acceptance By Final State, Acceptance By Empty Stack In Flat</dc:title>
  <dc:subject>Acceptance By Final State, Acceptance By Empty Stack In Flat</dc:subject>
  <dc:creator>SlideMake.com</dc:creator>
  <cp:lastModifiedBy>SlideMake.com</cp:lastModifiedBy>
  <cp:revision>1</cp:revision>
  <dcterms:created xsi:type="dcterms:W3CDTF">2025-04-24T20:21:57Z</dcterms:created>
  <dcterms:modified xsi:type="dcterms:W3CDTF">2025-04-24T20:21:57Z</dcterms:modified>
</cp:coreProperties>
</file>