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DA6E-EFD6-4CA7-86D0-1BFAEAE65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79B2F-EF05-417A-B221-E535C0381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2ACC0-5093-4830-A9E0-DB5FC71C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78DC-B67F-4A91-8BA8-817CF0DDBA9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3457C-232D-4A23-818C-44E88DD6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1D397-D55B-40E4-8626-4D3EF78C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3E5-6E7D-4505-B207-5CC80059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7639-6A21-4F91-8753-F4FF2838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F8AEF-E748-4B44-83E2-E92CF286E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BE8F5-36F0-4E0E-A5C8-E279A93C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78DC-B67F-4A91-8BA8-817CF0DDBA9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F40E9-7B77-4349-A32E-E04DB813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ABE48-F301-48EE-ACE0-C8367E46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3E5-6E7D-4505-B207-5CC80059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2E5D5-6BF9-47EE-9B94-20DDCB4CD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68285-69CF-4383-A13D-ACF722C10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90803-1D31-46C5-BCF4-415D9EC9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78DC-B67F-4A91-8BA8-817CF0DDBA9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F28B-F622-40AA-AC19-9A445688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D3977-54F9-4334-86C7-6C76FDE3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3E5-6E7D-4505-B207-5CC80059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0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0B16-F96E-47C7-A434-4A285CEE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2192-56D2-42E7-9BA7-273CB7FA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D1760-0A52-470F-9E76-6F900100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78DC-B67F-4A91-8BA8-817CF0DDBA9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E521-203D-4639-96F5-C58FA1B1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D217A-6A4D-41A6-ACFF-25A9A4D6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3E5-6E7D-4505-B207-5CC80059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C441-A9B3-43B8-BF08-08365542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7FCFB-7725-4542-B3AA-18E60C02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BFEC6-32B6-47E2-8051-F34FC6FD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78DC-B67F-4A91-8BA8-817CF0DDBA9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7BEAF-6E1F-48C6-AFDD-054583DB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473B5-1AA7-4BDD-8562-9CD84626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3E5-6E7D-4505-B207-5CC80059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1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3DDF-657A-41B5-B513-4226B583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E49F-7EB3-41BE-A94B-D1983CDDC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323C9-ABB1-41C9-8849-5EBF0B096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38450-EC25-44EF-B723-6262A1FE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78DC-B67F-4A91-8BA8-817CF0DDBA9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44A17-BD10-4F49-9C44-BAB2F430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FE40D-EE96-475A-B006-D8808B42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3E5-6E7D-4505-B207-5CC80059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9661-2407-4761-BAFC-73D7ED8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A7D40-8A47-4CD3-8104-AA45704AB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7E17F-893E-4F57-A476-B079DBEB7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E10E7-2563-4440-81E3-DB9EAB079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E3EE9-975F-424D-8C1E-06960A657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5494A-A12F-4B67-B325-86F42F4C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78DC-B67F-4A91-8BA8-817CF0DDBA9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2D8F3-03F1-4321-8E14-69CEF380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D01CD-3CA3-4AE5-9F6F-8CD646B3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3E5-6E7D-4505-B207-5CC80059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3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C0BC-0365-4FA2-9731-B8347D34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A786C-D70F-4858-85D0-251B072D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78DC-B67F-4A91-8BA8-817CF0DDBA9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EAE1B-C73E-4EF2-AA00-AD5E4347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057BC-412B-4A32-A9C3-490441C9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3E5-6E7D-4505-B207-5CC80059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172E9-A7EF-4995-9A7C-3FA2B8B5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78DC-B67F-4A91-8BA8-817CF0DDBA9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6CCB5-5538-454B-AFAD-6507D4FB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566C2-F4E8-4A17-9DB2-D96F3505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3E5-6E7D-4505-B207-5CC80059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A0CA-76AC-4AA6-A01A-906E76BD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3142-E9F4-48D2-B6C3-66A51E18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6A94B-79B7-4E94-95BC-12367019A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2527D-D4C6-4FF9-BF15-93908520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78DC-B67F-4A91-8BA8-817CF0DDBA9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75DE5-308B-4EB5-9376-EC292B55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6D0E4-7D17-42BE-839E-2D456686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3E5-6E7D-4505-B207-5CC80059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2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214F-5D80-4CC9-8861-E4489E45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F33EE-FFE9-4418-BBB9-5746B5003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C54C2-2C98-40C8-99FD-05403288D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0FD4B-1515-440D-922A-5F37ACFF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78DC-B67F-4A91-8BA8-817CF0DDBA9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C4AE-A73A-4D7D-B377-78E87712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C21F8-B759-4097-BBBB-E4563ED6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3E5-6E7D-4505-B207-5CC80059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4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97BBE-72C8-4A90-AF30-212F5A12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D32A1-B7B1-482D-B464-DD8843476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B7E8-CD6E-4483-987F-D24E8D872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A78DC-B67F-4A91-8BA8-817CF0DDBA9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F446-3636-4CEA-98D2-D1962DE99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C47B-A3D7-41D9-9359-54E1C8A53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9B3E5-6E7D-4505-B207-5CC80059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3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1583-852B-4CE6-B00F-8E9AAA1CA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Coursera Capstone Project:</a:t>
            </a:r>
            <a:br>
              <a:rPr lang="en-US" dirty="0"/>
            </a:br>
            <a:r>
              <a:rPr lang="en-US" dirty="0"/>
              <a:t>Mapping Bars and Pizza Places in Easton, PA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65F30-EA0C-4517-9341-6CA1DACA8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Ruhmel</a:t>
            </a:r>
          </a:p>
        </p:txBody>
      </p:sp>
    </p:spTree>
    <p:extLst>
      <p:ext uri="{BB962C8B-B14F-4D97-AF65-F5344CB8AC3E}">
        <p14:creationId xmlns:p14="http://schemas.microsoft.com/office/powerpoint/2010/main" val="58283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F4A8-E7D2-4ACC-9186-0A611EC7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F556-D438-4F0A-8CB4-A9DED1E38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Theatre in Easton, PA is a popular venue in the region, attracting patrons from far distances who are not familiar with the city.</a:t>
            </a:r>
          </a:p>
          <a:p>
            <a:r>
              <a:rPr lang="en-US" dirty="0"/>
              <a:t>The theatre wants to provide patrons with an interactive map of bars and pizza places near the venue so they have recommendations on where to get food or drinks before/after an event.</a:t>
            </a:r>
          </a:p>
        </p:txBody>
      </p:sp>
    </p:spTree>
    <p:extLst>
      <p:ext uri="{BB962C8B-B14F-4D97-AF65-F5344CB8AC3E}">
        <p14:creationId xmlns:p14="http://schemas.microsoft.com/office/powerpoint/2010/main" val="394968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5327-AEC2-43A3-B5D1-E123A77E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B5650-6EE1-4CE4-A902-06400E3D9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will be fetched from </a:t>
            </a:r>
            <a:r>
              <a:rPr lang="en-US" dirty="0" err="1"/>
              <a:t>Foursquare’s</a:t>
            </a:r>
            <a:r>
              <a:rPr lang="en-US" dirty="0"/>
              <a:t> API.</a:t>
            </a:r>
          </a:p>
          <a:p>
            <a:r>
              <a:rPr lang="en-US" dirty="0"/>
              <a:t>Data is filtered within the query itself to only return bars and pizza places.</a:t>
            </a:r>
          </a:p>
          <a:p>
            <a:r>
              <a:rPr lang="en-US" dirty="0"/>
              <a:t>Most important returned fields: venue name, category, longitude, latitude.</a:t>
            </a:r>
          </a:p>
          <a:p>
            <a:r>
              <a:rPr lang="en-US" dirty="0"/>
              <a:t>The venues are plotted on a folium map, color coded by type.</a:t>
            </a:r>
          </a:p>
        </p:txBody>
      </p:sp>
    </p:spTree>
    <p:extLst>
      <p:ext uri="{BB962C8B-B14F-4D97-AF65-F5344CB8AC3E}">
        <p14:creationId xmlns:p14="http://schemas.microsoft.com/office/powerpoint/2010/main" val="12087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62F98-8CEA-4655-AF76-EA3F7458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47CE97-F5E1-4A77-9AED-FA5FE8257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70847"/>
            <a:ext cx="7188199" cy="4312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C95AAA-DF66-4390-9180-C1A42E90D480}"/>
              </a:ext>
            </a:extLst>
          </p:cNvPr>
          <p:cNvSpPr txBox="1"/>
          <p:nvPr/>
        </p:nvSpPr>
        <p:spPr>
          <a:xfrm>
            <a:off x="4038600" y="5831996"/>
            <a:ext cx="3128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marker/heart = pizza place</a:t>
            </a:r>
          </a:p>
          <a:p>
            <a:r>
              <a:rPr lang="en-US" dirty="0"/>
              <a:t>Blue marker/martini glass = bar</a:t>
            </a:r>
          </a:p>
          <a:p>
            <a:r>
              <a:rPr lang="en-US" dirty="0"/>
              <a:t>Red dot = The State Theatre</a:t>
            </a:r>
          </a:p>
        </p:txBody>
      </p:sp>
    </p:spTree>
    <p:extLst>
      <p:ext uri="{BB962C8B-B14F-4D97-AF65-F5344CB8AC3E}">
        <p14:creationId xmlns:p14="http://schemas.microsoft.com/office/powerpoint/2010/main" val="354704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8EB2-1DAB-4510-B513-838A16A2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A993-5BB4-491F-B2DA-96407E51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Search Google Maps to confirm there are adequate venues of these 2 categories in the area; reconfirm business need.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 Foursquare API call retrieve JSON of all applicable venues. 26 venues were returned.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Returned fields: venue name, categories, address, country code, city, country, cross street, distance from center point (the theatre), formatted address, latitude, longitude, postal code, state, and venue 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Wrangle data and convert to friendly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folium map; iterate through data to populate map.</a:t>
            </a:r>
          </a:p>
        </p:txBody>
      </p:sp>
    </p:spTree>
    <p:extLst>
      <p:ext uri="{BB962C8B-B14F-4D97-AF65-F5344CB8AC3E}">
        <p14:creationId xmlns:p14="http://schemas.microsoft.com/office/powerpoint/2010/main" val="335397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8349-2BF6-494E-97E4-055EBCC0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ED1F-56D0-4A02-B382-F629F464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map is appropriately zoomed and displays all 26 venues with labeled markers.</a:t>
            </a:r>
          </a:p>
          <a:p>
            <a:r>
              <a:rPr lang="en-US" dirty="0"/>
              <a:t>Only pizza places and bars are displayed; all other venue categories are hidden.</a:t>
            </a:r>
          </a:p>
          <a:p>
            <a:r>
              <a:rPr lang="en-US" dirty="0"/>
              <a:t>The folium map can be easily zoomed and panned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276988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EC76-00D6-48CD-81A4-9E6115FC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E01AD-8D95-4CFF-8BD3-9E3E8340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Foursquare data is complete, but includes user-generated venues which do not exist. See example.</a:t>
            </a:r>
          </a:p>
          <a:p>
            <a:r>
              <a:rPr lang="en-US" dirty="0"/>
              <a:t>Future versions of this map should manually sort through the data and remove such fake venues.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78766-039E-4F1E-BF5D-165AF1D5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879" y="4002993"/>
            <a:ext cx="3092609" cy="18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4BBB-5609-45DE-B5FD-3206ECE6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7D20-50AB-43E4-B2E7-698AD269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provided patrons of the State Theatre with a custom map that shows all nearby bars and pizza places.</a:t>
            </a:r>
          </a:p>
          <a:p>
            <a:r>
              <a:rPr lang="en-US" dirty="0" err="1"/>
              <a:t>Foursquare’s</a:t>
            </a:r>
            <a:r>
              <a:rPr lang="en-US" dirty="0"/>
              <a:t> API provided access to all necessary data to create this map, however it also returned some fake, user-created venues.</a:t>
            </a:r>
          </a:p>
          <a:p>
            <a:r>
              <a:rPr lang="en-US" dirty="0"/>
              <a:t>Future versions should remove fake venues and also create a printer-friendly version </a:t>
            </a:r>
            <a:r>
              <a:rPr lang="en-US"/>
              <a:t>of the map.</a:t>
            </a:r>
          </a:p>
        </p:txBody>
      </p:sp>
    </p:spTree>
    <p:extLst>
      <p:ext uri="{BB962C8B-B14F-4D97-AF65-F5344CB8AC3E}">
        <p14:creationId xmlns:p14="http://schemas.microsoft.com/office/powerpoint/2010/main" val="121590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Coursera Capstone Project: Mapping Bars and Pizza Places in Easton, PA</vt:lpstr>
      <vt:lpstr>Introduction &amp; Business Problem</vt:lpstr>
      <vt:lpstr>Data</vt:lpstr>
      <vt:lpstr>Map</vt:lpstr>
      <vt:lpstr>Methodology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Ruhmel, Stephen [JRDUS]</dc:creator>
  <cp:lastModifiedBy>Ruhmel, Stephen [JRDUS]</cp:lastModifiedBy>
  <cp:revision>4</cp:revision>
  <dcterms:created xsi:type="dcterms:W3CDTF">2019-11-21T16:28:46Z</dcterms:created>
  <dcterms:modified xsi:type="dcterms:W3CDTF">2019-11-21T16:47:01Z</dcterms:modified>
</cp:coreProperties>
</file>