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5400" dirty="0"/>
              <a:t>Online Shopping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2400" dirty="0"/>
              <a:t>GROUP 8</a:t>
            </a:r>
            <a:r>
              <a:rPr lang="en-US" dirty="0"/>
              <a:t>					Prof: Robin Singh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Details on Delivered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BC263-3EF5-6BAF-46CA-42A595AD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778001"/>
            <a:ext cx="8788400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7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AF3F-C1C7-A01A-D4E0-DCFCA1EC2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Landing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83-FDE8-3E86-D4A0-294D33D7A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Invalid User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293B7-32D7-A21B-FC59-C9149E20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8" y="1763468"/>
            <a:ext cx="7529252" cy="42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Cart of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2916E-3027-A0BA-12D9-F429CC27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3089"/>
            <a:ext cx="8415864" cy="47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757-E520-02E8-7259-BB7E901C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Order History of a Particular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2C6B-48A6-B4ED-3177-C0CB6F4A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2C12-4727-DC39-E3A7-B011001E57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FE90-3785-826B-26F3-08791A9A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F44F-E09A-FFAD-E27E-F6A54E7ED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C6402-D9FB-6484-35E1-DA9FA028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736"/>
            <a:ext cx="8886825" cy="4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3BC3-9BA1-E3E7-E910-C5C3D787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Update the details of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7320-A119-9363-D82B-ACE2E34C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4AFE-AB0A-9D35-B349-706AA73BAE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0F1E-8111-B338-FDC0-5BA05063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C884-57A8-4016-B03B-E214C7CF4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D4E9E-E568-70B8-627D-3AB898E3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88867"/>
            <a:ext cx="8605391" cy="48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0CF-654D-C212-39AF-081FCDEB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Raising the concern for the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E915-FEF4-AB65-2F58-08F3A2F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C41F-ED4B-399F-C826-355ED95ADC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72D8-BB9F-4DC2-84C3-A4ED248E5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87F7-0BA6-0843-59D2-371117CA6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CCF77-AF25-9C8C-4A89-A9D90DD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563"/>
            <a:ext cx="9158110" cy="51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DEE7-A49B-73F9-1E19-9582B8BB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Forgot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1FAE-F197-F577-C91E-5712E870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F516-FB13-2092-E2DE-8E5D228778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6FC0-A55C-1813-8AD5-0738BCFA9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41B0-8C6A-E849-17D9-274E0C0C7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C6C9B-EA13-A2DE-BC75-0B6F914D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467"/>
            <a:ext cx="8605391" cy="48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2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Amandeep 					C0840378</a:t>
            </a:r>
          </a:p>
          <a:p>
            <a:r>
              <a:rPr lang="en-US" dirty="0" err="1"/>
              <a:t>Ajaydeep</a:t>
            </a:r>
            <a:r>
              <a:rPr lang="en-US" dirty="0"/>
              <a:t> Singh				C0834577</a:t>
            </a:r>
          </a:p>
          <a:p>
            <a:r>
              <a:rPr lang="en-US" dirty="0" err="1"/>
              <a:t>Banisha</a:t>
            </a:r>
            <a:r>
              <a:rPr lang="en-US" dirty="0"/>
              <a:t>					</a:t>
            </a:r>
          </a:p>
          <a:p>
            <a:r>
              <a:rPr lang="en-US" dirty="0" err="1"/>
              <a:t>Gurusharan</a:t>
            </a:r>
            <a:r>
              <a:rPr lang="en-US" dirty="0"/>
              <a:t> Singh				C0828270</a:t>
            </a:r>
          </a:p>
          <a:p>
            <a:r>
              <a:rPr lang="en-US" dirty="0" err="1"/>
              <a:t>Romanjit</a:t>
            </a:r>
            <a:r>
              <a:rPr lang="en-US" dirty="0"/>
              <a:t> Kaur				C0798336</a:t>
            </a:r>
          </a:p>
          <a:p>
            <a:r>
              <a:rPr lang="en-US"/>
              <a:t>Sandeep Kaur				C0834670</a:t>
            </a:r>
            <a:endParaRPr lang="en-US" dirty="0"/>
          </a:p>
          <a:p>
            <a:r>
              <a:rPr lang="en-US" dirty="0"/>
              <a:t>Sruthy Amey Samuel			C0834672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013-458D-8E4B-2B38-1A343B3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8F9E9-6F3E-D7B5-9730-27D8E6FAF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0E2A-BF60-C95A-3E68-D5E8E52E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E63D-2524-686F-FD05-C4DC307E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A617-95C8-41EC-7D11-E2D4C1CA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505EB-A2DC-4D7C-F282-775E4882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9E6C-6307-E3DE-A454-F1D6566F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219325"/>
            <a:ext cx="9779183" cy="1325563"/>
          </a:xfrm>
        </p:spPr>
        <p:txBody>
          <a:bodyPr/>
          <a:lstStyle/>
          <a:p>
            <a:r>
              <a:rPr lang="en-US" dirty="0"/>
              <a:t>Admin Landing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ACAE-43E0-544F-BD57-80DCC3ADB6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D70D-7B8A-E8E4-F959-73AD91027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5657-7A80-F0C7-96EF-7FD7DB434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6CC1C-C057-3ED4-7A4A-18D0045F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39" y="1771649"/>
            <a:ext cx="8449737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 new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32CB4-467B-08FF-744F-F53C52ED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706563"/>
            <a:ext cx="8754533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a new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417EE-1129-4702-3420-ACE268BA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9" y="1706563"/>
            <a:ext cx="8381999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Editing the product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93A9F-5761-EF36-D602-90C1F409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6" y="1739901"/>
            <a:ext cx="8856133" cy="49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252-92B6-1262-2B23-905EB3E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Order Received from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622D-73C4-7FF9-8CA0-5DF9AF84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ADC1-8429-6A5A-8953-E3F6C12A2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4633-263D-3E88-F98E-32304985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46A-F725-8888-FBE0-8BEB2827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CC4B4-D08D-D1A8-3308-AE622D6B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09" y="1981201"/>
            <a:ext cx="7992533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6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{06F0CB32-3561-462D-B0CA-2062BE5A2FF7}tf45331398_win32</Template>
  <TotalTime>162</TotalTime>
  <Words>180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Office Theme</vt:lpstr>
      <vt:lpstr>Online Shopping Management System</vt:lpstr>
      <vt:lpstr>Team Members</vt:lpstr>
      <vt:lpstr>PowerPoint Presentation</vt:lpstr>
      <vt:lpstr>Admin Landing Page</vt:lpstr>
      <vt:lpstr>Admin Landing Page</vt:lpstr>
      <vt:lpstr>Add new Product</vt:lpstr>
      <vt:lpstr>Adding a new product</vt:lpstr>
      <vt:lpstr>Editing the product details </vt:lpstr>
      <vt:lpstr>Order Received from users</vt:lpstr>
      <vt:lpstr>Details on Delivered Orders</vt:lpstr>
      <vt:lpstr>User Landing Page</vt:lpstr>
      <vt:lpstr>Invalid User details</vt:lpstr>
      <vt:lpstr>Cart of the user</vt:lpstr>
      <vt:lpstr>Order History of a Particular User</vt:lpstr>
      <vt:lpstr>Update the details of user</vt:lpstr>
      <vt:lpstr>Raising the concern for the orders</vt:lpstr>
      <vt:lpstr>Forgot the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Management System</dc:title>
  <dc:creator>Sruthy Amey Samuel</dc:creator>
  <cp:lastModifiedBy>Sruthy Amey Samuel</cp:lastModifiedBy>
  <cp:revision>4</cp:revision>
  <dcterms:created xsi:type="dcterms:W3CDTF">2022-12-08T20:39:07Z</dcterms:created>
  <dcterms:modified xsi:type="dcterms:W3CDTF">2022-12-08T23:21:11Z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