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65" r:id="rId3"/>
    <p:sldId id="258" r:id="rId4"/>
    <p:sldId id="259" r:id="rId5"/>
    <p:sldId id="260" r:id="rId6"/>
    <p:sldId id="261" r:id="rId7"/>
    <p:sldId id="264" r:id="rId8"/>
    <p:sldId id="267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Bahnschrift" panose="020B0502040204020203" pitchFamily="34" charset="0"/>
      <p:regular r:id="rId15"/>
      <p:bold r:id="rId16"/>
    </p:embeddedFont>
    <p:embeddedFont>
      <p:font typeface="Nobile" panose="020B0604020202020204" charset="0"/>
      <p:regular r:id="rId17"/>
    </p:embeddedFont>
    <p:embeddedFont>
      <p:font typeface="Fraunces Extra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DD775-5816-4306-BFDD-572D58DE6396}" v="3" dt="2025-01-20T06:06:09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shyap kakadiya" userId="bc61b518f037ee30" providerId="LiveId" clId="{D08DD775-5816-4306-BFDD-572D58DE6396}"/>
    <pc:docChg chg="undo custSel modSld">
      <pc:chgData name="Kashyap kakadiya" userId="bc61b518f037ee30" providerId="LiveId" clId="{D08DD775-5816-4306-BFDD-572D58DE6396}" dt="2025-01-20T06:06:28.016" v="268" actId="1076"/>
      <pc:docMkLst>
        <pc:docMk/>
      </pc:docMkLst>
      <pc:sldChg chg="addSp delSp modSp mod">
        <pc:chgData name="Kashyap kakadiya" userId="bc61b518f037ee30" providerId="LiveId" clId="{D08DD775-5816-4306-BFDD-572D58DE6396}" dt="2025-01-20T06:06:28.016" v="268" actId="1076"/>
        <pc:sldMkLst>
          <pc:docMk/>
          <pc:sldMk cId="0" sldId="259"/>
        </pc:sldMkLst>
        <pc:spChg chg="add mod">
          <ac:chgData name="Kashyap kakadiya" userId="bc61b518f037ee30" providerId="LiveId" clId="{D08DD775-5816-4306-BFDD-572D58DE6396}" dt="2025-01-20T05:59:55.015" v="91" actId="1076"/>
          <ac:spMkLst>
            <pc:docMk/>
            <pc:sldMk cId="0" sldId="259"/>
            <ac:spMk id="2" creationId="{22378AA1-F909-7338-14B5-C66042119D64}"/>
          </ac:spMkLst>
        </pc:spChg>
        <pc:spChg chg="mod">
          <ac:chgData name="Kashyap kakadiya" userId="bc61b518f037ee30" providerId="LiveId" clId="{D08DD775-5816-4306-BFDD-572D58DE6396}" dt="2025-01-20T05:56:58.462" v="35" actId="20577"/>
          <ac:spMkLst>
            <pc:docMk/>
            <pc:sldMk cId="0" sldId="259"/>
            <ac:spMk id="3" creationId="{00000000-0000-0000-0000-000000000000}"/>
          </ac:spMkLst>
        </pc:spChg>
        <pc:spChg chg="del">
          <ac:chgData name="Kashyap kakadiya" userId="bc61b518f037ee30" providerId="LiveId" clId="{D08DD775-5816-4306-BFDD-572D58DE6396}" dt="2025-01-20T05:57:16.253" v="36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Kashyap kakadiya" userId="bc61b518f037ee30" providerId="LiveId" clId="{D08DD775-5816-4306-BFDD-572D58DE6396}" dt="2025-01-20T05:57:18.981" v="37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Kashyap kakadiya" userId="bc61b518f037ee30" providerId="LiveId" clId="{D08DD775-5816-4306-BFDD-572D58DE6396}" dt="2025-01-20T05:57:20.639" v="38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Kashyap kakadiya" userId="bc61b518f037ee30" providerId="LiveId" clId="{D08DD775-5816-4306-BFDD-572D58DE6396}" dt="2025-01-20T05:58:38.352" v="53" actId="14100"/>
          <ac:spMkLst>
            <pc:docMk/>
            <pc:sldMk cId="0" sldId="259"/>
            <ac:spMk id="7" creationId="{00000000-0000-0000-0000-000000000000}"/>
          </ac:spMkLst>
        </pc:spChg>
        <pc:spChg chg="mod">
          <ac:chgData name="Kashyap kakadiya" userId="bc61b518f037ee30" providerId="LiveId" clId="{D08DD775-5816-4306-BFDD-572D58DE6396}" dt="2025-01-20T05:58:41.088" v="54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Kashyap kakadiya" userId="bc61b518f037ee30" providerId="LiveId" clId="{D08DD775-5816-4306-BFDD-572D58DE6396}" dt="2025-01-20T05:58:44.784" v="55" actId="1076"/>
          <ac:spMkLst>
            <pc:docMk/>
            <pc:sldMk cId="0" sldId="259"/>
            <ac:spMk id="9" creationId="{00000000-0000-0000-0000-000000000000}"/>
          </ac:spMkLst>
        </pc:spChg>
        <pc:spChg chg="del">
          <ac:chgData name="Kashyap kakadiya" userId="bc61b518f037ee30" providerId="LiveId" clId="{D08DD775-5816-4306-BFDD-572D58DE6396}" dt="2025-01-20T05:57:27.710" v="39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Kashyap kakadiya" userId="bc61b518f037ee30" providerId="LiveId" clId="{D08DD775-5816-4306-BFDD-572D58DE6396}" dt="2025-01-20T05:57:30.183" v="40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Kashyap kakadiya" userId="bc61b518f037ee30" providerId="LiveId" clId="{D08DD775-5816-4306-BFDD-572D58DE6396}" dt="2025-01-20T05:57:32.138" v="41" actId="478"/>
          <ac:spMkLst>
            <pc:docMk/>
            <pc:sldMk cId="0" sldId="259"/>
            <ac:spMk id="12" creationId="{00000000-0000-0000-0000-000000000000}"/>
          </ac:spMkLst>
        </pc:spChg>
        <pc:spChg chg="add del mod">
          <ac:chgData name="Kashyap kakadiya" userId="bc61b518f037ee30" providerId="LiveId" clId="{D08DD775-5816-4306-BFDD-572D58DE6396}" dt="2025-01-20T05:58:54.216" v="57" actId="14100"/>
          <ac:spMkLst>
            <pc:docMk/>
            <pc:sldMk cId="0" sldId="259"/>
            <ac:spMk id="13" creationId="{00000000-0000-0000-0000-000000000000}"/>
          </ac:spMkLst>
        </pc:spChg>
        <pc:spChg chg="del">
          <ac:chgData name="Kashyap kakadiya" userId="bc61b518f037ee30" providerId="LiveId" clId="{D08DD775-5816-4306-BFDD-572D58DE6396}" dt="2025-01-20T05:57:44.128" v="45" actId="478"/>
          <ac:spMkLst>
            <pc:docMk/>
            <pc:sldMk cId="0" sldId="259"/>
            <ac:spMk id="14" creationId="{00000000-0000-0000-0000-000000000000}"/>
          </ac:spMkLst>
        </pc:spChg>
        <pc:spChg chg="del">
          <ac:chgData name="Kashyap kakadiya" userId="bc61b518f037ee30" providerId="LiveId" clId="{D08DD775-5816-4306-BFDD-572D58DE6396}" dt="2025-01-20T05:57:42.318" v="44" actId="478"/>
          <ac:spMkLst>
            <pc:docMk/>
            <pc:sldMk cId="0" sldId="259"/>
            <ac:spMk id="15" creationId="{00000000-0000-0000-0000-000000000000}"/>
          </ac:spMkLst>
        </pc:spChg>
        <pc:spChg chg="add mod">
          <ac:chgData name="Kashyap kakadiya" userId="bc61b518f037ee30" providerId="LiveId" clId="{D08DD775-5816-4306-BFDD-572D58DE6396}" dt="2025-01-20T06:02:46.565" v="262" actId="20577"/>
          <ac:spMkLst>
            <pc:docMk/>
            <pc:sldMk cId="0" sldId="259"/>
            <ac:spMk id="16" creationId="{7F20EAB7-E33C-3D39-A178-CD8C429F6128}"/>
          </ac:spMkLst>
        </pc:spChg>
        <pc:picChg chg="del">
          <ac:chgData name="Kashyap kakadiya" userId="bc61b518f037ee30" providerId="LiveId" clId="{D08DD775-5816-4306-BFDD-572D58DE6396}" dt="2025-01-20T06:06:24.755" v="267" actId="478"/>
          <ac:picMkLst>
            <pc:docMk/>
            <pc:sldMk cId="0" sldId="259"/>
            <ac:picMk id="17" creationId="{D07057B4-F465-2D00-8A70-DA0AF1E5B4BE}"/>
          </ac:picMkLst>
        </pc:picChg>
        <pc:picChg chg="add mod">
          <ac:chgData name="Kashyap kakadiya" userId="bc61b518f037ee30" providerId="LiveId" clId="{D08DD775-5816-4306-BFDD-572D58DE6396}" dt="2025-01-20T06:06:28.016" v="268" actId="1076"/>
          <ac:picMkLst>
            <pc:docMk/>
            <pc:sldMk cId="0" sldId="259"/>
            <ac:picMk id="19" creationId="{FBCF0835-65D0-FE33-A88F-8B30CA917AF9}"/>
          </ac:picMkLst>
        </pc:picChg>
      </pc:sldChg>
      <pc:sldChg chg="modSp mod">
        <pc:chgData name="Kashyap kakadiya" userId="bc61b518f037ee30" providerId="LiveId" clId="{D08DD775-5816-4306-BFDD-572D58DE6396}" dt="2025-01-20T05:49:50.650" v="23" actId="13926"/>
        <pc:sldMkLst>
          <pc:docMk/>
          <pc:sldMk cId="4140704828" sldId="265"/>
        </pc:sldMkLst>
        <pc:spChg chg="mod">
          <ac:chgData name="Kashyap kakadiya" userId="bc61b518f037ee30" providerId="LiveId" clId="{D08DD775-5816-4306-BFDD-572D58DE6396}" dt="2025-01-20T05:48:35.119" v="7" actId="207"/>
          <ac:spMkLst>
            <pc:docMk/>
            <pc:sldMk cId="4140704828" sldId="265"/>
            <ac:spMk id="2" creationId="{3EF2F34D-336D-1035-E68F-5FAB4A40363F}"/>
          </ac:spMkLst>
        </pc:spChg>
        <pc:spChg chg="mod">
          <ac:chgData name="Kashyap kakadiya" userId="bc61b518f037ee30" providerId="LiveId" clId="{D08DD775-5816-4306-BFDD-572D58DE6396}" dt="2025-01-20T05:49:12.035" v="16" actId="207"/>
          <ac:spMkLst>
            <pc:docMk/>
            <pc:sldMk cId="4140704828" sldId="265"/>
            <ac:spMk id="3" creationId="{D02E468F-B2AA-00D3-EBCD-621B24BF93FD}"/>
          </ac:spMkLst>
        </pc:spChg>
        <pc:spChg chg="mod">
          <ac:chgData name="Kashyap kakadiya" userId="bc61b518f037ee30" providerId="LiveId" clId="{D08DD775-5816-4306-BFDD-572D58DE6396}" dt="2025-01-20T05:49:45.367" v="22" actId="13926"/>
          <ac:spMkLst>
            <pc:docMk/>
            <pc:sldMk cId="4140704828" sldId="265"/>
            <ac:spMk id="4" creationId="{A62537A9-D36E-CB5C-39A2-7754022B9C5C}"/>
          </ac:spMkLst>
        </pc:spChg>
        <pc:spChg chg="mod">
          <ac:chgData name="Kashyap kakadiya" userId="bc61b518f037ee30" providerId="LiveId" clId="{D08DD775-5816-4306-BFDD-572D58DE6396}" dt="2025-01-20T05:49:14.809" v="17" actId="207"/>
          <ac:spMkLst>
            <pc:docMk/>
            <pc:sldMk cId="4140704828" sldId="265"/>
            <ac:spMk id="5" creationId="{9BEFAAF7-5744-676C-C2A0-C07B2D79BB63}"/>
          </ac:spMkLst>
        </pc:spChg>
        <pc:spChg chg="mod">
          <ac:chgData name="Kashyap kakadiya" userId="bc61b518f037ee30" providerId="LiveId" clId="{D08DD775-5816-4306-BFDD-572D58DE6396}" dt="2025-01-20T05:49:50.650" v="23" actId="13926"/>
          <ac:spMkLst>
            <pc:docMk/>
            <pc:sldMk cId="4140704828" sldId="265"/>
            <ac:spMk id="6" creationId="{1246D0CE-3774-07B2-125D-3FF03ACFD1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31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6FB48C0-9EB6-F01A-FB42-18FDDFC4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436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18B70E9C-C1D3-698A-94A5-B65FD56DB64B}"/>
              </a:ext>
            </a:extLst>
          </p:cNvPr>
          <p:cNvSpPr/>
          <p:nvPr/>
        </p:nvSpPr>
        <p:spPr>
          <a:xfrm>
            <a:off x="6280190" y="198274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E-Commerce: Revolutionizing Online Shopping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xmlns="" id="{64519D81-0459-F1C8-EE3E-F6792713E84C}"/>
              </a:ext>
            </a:extLst>
          </p:cNvPr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Welcome to Threads &amp; Trends, where we bring convenience, variety, and value directly to your doorstep.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6770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5000" t="2000" r="5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3EF2F34D-336D-1035-E68F-5FAB4A40363F}"/>
              </a:ext>
            </a:extLst>
          </p:cNvPr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Introducing Threads &amp; Trends: Mission and Vision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D02E468F-B2AA-00D3-EBCD-621B24BF93FD}"/>
              </a:ext>
            </a:extLst>
          </p:cNvPr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Mission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A62537A9-D36E-CB5C-39A2-7754022B9C5C}"/>
              </a:ext>
            </a:extLst>
          </p:cNvPr>
          <p:cNvSpPr/>
          <p:nvPr/>
        </p:nvSpPr>
        <p:spPr>
          <a:xfrm>
            <a:off x="793790" y="475118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b="1" u="sng" dirty="0">
                <a:highlight>
                  <a:srgbClr val="C0C0C0"/>
                </a:highlight>
                <a:latin typeface="Bahnschrift" panose="020B0502040204020203" pitchFamily="34" charset="0"/>
                <a:ea typeface="Nobile" pitchFamily="34" charset="-122"/>
                <a:cs typeface="Nobile" pitchFamily="34" charset="-120"/>
              </a:rPr>
              <a:t>To create a seamless and enjoyable online shopping experience, providing quality products and exceptional customer service</a:t>
            </a:r>
            <a:r>
              <a:rPr lang="en-US" sz="1750" u="sng" dirty="0">
                <a:highlight>
                  <a:srgbClr val="C0C0C0"/>
                </a:highlight>
                <a:latin typeface="Bahnschrift" panose="020B0502040204020203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u="sng" dirty="0">
              <a:highlight>
                <a:srgbClr val="C0C0C0"/>
              </a:highlight>
              <a:latin typeface="Bahnschrift" panose="020B0502040204020203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9BEFAAF7-5744-676C-C2A0-C07B2D79BB63}"/>
              </a:ext>
            </a:extLst>
          </p:cNvPr>
          <p:cNvSpPr/>
          <p:nvPr/>
        </p:nvSpPr>
        <p:spPr>
          <a:xfrm>
            <a:off x="7599521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Vision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1246D0CE-3774-07B2-125D-3FF03ACFD135}"/>
              </a:ext>
            </a:extLst>
          </p:cNvPr>
          <p:cNvSpPr/>
          <p:nvPr/>
        </p:nvSpPr>
        <p:spPr>
          <a:xfrm>
            <a:off x="7599521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b="1" u="sng" dirty="0">
                <a:highlight>
                  <a:srgbClr val="C0C0C0"/>
                </a:highlight>
                <a:latin typeface="Bahnschrift" panose="020B0502040204020203" pitchFamily="34" charset="0"/>
                <a:ea typeface="Nobile" pitchFamily="34" charset="-122"/>
                <a:cs typeface="Nobile" pitchFamily="34" charset="-120"/>
              </a:rPr>
              <a:t>To empower consumers by offering a vast selection of products at competitive prices, redefining convenience in a digital age.</a:t>
            </a:r>
            <a:endParaRPr lang="en-US" sz="2000" b="1" u="sng" dirty="0">
              <a:highlight>
                <a:srgbClr val="C0C0C0"/>
              </a:highligh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0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4818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The Benefits of E-Commerce for Modern Shoppers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105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64049" y="2846070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7610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Convenience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69718"/>
            <a:ext cx="2927747" cy="1233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Shop anytime, anywhere, with a few clicks.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76105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4829413" y="2846070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761059"/>
            <a:ext cx="2927747" cy="5103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Wide Selection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469718"/>
            <a:ext cx="2927747" cy="1224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Access thousands of products across diverse categories.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18505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946190" y="5270063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85053"/>
            <a:ext cx="2835235" cy="708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Competitive Pricing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029801"/>
            <a:ext cx="2927747" cy="734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Enjoy exclusive online deals and discounts.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518505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4825008" y="5270063"/>
            <a:ext cx="23121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518505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Personalized Experience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6029801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Tailored recommendations based on your preferences.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714937B-7E26-4719-E804-9486F8063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537" y="0"/>
            <a:ext cx="596086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3533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Threads &amp; Trends Offerings: Diverse Products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256479" y="3201829"/>
            <a:ext cx="8093852" cy="1225205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2885787" y="33765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Fashion &amp; Accessories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271168" y="3905679"/>
            <a:ext cx="4064472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Trendy apparel for all ages and styles.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56479" y="5130884"/>
            <a:ext cx="8093852" cy="2363267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2" name="Text 5">
            <a:extLst>
              <a:ext uri="{FF2B5EF4-FFF2-40B4-BE49-F238E27FC236}">
                <a16:creationId xmlns:a16="http://schemas.microsoft.com/office/drawing/2014/main" xmlns="" id="{22378AA1-F909-7338-14B5-C66042119D64}"/>
              </a:ext>
            </a:extLst>
          </p:cNvPr>
          <p:cNvSpPr/>
          <p:nvPr/>
        </p:nvSpPr>
        <p:spPr>
          <a:xfrm>
            <a:off x="3728893" y="5368940"/>
            <a:ext cx="11490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</a:rPr>
              <a:t>Products</a:t>
            </a:r>
            <a:endParaRPr lang="en-US" sz="220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xmlns="" id="{7F20EAB7-E33C-3D39-A178-CD8C429F6128}"/>
              </a:ext>
            </a:extLst>
          </p:cNvPr>
          <p:cNvSpPr/>
          <p:nvPr/>
        </p:nvSpPr>
        <p:spPr>
          <a:xfrm>
            <a:off x="2718090" y="5885599"/>
            <a:ext cx="3170627" cy="1446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</a:rPr>
              <a:t>                   Perfumes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</a:rPr>
              <a:t>                     Clothes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</a:rPr>
              <a:t>                      Shoes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</a:rPr>
              <a:t>Accessories (Watch, Belt etc.)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BCF0835-65D0-FE33-A88F-8B30CA91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26" y="0"/>
            <a:ext cx="6053374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4494" y="1045250"/>
            <a:ext cx="7715012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Threads &amp; Trends Team: Dedicated and Driven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94" y="2627233"/>
            <a:ext cx="510302" cy="510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4494" y="334160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Experienced Leadership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14494" y="3782854"/>
            <a:ext cx="3704392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team brings years of expertise in retail and technology.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995" y="2627233"/>
            <a:ext cx="510302" cy="5103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24995" y="334160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Customer-Focused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724995" y="3782854"/>
            <a:ext cx="370451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Every decision revolves around enhancing your shopping experience.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94" y="5375315"/>
            <a:ext cx="510302" cy="51030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4494" y="6089690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Innovative Thinkers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14494" y="6530935"/>
            <a:ext cx="3704392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Constantly innovating to bring you the latest in e-commerce.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6477A4A-BD9B-F45D-F576-38362B760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496" y="0"/>
            <a:ext cx="5894904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1637" y="1041321"/>
            <a:ext cx="7720727" cy="1270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Threads &amp; Trends Platform Features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1005126" y="2617113"/>
            <a:ext cx="22860" cy="4571048"/>
          </a:xfrm>
          <a:prstGeom prst="roundRect">
            <a:avLst>
              <a:gd name="adj" fmla="val 800576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1222415" y="3063121"/>
            <a:ext cx="711637" cy="22860"/>
          </a:xfrm>
          <a:prstGeom prst="roundRect">
            <a:avLst>
              <a:gd name="adj" fmla="val 800576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787837" y="2845832"/>
            <a:ext cx="457438" cy="457438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940475" y="2922032"/>
            <a:ext cx="15216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134910" y="2820353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User-Friendly Interface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2134910" y="3259931"/>
            <a:ext cx="6297454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Easy navigation and a hassle-free checkout process.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222415" y="4437698"/>
            <a:ext cx="711637" cy="22860"/>
          </a:xfrm>
          <a:prstGeom prst="roundRect">
            <a:avLst>
              <a:gd name="adj" fmla="val 800576"/>
            </a:avLst>
          </a:prstGeom>
          <a:solidFill>
            <a:srgbClr val="CED9CE"/>
          </a:solidFill>
          <a:ln/>
        </p:spPr>
      </p:sp>
      <p:sp>
        <p:nvSpPr>
          <p:cNvPr id="11" name="Shape 8"/>
          <p:cNvSpPr/>
          <p:nvPr/>
        </p:nvSpPr>
        <p:spPr>
          <a:xfrm>
            <a:off x="787837" y="4220408"/>
            <a:ext cx="457438" cy="457438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916900" y="4296608"/>
            <a:ext cx="199311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2134910" y="4194929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Secure Payments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2134910" y="4634508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Trusted payment options for your peace of mind.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222415" y="6137553"/>
            <a:ext cx="711637" cy="22860"/>
          </a:xfrm>
          <a:prstGeom prst="roundRect">
            <a:avLst>
              <a:gd name="adj" fmla="val 800576"/>
            </a:avLst>
          </a:prstGeom>
          <a:solidFill>
            <a:srgbClr val="CED9CE"/>
          </a:solidFill>
          <a:ln/>
        </p:spPr>
      </p:sp>
      <p:sp>
        <p:nvSpPr>
          <p:cNvPr id="16" name="Shape 13"/>
          <p:cNvSpPr/>
          <p:nvPr/>
        </p:nvSpPr>
        <p:spPr>
          <a:xfrm>
            <a:off x="787837" y="5920264"/>
            <a:ext cx="457438" cy="457438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924401" y="5996464"/>
            <a:ext cx="184190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2134910" y="5894784"/>
            <a:ext cx="2661761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Fast Shipping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2134910" y="6334363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Quick and reliable delivery to your doorstep.</a:t>
            </a:r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25C396D-1858-F738-64FF-79D5F28B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364" y="0"/>
            <a:ext cx="619803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b="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xmlns="" id="{25B69A34-23A8-05F2-612E-95FF71EE56A2}"/>
              </a:ext>
            </a:extLst>
          </p:cNvPr>
          <p:cNvSpPr/>
          <p:nvPr/>
        </p:nvSpPr>
        <p:spPr>
          <a:xfrm>
            <a:off x="734616" y="3201114"/>
            <a:ext cx="13161169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B4540"/>
                </a:solidFill>
                <a:latin typeface="Fraunces Extra Bold" panose="020B0604020202020204" charset="0"/>
                <a:ea typeface="Fraunces Extra Bold" pitchFamily="34" charset="-122"/>
                <a:cs typeface="Fraunces Extra Bold" pitchFamily="34" charset="-120"/>
              </a:rPr>
              <a:t>Incorporating </a:t>
            </a:r>
            <a:r>
              <a:rPr lang="en-US" sz="5400" b="1" dirty="0">
                <a:solidFill>
                  <a:srgbClr val="3B4540"/>
                </a:solidFill>
                <a:latin typeface="Fraunces Extra Bold" panose="020B0604020202020204" charset="0"/>
                <a:ea typeface="Fraunces Extra Bold" pitchFamily="34" charset="-122"/>
                <a:cs typeface="Fraunces Extra Bold" pitchFamily="34" charset="-120"/>
              </a:rPr>
              <a:t>Threads</a:t>
            </a:r>
            <a:r>
              <a:rPr lang="en-US" sz="4100" b="1" dirty="0">
                <a:solidFill>
                  <a:srgbClr val="3B4540"/>
                </a:solidFill>
                <a:latin typeface="Fraunces Extra Bold" panose="020B0604020202020204" charset="0"/>
                <a:ea typeface="Fraunces Extra Bold" pitchFamily="34" charset="-122"/>
                <a:cs typeface="Fraunces Extra Bold" pitchFamily="34" charset="-120"/>
              </a:rPr>
              <a:t> &amp; Trends into Your Life</a:t>
            </a:r>
            <a:endParaRPr lang="en-US" sz="4100" dirty="0">
              <a:latin typeface="Fraunces Extra Bold" panose="020B0604020202020204" charset="0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xmlns="" id="{4CAC61F2-5853-2FF6-152B-CF4F91A7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16" y="4827984"/>
            <a:ext cx="4386977" cy="83962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xmlns="" id="{79F56864-8A76-0AE6-2DCE-37C7580088FA}"/>
              </a:ext>
            </a:extLst>
          </p:cNvPr>
          <p:cNvSpPr/>
          <p:nvPr/>
        </p:nvSpPr>
        <p:spPr>
          <a:xfrm>
            <a:off x="944523" y="6812280"/>
            <a:ext cx="3967163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Browse and shop on mobile, desktop, or tablet.</a:t>
            </a:r>
            <a:endParaRPr lang="en-US" sz="16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xmlns="" id="{13DAA035-BABE-9F9B-BC88-349A1CC46D2D}"/>
              </a:ext>
            </a:extLst>
          </p:cNvPr>
          <p:cNvSpPr/>
          <p:nvPr/>
        </p:nvSpPr>
        <p:spPr>
          <a:xfrm>
            <a:off x="944523" y="5982414"/>
            <a:ext cx="262389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50" b="1" dirty="0" smtClean="0">
              <a:solidFill>
                <a:srgbClr val="405449"/>
              </a:solidFill>
              <a:latin typeface="Fraunces Extra Bold" pitchFamily="34" charset="0"/>
              <a:ea typeface="Fraunces Extra Bold" pitchFamily="34" charset="-122"/>
              <a:cs typeface="Fraunces Extra Bold" pitchFamily="34" charset="-12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2050" b="1" dirty="0" smtClean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Accessible Anytime</a:t>
            </a:r>
          </a:p>
          <a:p>
            <a:pPr marL="0" indent="0" algn="l">
              <a:lnSpc>
                <a:spcPts val="2550"/>
              </a:lnSpc>
              <a:buNone/>
            </a:pPr>
            <a:endParaRPr lang="en-US" sz="2050" b="1" dirty="0">
              <a:solidFill>
                <a:srgbClr val="405449"/>
              </a:solidFill>
              <a:latin typeface="Fraunces Extra Bold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endParaRPr lang="en-US" sz="205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xmlns="" id="{DBFACFC3-B380-5803-1BCE-DB7A5AEE5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593" y="4827984"/>
            <a:ext cx="4387096" cy="839629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xmlns="" id="{B78A1C43-3D99-744B-484D-3C9CBED04D03}"/>
              </a:ext>
            </a:extLst>
          </p:cNvPr>
          <p:cNvSpPr/>
          <p:nvPr/>
        </p:nvSpPr>
        <p:spPr>
          <a:xfrm>
            <a:off x="5331500" y="6310430"/>
            <a:ext cx="2623899" cy="31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Exclusive Deals</a:t>
            </a:r>
            <a:endParaRPr lang="en-US" sz="20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xmlns="" id="{53E52911-E56B-8517-2EEC-E3C3BA12A2F2}"/>
              </a:ext>
            </a:extLst>
          </p:cNvPr>
          <p:cNvSpPr/>
          <p:nvPr/>
        </p:nvSpPr>
        <p:spPr>
          <a:xfrm>
            <a:off x="5331500" y="6812280"/>
            <a:ext cx="3967282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Take advantage of flash sales, discounts, and loyalty rewards.</a:t>
            </a:r>
            <a:endParaRPr lang="en-US" sz="165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xmlns="" id="{CBBEDB62-8325-1D9C-9C87-FAB7368AA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8688" y="4827984"/>
            <a:ext cx="4387096" cy="839629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xmlns="" id="{098B5E08-0701-76A4-D301-0830FFFE561D}"/>
              </a:ext>
            </a:extLst>
          </p:cNvPr>
          <p:cNvSpPr/>
          <p:nvPr/>
        </p:nvSpPr>
        <p:spPr>
          <a:xfrm>
            <a:off x="9718596" y="6310430"/>
            <a:ext cx="2778919" cy="31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Building a Community</a:t>
            </a:r>
            <a:endParaRPr lang="en-US" sz="205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xmlns="" id="{C19CD175-2278-6F83-7744-66A068298A10}"/>
              </a:ext>
            </a:extLst>
          </p:cNvPr>
          <p:cNvSpPr/>
          <p:nvPr/>
        </p:nvSpPr>
        <p:spPr>
          <a:xfrm>
            <a:off x="9718595" y="6812280"/>
            <a:ext cx="3967282" cy="57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Connect through reviews, social media, and customer support.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61293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6E990C8-E12C-E1E2-EBBA-10447783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ECD00FC1-D111-441C-6C32-91CFF45188AB}"/>
              </a:ext>
            </a:extLst>
          </p:cNvPr>
          <p:cNvSpPr/>
          <p:nvPr/>
        </p:nvSpPr>
        <p:spPr>
          <a:xfrm>
            <a:off x="6280190" y="233719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Conclusion: Enhancing Your Shopping Experience with Threads &amp; Trends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xmlns="" id="{C74D8514-AB42-3864-6DF0-7BADCC9A8C70}"/>
              </a:ext>
            </a:extLst>
          </p:cNvPr>
          <p:cNvSpPr/>
          <p:nvPr/>
        </p:nvSpPr>
        <p:spPr>
          <a:xfrm>
            <a:off x="6280190" y="480369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Threads &amp; Trends offers a transformative shopping experience, combining convenience, variety, and value. Join us in redefining the way you shop.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27172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326</Words>
  <Application>Microsoft Office PowerPoint</Application>
  <PresentationFormat>Custom</PresentationFormat>
  <Paragraphs>59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Bahnschrift</vt:lpstr>
      <vt:lpstr>Arial</vt:lpstr>
      <vt:lpstr>Nobile</vt:lpstr>
      <vt:lpstr>Fraunces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3</cp:revision>
  <dcterms:created xsi:type="dcterms:W3CDTF">2025-01-19T04:13:35Z</dcterms:created>
  <dcterms:modified xsi:type="dcterms:W3CDTF">2025-01-20T09:20:48Z</dcterms:modified>
</cp:coreProperties>
</file>