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2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6" name="Google Shape;2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792288" y="4025506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6012656" y="771527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3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32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32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575050" y="204791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457207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5462" y="1114244"/>
            <a:ext cx="7772400" cy="1102519"/>
          </a:xfrm>
        </p:spPr>
        <p:txBody>
          <a:bodyPr/>
          <a:lstStyle/>
          <a:p>
            <a:r>
              <a:rPr lang="en-IN" dirty="0" smtClean="0"/>
              <a:t>Data science project at </a:t>
            </a:r>
            <a:r>
              <a:rPr lang="en-IN" dirty="0" err="1" smtClean="0"/>
              <a:t>exposys</a:t>
            </a:r>
            <a:r>
              <a:rPr lang="en-IN" dirty="0" smtClean="0"/>
              <a:t> data labs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1" y="3191608"/>
            <a:ext cx="357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Contributor: </a:t>
            </a:r>
            <a:r>
              <a:rPr lang="en-IN" sz="2400" dirty="0" err="1" smtClean="0"/>
              <a:t>kanthala</a:t>
            </a:r>
            <a:r>
              <a:rPr lang="en-IN" sz="2400" dirty="0" smtClean="0"/>
              <a:t> </a:t>
            </a:r>
            <a:r>
              <a:rPr lang="en-IN" sz="2400" dirty="0" err="1" smtClean="0"/>
              <a:t>sai</a:t>
            </a:r>
            <a:r>
              <a:rPr lang="en-IN" sz="2400" dirty="0" smtClean="0"/>
              <a:t> </a:t>
            </a:r>
            <a:r>
              <a:rPr lang="en-IN" sz="2400" dirty="0" err="1" smtClean="0"/>
              <a:t>srujan</a:t>
            </a:r>
            <a:r>
              <a:rPr lang="en-IN" sz="2400" dirty="0" smtClean="0"/>
              <a:t> </a:t>
            </a:r>
            <a:r>
              <a:rPr lang="en-IN" sz="2400" dirty="0" err="1" smtClean="0"/>
              <a:t>reddy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116100" y="7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3718"/>
              <a:t>continued</a:t>
            </a:r>
            <a:r>
              <a:rPr lang="en" sz="3959"/>
              <a:t>:</a:t>
            </a:r>
            <a:endParaRPr sz="3718"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Disk space:</a:t>
            </a:r>
            <a:endParaRPr sz="2500"/>
          </a:p>
          <a:p>
            <a:pPr marL="457200" lvl="0" indent="-387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/>
              <a:t>Recommended: 50 GB available disk space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196625" y="65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" sz="3720"/>
              <a:t>Software requirements:</a:t>
            </a:r>
            <a:endParaRPr sz="3720"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400" dirty="0"/>
              <a:t>Operating system: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 smtClean="0"/>
              <a:t>windows/macOS/Ubuntu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400" dirty="0"/>
              <a:t>Other requirements: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 smtClean="0"/>
              <a:t>A</a:t>
            </a:r>
            <a:r>
              <a:rPr lang="en" sz="2400" dirty="0" smtClean="0"/>
              <a:t>naconda jupyter notebook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 smtClean="0"/>
              <a:t>D</a:t>
            </a:r>
            <a:r>
              <a:rPr lang="en" sz="2400" dirty="0" smtClean="0"/>
              <a:t>ata set from kaggle to train machine learning model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 smtClean="0"/>
              <a:t>V</a:t>
            </a:r>
            <a:r>
              <a:rPr lang="en" sz="2400" dirty="0" smtClean="0"/>
              <a:t>isual studio to view the data visualisation</a:t>
            </a:r>
            <a:endParaRPr lang="en" sz="2400" dirty="0" smtClean="0"/>
          </a:p>
          <a:p>
            <a:pPr marL="457200" lvl="0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156225" y="69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3718"/>
              <a:t>Development</a:t>
            </a:r>
            <a:r>
              <a:rPr lang="en" sz="3959"/>
              <a:t>: </a:t>
            </a:r>
            <a:endParaRPr sz="3959"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 smtClean="0"/>
              <a:t>Anaconda </a:t>
            </a:r>
            <a:r>
              <a:rPr lang="en-IN" sz="2400" dirty="0" err="1" smtClean="0"/>
              <a:t>jupyter</a:t>
            </a:r>
            <a:r>
              <a:rPr lang="en-IN" sz="2400" dirty="0" smtClean="0"/>
              <a:t> is used to build the machine learning model.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 smtClean="0"/>
              <a:t>PIMA diabetes data set i</a:t>
            </a:r>
            <a:r>
              <a:rPr lang="en-IN" sz="2400" dirty="0" smtClean="0"/>
              <a:t>s used to train the machine learning model which is available at kaggle.com.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lang="en-IN" sz="2400" dirty="0" smtClean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 smtClean="0"/>
              <a:t>The data is pre processed to remove missing and duplicate values.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lang="en-IN" sz="2400" dirty="0" smtClean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 smtClean="0"/>
              <a:t>The data set is divided into two sets, one for training and the other for testing the machine learning model.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lang="en-IN" sz="2400" dirty="0" smtClean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195100" y="12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-IN" sz="3711" dirty="0" smtClean="0"/>
              <a:t>continued</a:t>
            </a:r>
            <a:endParaRPr sz="3711"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SzPts val="2400"/>
            </a:pPr>
            <a:r>
              <a:rPr lang="en-IN" sz="2400" dirty="0" smtClean="0"/>
              <a:t>The data set is divided into two sets, one for training and the other for testing the machine learning </a:t>
            </a:r>
            <a:r>
              <a:rPr lang="en-IN" sz="2400" dirty="0" smtClean="0"/>
              <a:t>model.</a:t>
            </a:r>
            <a:endParaRPr lang="en-IN" sz="2400" dirty="0" smtClean="0"/>
          </a:p>
          <a:p>
            <a:pPr lvl="0" indent="-381000">
              <a:buSzPts val="2400"/>
            </a:pPr>
            <a:endParaRPr lang="en-IN" sz="2400" dirty="0" smtClean="0"/>
          </a:p>
          <a:p>
            <a:pPr lvl="0" indent="-381000">
              <a:buSzPts val="2400"/>
            </a:pPr>
            <a:r>
              <a:rPr lang="en-IN" sz="2400" dirty="0" smtClean="0"/>
              <a:t>80 percent of the data set is used to train the model and the remaining is used to test the machine learning </a:t>
            </a:r>
            <a:r>
              <a:rPr lang="en-IN" sz="2400" dirty="0" smtClean="0"/>
              <a:t>model.</a:t>
            </a:r>
          </a:p>
          <a:p>
            <a:pPr lvl="0" indent="-381000">
              <a:buSzPts val="2400"/>
            </a:pPr>
            <a:endParaRPr lang="en-IN" sz="2400" dirty="0" smtClean="0"/>
          </a:p>
          <a:p>
            <a:pPr lvl="0" indent="-381000">
              <a:buSzPts val="2400"/>
            </a:pPr>
            <a:r>
              <a:rPr lang="en-IN" sz="2400" dirty="0" smtClean="0"/>
              <a:t>The data is split using </a:t>
            </a:r>
            <a:r>
              <a:rPr lang="en-IN" sz="2400" dirty="0" err="1" smtClean="0"/>
              <a:t>train_test_split</a:t>
            </a:r>
            <a:r>
              <a:rPr lang="en-IN" sz="2400" dirty="0" smtClean="0"/>
              <a:t>().</a:t>
            </a:r>
          </a:p>
          <a:p>
            <a:pPr lvl="0" indent="-381000">
              <a:buSzPts val="2400"/>
            </a:pPr>
            <a:endParaRPr lang="en-US" sz="2400" dirty="0" smtClean="0"/>
          </a:p>
          <a:p>
            <a:pPr lvl="0" indent="-381000">
              <a:buSzPts val="2400"/>
            </a:pPr>
            <a:r>
              <a:rPr lang="en-US" sz="2400" dirty="0" smtClean="0"/>
              <a:t>R</a:t>
            </a:r>
            <a:r>
              <a:rPr lang="en" sz="2400" dirty="0" smtClean="0"/>
              <a:t>andom forest classifier is the machine learning algorithm used to train the machine learning model</a:t>
            </a:r>
            <a:r>
              <a:rPr lang="en" sz="2400" dirty="0" smtClean="0"/>
              <a:t>.</a:t>
            </a:r>
          </a:p>
          <a:p>
            <a:pPr lvl="0" indent="-381000">
              <a:buSzPts val="2400"/>
            </a:pPr>
            <a:endParaRPr lang="en" sz="2400" dirty="0" smtClean="0"/>
          </a:p>
          <a:p>
            <a:pPr lvl="0" indent="-381000">
              <a:buSzPts val="2400"/>
            </a:pPr>
            <a:endParaRPr lang="en" sz="2400" dirty="0" smtClean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156225" y="147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-US" sz="3711" dirty="0" smtClean="0"/>
              <a:t>C</a:t>
            </a:r>
            <a:r>
              <a:rPr lang="en" sz="3711" dirty="0" smtClean="0"/>
              <a:t>ontinued:</a:t>
            </a:r>
            <a:endParaRPr sz="3711"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SzPts val="2400"/>
            </a:pPr>
            <a:r>
              <a:rPr lang="en-US" sz="2400" dirty="0" smtClean="0"/>
              <a:t>It can be found in the </a:t>
            </a:r>
            <a:r>
              <a:rPr lang="en-US" sz="2400" dirty="0" err="1" smtClean="0"/>
              <a:t>scikit</a:t>
            </a:r>
            <a:r>
              <a:rPr lang="en-US" sz="2400" dirty="0" smtClean="0"/>
              <a:t> learn package</a:t>
            </a:r>
          </a:p>
          <a:p>
            <a:pPr lvl="0" indent="-381000">
              <a:buSzPts val="2400"/>
            </a:pPr>
            <a:endParaRPr lang="en-US" sz="2400" dirty="0" smtClean="0"/>
          </a:p>
          <a:p>
            <a:pPr lvl="0" indent="-381000">
              <a:buSzPts val="2400"/>
            </a:pPr>
            <a:r>
              <a:rPr lang="en-US" sz="2400" dirty="0" smtClean="0"/>
              <a:t>After the model is </a:t>
            </a:r>
            <a:r>
              <a:rPr lang="en-US" sz="2400" dirty="0" smtClean="0"/>
              <a:t>trained, </a:t>
            </a:r>
            <a:r>
              <a:rPr lang="en-US" sz="2400" dirty="0" smtClean="0"/>
              <a:t>it’s predictions with test set are compared against the actual results to measure the </a:t>
            </a:r>
            <a:r>
              <a:rPr lang="en-US" sz="2400" dirty="0" smtClean="0"/>
              <a:t>accuracy.</a:t>
            </a:r>
          </a:p>
          <a:p>
            <a:pPr lvl="0" indent="-381000">
              <a:buSzPts val="2400"/>
            </a:pPr>
            <a:endParaRPr lang="en-IN" sz="2400" dirty="0" smtClean="0"/>
          </a:p>
          <a:p>
            <a:pPr lvl="0" indent="-381000">
              <a:buSzPts val="2400"/>
            </a:pPr>
            <a:r>
              <a:rPr lang="en-IN" sz="2400" dirty="0" smtClean="0"/>
              <a:t>Now the visualisation can be done, other metrics like correlation can be used to find out the functional dependency but it is not done here.</a:t>
            </a:r>
          </a:p>
          <a:p>
            <a:pPr lvl="0" indent="-381000">
              <a:buSzPts val="2400"/>
            </a:pPr>
            <a:endParaRPr lang="en-IN" sz="2400" dirty="0" smtClean="0"/>
          </a:p>
          <a:p>
            <a:pPr lvl="0" indent="-381000">
              <a:buSzPts val="2400"/>
            </a:pPr>
            <a:r>
              <a:rPr lang="en-IN" sz="2400" dirty="0" smtClean="0"/>
              <a:t>The visualisation is done in the form of a graphic tree.</a:t>
            </a:r>
            <a:endParaRPr lang="en-US" sz="2400" dirty="0" smtClean="0"/>
          </a:p>
          <a:p>
            <a:pPr lvl="0" indent="-381000">
              <a:buSzPts val="2400"/>
              <a:buNone/>
            </a:pPr>
            <a:endParaRPr lang="en-IN" sz="2400" dirty="0" smtClean="0"/>
          </a:p>
          <a:p>
            <a:pPr lvl="0" indent="-381000">
              <a:buSzPts val="2400"/>
              <a:buNone/>
            </a:pPr>
            <a:endParaRPr lang="en-US" sz="2400" dirty="0" smtClean="0"/>
          </a:p>
          <a:p>
            <a:pPr lv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185150" y="134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" sz="3720"/>
              <a:t>Screenshots/results:</a:t>
            </a:r>
            <a:endParaRPr sz="3720"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6" name="Picture 5" descr="Screenshot (1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61" y="879004"/>
            <a:ext cx="7622931" cy="41589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3959"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5" name="Picture 4" descr="Screenshot (1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0" y="202223"/>
            <a:ext cx="8185639" cy="47478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3959"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5" name="Picture 4" descr="Screenshot (1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6" y="659423"/>
            <a:ext cx="8730762" cy="44840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3959"/>
          </a:p>
        </p:txBody>
      </p:sp>
      <p:sp>
        <p:nvSpPr>
          <p:cNvPr id="229" name="Google Shape;22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5" name="Picture 4" descr="Screenshot (1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70" y="879230"/>
            <a:ext cx="8458200" cy="40708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title"/>
          </p:nvPr>
        </p:nvSpPr>
        <p:spPr>
          <a:xfrm>
            <a:off x="127575" y="111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3718"/>
              <a:t>Conclusion</a:t>
            </a:r>
            <a:r>
              <a:rPr lang="en" sz="3959"/>
              <a:t>: </a:t>
            </a:r>
            <a:endParaRPr sz="3959"/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 smtClean="0"/>
              <a:t>This machine learning model alerts the user if he might have diabetes.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 smtClean="0"/>
              <a:t>This helps the user to be alarmed and change his life style or visit a doctor.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lang="en-IN" sz="2400" dirty="0" smtClean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 smtClean="0"/>
              <a:t>This solution is a portable and affordable diabetes identifier.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3959"/>
              <a:t>Contents:</a:t>
            </a:r>
            <a:endParaRPr sz="3959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280" b="1"/>
              <a:t>Introduction</a:t>
            </a:r>
            <a:r>
              <a:rPr lang="en" sz="1280"/>
              <a:t>: 3-4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280" b="1"/>
              <a:t>Problem statement</a:t>
            </a:r>
            <a:r>
              <a:rPr lang="en" sz="1280"/>
              <a:t>: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280" b="1"/>
              <a:t>Existing system</a:t>
            </a:r>
            <a:r>
              <a:rPr lang="en" sz="1280"/>
              <a:t>: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280" b="1"/>
              <a:t>Proposed system</a:t>
            </a:r>
            <a:r>
              <a:rPr lang="en" sz="1280"/>
              <a:t>: 7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280" b="1"/>
              <a:t>System architecture</a:t>
            </a:r>
            <a:r>
              <a:rPr lang="en" sz="1280"/>
              <a:t>: 8-9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280" b="1"/>
              <a:t>Hardware requirements</a:t>
            </a:r>
            <a:r>
              <a:rPr lang="en" sz="1280"/>
              <a:t>: 10-11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280" b="1"/>
              <a:t>Software requirements</a:t>
            </a:r>
            <a:r>
              <a:rPr lang="en" sz="1280"/>
              <a:t>: 12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280" b="1"/>
              <a:t>Development</a:t>
            </a:r>
            <a:r>
              <a:rPr lang="en" sz="1280"/>
              <a:t>:3-15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280" b="1"/>
              <a:t>Screenshots/results</a:t>
            </a:r>
            <a:r>
              <a:rPr lang="en" sz="1280"/>
              <a:t>: 16-19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280" b="1"/>
              <a:t>Conclusion</a:t>
            </a:r>
            <a:r>
              <a:rPr lang="en" sz="1280"/>
              <a:t>: 20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28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28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 sz="128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166800" y="592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200" b="1"/>
              <a:t>Thank </a:t>
            </a:r>
            <a:endParaRPr sz="132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200" b="1"/>
              <a:t>you</a:t>
            </a:r>
            <a:endParaRPr sz="13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311700" y="80575"/>
            <a:ext cx="85206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3718"/>
              <a:t>Introduction</a:t>
            </a:r>
            <a:r>
              <a:rPr lang="en" sz="3959"/>
              <a:t>:</a:t>
            </a:r>
            <a:endParaRPr sz="3959"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 smtClean="0"/>
              <a:t>This is a data science project to predict diabetes disease using a machine learning model</a:t>
            </a:r>
            <a:endParaRPr sz="240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/>
              <a:t>It helps the user </a:t>
            </a:r>
            <a:r>
              <a:rPr lang="en" sz="2400" dirty="0" smtClean="0"/>
              <a:t>to find out if there is a chance of them being affected by diabetes</a:t>
            </a:r>
            <a:endParaRPr sz="240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/>
              <a:t>There are </a:t>
            </a:r>
            <a:r>
              <a:rPr lang="en" sz="2400" dirty="0" smtClean="0"/>
              <a:t>various medical facilities to check if one has diabetes but they don’t predict if one has diabetes</a:t>
            </a:r>
            <a:endParaRPr sz="24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231125" y="109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" sz="3720"/>
              <a:t>Continued:</a:t>
            </a:r>
            <a:endParaRPr sz="3720"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 smtClean="0"/>
              <a:t>Predicting diabetes is helpful for the user to understand their medical status and take measures accordingly.</a:t>
            </a:r>
            <a:endParaRPr sz="240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 smtClean="0"/>
              <a:t>I</a:t>
            </a:r>
            <a:r>
              <a:rPr lang="en" sz="2400" dirty="0" smtClean="0"/>
              <a:t>t’s also functions as a simple diagnosis tool before visiting a doctor, medical visits are deemed to be expensive</a:t>
            </a:r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 smtClean="0"/>
              <a:t>This machine learning model is very affordable and effective</a:t>
            </a:r>
            <a:endParaRPr sz="24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217700" y="95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" sz="3720"/>
              <a:t>Problem Statement:</a:t>
            </a:r>
            <a:endParaRPr sz="3720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 smtClean="0"/>
              <a:t>To predict if a patient has diabete</a:t>
            </a:r>
            <a:r>
              <a:rPr lang="en-IN" sz="2400" dirty="0" smtClean="0"/>
              <a:t>s using a machine learning model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 smtClean="0"/>
              <a:t>B</a:t>
            </a:r>
            <a:r>
              <a:rPr lang="en" sz="2400" dirty="0" smtClean="0"/>
              <a:t>uilding an affordable solution for diabetes diagnosis before visiting a doctor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lang="en" sz="2400" dirty="0" smtClean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 smtClean="0"/>
              <a:t>T</a:t>
            </a:r>
            <a:r>
              <a:rPr lang="en" sz="2400" dirty="0" smtClean="0"/>
              <a:t>he machine learning model has to be highly accurate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14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" sz="3711"/>
              <a:t>Existing System:</a:t>
            </a:r>
            <a:endParaRPr sz="3711"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 smtClean="0"/>
              <a:t>Healthcare centres for diagnosis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 smtClean="0"/>
              <a:t>Multi speciality hospitals 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 smtClean="0"/>
              <a:t>Super expensive doctors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219650" y="145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" sz="3711"/>
              <a:t>Proposed system:</a:t>
            </a:r>
            <a:endParaRPr sz="3711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/>
              <a:t>To develop a </a:t>
            </a:r>
            <a:r>
              <a:rPr lang="en" sz="2400" dirty="0" smtClean="0"/>
              <a:t>machine learning model that predicts diabetes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lang="en" sz="2400" dirty="0" smtClean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 smtClean="0"/>
              <a:t>T</a:t>
            </a:r>
            <a:r>
              <a:rPr lang="en" sz="2400" dirty="0" smtClean="0"/>
              <a:t>he machine learning model is supposed to alarm the user if he has a probability of getting diabetes and suggest him to change his lifestyle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162100" y="157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" sz="3600"/>
              <a:t>System Architecture:</a:t>
            </a:r>
            <a:endParaRPr sz="3600"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5" name="Rounded Rectangle 24"/>
          <p:cNvSpPr/>
          <p:nvPr/>
        </p:nvSpPr>
        <p:spPr>
          <a:xfrm>
            <a:off x="3358662" y="984739"/>
            <a:ext cx="2022231" cy="53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PIMA data set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402623" y="1758461"/>
            <a:ext cx="196068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pre processing</a:t>
            </a:r>
            <a:endParaRPr lang="en-US" dirty="0"/>
          </a:p>
        </p:txBody>
      </p:sp>
      <p:sp>
        <p:nvSpPr>
          <p:cNvPr id="27" name="Snip and Round Single Corner Rectangle 26"/>
          <p:cNvSpPr/>
          <p:nvPr/>
        </p:nvSpPr>
        <p:spPr>
          <a:xfrm>
            <a:off x="3490546" y="2672862"/>
            <a:ext cx="800100" cy="58029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Training set</a:t>
            </a:r>
            <a:endParaRPr lang="en-US" dirty="0"/>
          </a:p>
        </p:txBody>
      </p:sp>
      <p:sp>
        <p:nvSpPr>
          <p:cNvPr id="28" name="Snip and Round Single Corner Rectangle 27"/>
          <p:cNvSpPr/>
          <p:nvPr/>
        </p:nvSpPr>
        <p:spPr>
          <a:xfrm>
            <a:off x="4536831" y="2681653"/>
            <a:ext cx="844061" cy="5715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set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385038" y="3446585"/>
            <a:ext cx="2083777" cy="580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ML model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692770" y="4281854"/>
            <a:ext cx="1371600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Predicted outcome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4281854" y="1538654"/>
            <a:ext cx="105508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3754315" y="2347546"/>
            <a:ext cx="167054" cy="325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862146" y="2356338"/>
            <a:ext cx="149469" cy="325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4404946" y="4070838"/>
            <a:ext cx="52754" cy="184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>
            <a:off x="3807069" y="3279531"/>
            <a:ext cx="87923" cy="1582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>
            <a:off x="4941277" y="3270738"/>
            <a:ext cx="45719" cy="1582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204275" y="109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" sz="3720"/>
              <a:t>Hardware requirements:</a:t>
            </a:r>
            <a:endParaRPr sz="3720"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500" b="1" dirty="0"/>
              <a:t>CPU</a:t>
            </a:r>
            <a:r>
              <a:rPr lang="en" sz="2500" dirty="0"/>
              <a:t>:</a:t>
            </a:r>
            <a:endParaRPr sz="2500"/>
          </a:p>
          <a:p>
            <a:pPr marL="457200" lvl="0" indent="-387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dirty="0"/>
              <a:t>Minimum: intel core </a:t>
            </a:r>
            <a:r>
              <a:rPr lang="en" sz="2500" dirty="0" smtClean="0"/>
              <a:t>i3 </a:t>
            </a:r>
            <a:r>
              <a:rPr lang="en" sz="2500" dirty="0"/>
              <a:t>equivalent</a:t>
            </a:r>
            <a:endParaRPr sz="250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dirty="0"/>
              <a:t>Recommended: intel core </a:t>
            </a:r>
            <a:r>
              <a:rPr lang="en" sz="2500" dirty="0" smtClean="0"/>
              <a:t>i5 </a:t>
            </a:r>
            <a:r>
              <a:rPr lang="en" sz="2500" dirty="0"/>
              <a:t>or amd ryzen 5 equivalent</a:t>
            </a:r>
            <a:endParaRPr sz="25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500" dirty="0"/>
              <a:t>RAM:</a:t>
            </a:r>
            <a:endParaRPr sz="2500"/>
          </a:p>
          <a:p>
            <a:pPr marL="457200" lvl="0" indent="-387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dirty="0"/>
              <a:t>Minimum: 4GB RAM</a:t>
            </a:r>
            <a:endParaRPr sz="250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dirty="0"/>
              <a:t>Recommended: 8GB RAM</a:t>
            </a:r>
            <a:endParaRPr sz="25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PresentationFormat>On-screen Show (16:9)</PresentationFormat>
  <Paragraphs>97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 science project at exposys data labs</vt:lpstr>
      <vt:lpstr>Contents:</vt:lpstr>
      <vt:lpstr>Introduction:</vt:lpstr>
      <vt:lpstr>Continued:</vt:lpstr>
      <vt:lpstr>Problem Statement:</vt:lpstr>
      <vt:lpstr>Existing System:</vt:lpstr>
      <vt:lpstr>Proposed system:</vt:lpstr>
      <vt:lpstr>System Architecture:</vt:lpstr>
      <vt:lpstr>Hardware requirements:</vt:lpstr>
      <vt:lpstr>continued:</vt:lpstr>
      <vt:lpstr>Software requirements:</vt:lpstr>
      <vt:lpstr>Development: </vt:lpstr>
      <vt:lpstr>continued</vt:lpstr>
      <vt:lpstr>Continued:</vt:lpstr>
      <vt:lpstr>Screenshots/results:</vt:lpstr>
      <vt:lpstr>Slide 16</vt:lpstr>
      <vt:lpstr>Slide 17</vt:lpstr>
      <vt:lpstr>Slide 18</vt:lpstr>
      <vt:lpstr>Conclusion: 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at exposys data labs</dc:title>
  <dc:creator>srujan reddy</dc:creator>
  <cp:lastModifiedBy>srujan reddy</cp:lastModifiedBy>
  <cp:revision>1</cp:revision>
  <dcterms:modified xsi:type="dcterms:W3CDTF">2021-09-24T07:00:39Z</dcterms:modified>
</cp:coreProperties>
</file>