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407BFF"/>
    <a:srgbClr val="7A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EE28-5C28-44C5-BC06-F750351F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D769-D89D-4359-A503-04930542A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A4B3-C33B-45DB-BB23-83AD0551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4D1A-889B-402A-B890-1EDE2D7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3D66-4953-4E26-9D7C-E5F86C2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0E5-BE5C-4C87-ADD5-01AD3C7F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0C468-BB5E-4E5E-B983-31DCEA14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E712-EC8A-4191-B9A3-C0DCB7B3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33FA-65CE-4135-B0C8-A3B5CC11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374-891A-4622-834F-D3D77374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2255A-EAE1-458C-BBB1-24EC88C8D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5C3DC-62EB-49A5-B566-C4107711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6D86-D031-47F9-B00C-77A34C4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786F-FA90-49F7-B5DA-50A1734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E2DD-EF2F-482E-9FE3-8316D9A6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B61A-52CE-411D-8F17-74306C9D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C3C5-8BFC-4533-A2FE-1F512D64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FF43-314A-45E3-A456-BFB253B3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38CC-6929-43A4-A42C-F3DC2C8D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E9FC-2295-4CC3-BB6B-C552C2FC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7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8CC9-CF77-4662-B955-0DE247B2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770E-8DF3-4085-9965-1F350ED6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6685-0B8B-4DAF-BF1D-F8D60890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6FEC-387D-4C02-AD2C-0AC9DCCF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8998-A327-46F9-B850-83B821AE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7D66-702D-49E3-9985-1312C3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ED10-6395-4B0B-ABB7-B195A8E3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0FE5-4B11-4FD1-89F6-022ED8CF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9D257-980D-49A9-B113-606812B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D7DC7-F720-4190-8CEA-0E44F1E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7BF8-509D-4195-A20D-8B6B0D0A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E5C-77D8-430F-B1F1-35F611E2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4E16-5A2B-40D2-AA13-B9CCDBE8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C842-8942-4067-B36F-B9C21C4A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5E8B-3BED-4FC9-AC22-4F249050B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618B1-840B-4F6A-9E69-1E1FB47A3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1B5F-A53B-43A1-8FFF-8853BAF3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52074-0CEE-46B8-8CBE-6F66C151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3D83F-EBAA-43F9-996B-CD534F95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4FEE-285B-4673-8143-B98EF04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E015E-36BC-4B7E-866F-CB47B67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E9763-3068-482B-94EF-BC706C68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27BE-AD4B-49C7-BEE9-557696B3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E2BE-6F83-44C3-A6A3-A57EB639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C21C4-999D-4783-9AE5-EF884F1C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9FD23-D09D-4C98-8F12-CDF0FBD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E223-6E50-4BB6-8761-11A8D4EE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3E5D-315E-4C77-971A-0159E9F1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4AFD-CD23-42A7-916B-E80A887A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CFC7-537E-48F5-9F19-CC0ECD0C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E2B8-E762-48EC-9329-3EA2BEE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7ED5-958C-44BF-92AE-51813B2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9DB4-90C2-465B-80C0-31990AB8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55A48-5CF9-4759-B2FB-A973D27E9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67D8-4C03-4034-AED7-394485D1C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F107-36DF-4965-B2CB-5502C245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B6D2C-8E15-438C-AFA8-4C7A831E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960B-841C-4267-B862-EB8A2156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04B35-ECAC-4126-AD3B-A709EA0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9513-8227-4C34-B34A-2B0071D9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3C34-954F-4418-9D48-FA022083C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CE2F-FB85-4A15-8F8A-1AB2ADF7CC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54FD-266A-4928-8B56-49B3A1BC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1F04-7575-414C-BF38-D089A86A7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2360-4810-4205-8ACF-FADB3BA9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5DFE7-BEA0-4778-A59C-72BB16EA8405}"/>
              </a:ext>
            </a:extLst>
          </p:cNvPr>
          <p:cNvSpPr txBox="1"/>
          <p:nvPr/>
        </p:nvSpPr>
        <p:spPr>
          <a:xfrm>
            <a:off x="-49579" y="4424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Cloud Computing 1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DA43378-AACF-42BB-97C3-74836EC6FD94}"/>
              </a:ext>
            </a:extLst>
          </p:cNvPr>
          <p:cNvGrpSpPr/>
          <p:nvPr/>
        </p:nvGrpSpPr>
        <p:grpSpPr>
          <a:xfrm>
            <a:off x="49577" y="1309756"/>
            <a:ext cx="12092846" cy="4723231"/>
            <a:chOff x="49577" y="1408908"/>
            <a:chExt cx="12092846" cy="472323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734011-3D37-4133-BB19-AF9C44B9F4FB}"/>
                </a:ext>
              </a:extLst>
            </p:cNvPr>
            <p:cNvGrpSpPr/>
            <p:nvPr/>
          </p:nvGrpSpPr>
          <p:grpSpPr>
            <a:xfrm>
              <a:off x="49577" y="1408908"/>
              <a:ext cx="6338888" cy="4723231"/>
              <a:chOff x="3714750" y="1653063"/>
              <a:chExt cx="4762500" cy="3548633"/>
            </a:xfrm>
          </p:grpSpPr>
          <p:grpSp>
            <p:nvGrpSpPr>
              <p:cNvPr id="8" name="Graphic 5">
                <a:extLst>
                  <a:ext uri="{FF2B5EF4-FFF2-40B4-BE49-F238E27FC236}">
                    <a16:creationId xmlns:a16="http://schemas.microsoft.com/office/drawing/2014/main" id="{D4A48B1C-FC18-4CB8-977C-DBACAAB46081}"/>
                  </a:ext>
                </a:extLst>
              </p:cNvPr>
              <p:cNvGrpSpPr/>
              <p:nvPr/>
            </p:nvGrpSpPr>
            <p:grpSpPr>
              <a:xfrm>
                <a:off x="3714750" y="1653063"/>
                <a:ext cx="4762500" cy="3300031"/>
                <a:chOff x="3714750" y="1653063"/>
                <a:chExt cx="4762500" cy="3300031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C032DCF-3709-4D0C-85EA-D4355D4CFA2F}"/>
                    </a:ext>
                  </a:extLst>
                </p:cNvPr>
                <p:cNvSpPr/>
                <p:nvPr/>
              </p:nvSpPr>
              <p:spPr>
                <a:xfrm>
                  <a:off x="3714750" y="4771548"/>
                  <a:ext cx="4762500" cy="2381"/>
                </a:xfrm>
                <a:custGeom>
                  <a:avLst/>
                  <a:gdLst>
                    <a:gd name="connsiteX0" fmla="*/ 0 w 4762500"/>
                    <a:gd name="connsiteY0" fmla="*/ 0 h 2381"/>
                    <a:gd name="connsiteX1" fmla="*/ 4762500 w 4762500"/>
                    <a:gd name="connsiteY1" fmla="*/ 0 h 2381"/>
                    <a:gd name="connsiteX2" fmla="*/ 4762500 w 4762500"/>
                    <a:gd name="connsiteY2" fmla="*/ 2381 h 2381"/>
                    <a:gd name="connsiteX3" fmla="*/ 0 w 47625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00" h="2381">
                      <a:moveTo>
                        <a:pt x="0" y="0"/>
                      </a:moveTo>
                      <a:lnTo>
                        <a:pt x="4762500" y="0"/>
                      </a:lnTo>
                      <a:lnTo>
                        <a:pt x="4762500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D26EBCD-62DC-44C4-BCB1-2CEECBA7CFEC}"/>
                    </a:ext>
                  </a:extLst>
                </p:cNvPr>
                <p:cNvSpPr/>
                <p:nvPr/>
              </p:nvSpPr>
              <p:spPr>
                <a:xfrm>
                  <a:off x="7684579" y="4924805"/>
                  <a:ext cx="315468" cy="2381"/>
                </a:xfrm>
                <a:custGeom>
                  <a:avLst/>
                  <a:gdLst>
                    <a:gd name="connsiteX0" fmla="*/ 0 w 315468"/>
                    <a:gd name="connsiteY0" fmla="*/ 0 h 2381"/>
                    <a:gd name="connsiteX1" fmla="*/ 315468 w 315468"/>
                    <a:gd name="connsiteY1" fmla="*/ 0 h 2381"/>
                    <a:gd name="connsiteX2" fmla="*/ 315468 w 315468"/>
                    <a:gd name="connsiteY2" fmla="*/ 2381 h 2381"/>
                    <a:gd name="connsiteX3" fmla="*/ 0 w 315468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468" h="2381">
                      <a:moveTo>
                        <a:pt x="0" y="0"/>
                      </a:moveTo>
                      <a:lnTo>
                        <a:pt x="315468" y="0"/>
                      </a:lnTo>
                      <a:lnTo>
                        <a:pt x="315468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3EEB58-0EC0-4D79-85D1-0C4AD0D688FB}"/>
                    </a:ext>
                  </a:extLst>
                </p:cNvPr>
                <p:cNvSpPr/>
                <p:nvPr/>
              </p:nvSpPr>
              <p:spPr>
                <a:xfrm>
                  <a:off x="6786848" y="4950713"/>
                  <a:ext cx="82772" cy="2381"/>
                </a:xfrm>
                <a:custGeom>
                  <a:avLst/>
                  <a:gdLst>
                    <a:gd name="connsiteX0" fmla="*/ 0 w 82772"/>
                    <a:gd name="connsiteY0" fmla="*/ 0 h 2381"/>
                    <a:gd name="connsiteX1" fmla="*/ 82772 w 82772"/>
                    <a:gd name="connsiteY1" fmla="*/ 0 h 2381"/>
                    <a:gd name="connsiteX2" fmla="*/ 82772 w 82772"/>
                    <a:gd name="connsiteY2" fmla="*/ 2381 h 2381"/>
                    <a:gd name="connsiteX3" fmla="*/ 0 w 8277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772" h="2381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DA28770-EC16-463B-B27B-FDB8ED4B3081}"/>
                    </a:ext>
                  </a:extLst>
                </p:cNvPr>
                <p:cNvSpPr/>
                <p:nvPr/>
              </p:nvSpPr>
              <p:spPr>
                <a:xfrm>
                  <a:off x="7492269" y="4836413"/>
                  <a:ext cx="182784" cy="2381"/>
                </a:xfrm>
                <a:custGeom>
                  <a:avLst/>
                  <a:gdLst>
                    <a:gd name="connsiteX0" fmla="*/ 0 w 182784"/>
                    <a:gd name="connsiteY0" fmla="*/ 0 h 2381"/>
                    <a:gd name="connsiteX1" fmla="*/ 182785 w 182784"/>
                    <a:gd name="connsiteY1" fmla="*/ 0 h 2381"/>
                    <a:gd name="connsiteX2" fmla="*/ 182785 w 182784"/>
                    <a:gd name="connsiteY2" fmla="*/ 2381 h 2381"/>
                    <a:gd name="connsiteX3" fmla="*/ 0 w 1827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784" h="2381">
                      <a:moveTo>
                        <a:pt x="0" y="0"/>
                      </a:moveTo>
                      <a:lnTo>
                        <a:pt x="182785" y="0"/>
                      </a:lnTo>
                      <a:lnTo>
                        <a:pt x="1827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4B4BF495-E30B-4B9E-979F-835E9017433E}"/>
                    </a:ext>
                  </a:extLst>
                </p:cNvPr>
                <p:cNvSpPr/>
                <p:nvPr/>
              </p:nvSpPr>
              <p:spPr>
                <a:xfrm>
                  <a:off x="4214431" y="4852415"/>
                  <a:ext cx="411384" cy="2381"/>
                </a:xfrm>
                <a:custGeom>
                  <a:avLst/>
                  <a:gdLst>
                    <a:gd name="connsiteX0" fmla="*/ 0 w 411384"/>
                    <a:gd name="connsiteY0" fmla="*/ 0 h 2381"/>
                    <a:gd name="connsiteX1" fmla="*/ 411385 w 411384"/>
                    <a:gd name="connsiteY1" fmla="*/ 0 h 2381"/>
                    <a:gd name="connsiteX2" fmla="*/ 411385 w 411384"/>
                    <a:gd name="connsiteY2" fmla="*/ 2381 h 2381"/>
                    <a:gd name="connsiteX3" fmla="*/ 0 w 4113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384" h="2381">
                      <a:moveTo>
                        <a:pt x="0" y="0"/>
                      </a:moveTo>
                      <a:lnTo>
                        <a:pt x="411385" y="0"/>
                      </a:lnTo>
                      <a:lnTo>
                        <a:pt x="4113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4C1CE16-EDC6-4D7D-BC2D-4F6164BA746C}"/>
                    </a:ext>
                  </a:extLst>
                </p:cNvPr>
                <p:cNvSpPr/>
                <p:nvPr/>
              </p:nvSpPr>
              <p:spPr>
                <a:xfrm>
                  <a:off x="4710684" y="4852415"/>
                  <a:ext cx="60293" cy="2381"/>
                </a:xfrm>
                <a:custGeom>
                  <a:avLst/>
                  <a:gdLst>
                    <a:gd name="connsiteX0" fmla="*/ 0 w 60293"/>
                    <a:gd name="connsiteY0" fmla="*/ 0 h 2381"/>
                    <a:gd name="connsiteX1" fmla="*/ 60293 w 60293"/>
                    <a:gd name="connsiteY1" fmla="*/ 0 h 2381"/>
                    <a:gd name="connsiteX2" fmla="*/ 60293 w 60293"/>
                    <a:gd name="connsiteY2" fmla="*/ 2381 h 2381"/>
                    <a:gd name="connsiteX3" fmla="*/ 0 w 6029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93" h="2381">
                      <a:moveTo>
                        <a:pt x="0" y="0"/>
                      </a:moveTo>
                      <a:lnTo>
                        <a:pt x="60293" y="0"/>
                      </a:lnTo>
                      <a:lnTo>
                        <a:pt x="60293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205B0C7-4835-4544-B3D9-35ED14FD9715}"/>
                    </a:ext>
                  </a:extLst>
                </p:cNvPr>
                <p:cNvSpPr/>
                <p:nvPr/>
              </p:nvSpPr>
              <p:spPr>
                <a:xfrm>
                  <a:off x="4967001" y="4892611"/>
                  <a:ext cx="892302" cy="2381"/>
                </a:xfrm>
                <a:custGeom>
                  <a:avLst/>
                  <a:gdLst>
                    <a:gd name="connsiteX0" fmla="*/ 0 w 892302"/>
                    <a:gd name="connsiteY0" fmla="*/ 0 h 2381"/>
                    <a:gd name="connsiteX1" fmla="*/ 892302 w 892302"/>
                    <a:gd name="connsiteY1" fmla="*/ 0 h 2381"/>
                    <a:gd name="connsiteX2" fmla="*/ 892302 w 892302"/>
                    <a:gd name="connsiteY2" fmla="*/ 2381 h 2381"/>
                    <a:gd name="connsiteX3" fmla="*/ 0 w 89230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302" h="2381">
                      <a:moveTo>
                        <a:pt x="0" y="0"/>
                      </a:moveTo>
                      <a:lnTo>
                        <a:pt x="892302" y="0"/>
                      </a:lnTo>
                      <a:lnTo>
                        <a:pt x="89230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A77F0D5-7700-4147-8268-CDA80FD8B879}"/>
                    </a:ext>
                  </a:extLst>
                </p:cNvPr>
                <p:cNvSpPr/>
                <p:nvPr/>
              </p:nvSpPr>
              <p:spPr>
                <a:xfrm>
                  <a:off x="4078700" y="1653063"/>
                  <a:ext cx="1947862" cy="2693669"/>
                </a:xfrm>
                <a:custGeom>
                  <a:avLst/>
                  <a:gdLst>
                    <a:gd name="connsiteX0" fmla="*/ 1893475 w 1947862"/>
                    <a:gd name="connsiteY0" fmla="*/ 2693615 h 2693669"/>
                    <a:gd name="connsiteX1" fmla="*/ 54293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293 w 1947862"/>
                    <a:gd name="connsiteY4" fmla="*/ -55 h 2693669"/>
                    <a:gd name="connsiteX5" fmla="*/ 1893475 w 1947862"/>
                    <a:gd name="connsiteY5" fmla="*/ -55 h 2693669"/>
                    <a:gd name="connsiteX6" fmla="*/ 1947863 w 1947862"/>
                    <a:gd name="connsiteY6" fmla="*/ 54333 h 2693669"/>
                    <a:gd name="connsiteX7" fmla="*/ 1947863 w 1947862"/>
                    <a:gd name="connsiteY7" fmla="*/ 2639227 h 2693669"/>
                    <a:gd name="connsiteX8" fmla="*/ 1893475 w 1947862"/>
                    <a:gd name="connsiteY8" fmla="*/ 2693615 h 2693669"/>
                    <a:gd name="connsiteX9" fmla="*/ 54293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293 w 1947862"/>
                    <a:gd name="connsiteY12" fmla="*/ 2691234 h 2693669"/>
                    <a:gd name="connsiteX13" fmla="*/ 1893475 w 1947862"/>
                    <a:gd name="connsiteY13" fmla="*/ 2691234 h 2693669"/>
                    <a:gd name="connsiteX14" fmla="*/ 1945481 w 1947862"/>
                    <a:gd name="connsiteY14" fmla="*/ 2639227 h 2693669"/>
                    <a:gd name="connsiteX15" fmla="*/ 1945481 w 1947862"/>
                    <a:gd name="connsiteY15" fmla="*/ 53857 h 2693669"/>
                    <a:gd name="connsiteX16" fmla="*/ 189347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475" y="2693615"/>
                      </a:moveTo>
                      <a:lnTo>
                        <a:pt x="54293" y="2693615"/>
                      </a:lnTo>
                      <a:cubicBezTo>
                        <a:pt x="24292" y="2693562"/>
                        <a:pt x="0" y="2669228"/>
                        <a:pt x="0" y="2639227"/>
                      </a:cubicBezTo>
                      <a:lnTo>
                        <a:pt x="0" y="53857"/>
                      </a:lnTo>
                      <a:cubicBezTo>
                        <a:pt x="261" y="24042"/>
                        <a:pt x="24477" y="-4"/>
                        <a:pt x="54293" y="-55"/>
                      </a:cubicBezTo>
                      <a:lnTo>
                        <a:pt x="1893475" y="-55"/>
                      </a:lnTo>
                      <a:cubicBezTo>
                        <a:pt x="1923512" y="-55"/>
                        <a:pt x="1947863" y="24295"/>
                        <a:pt x="1947863" y="54333"/>
                      </a:cubicBezTo>
                      <a:lnTo>
                        <a:pt x="1947863" y="2639227"/>
                      </a:lnTo>
                      <a:cubicBezTo>
                        <a:pt x="1947863" y="2669265"/>
                        <a:pt x="1923512" y="2693615"/>
                        <a:pt x="1893475" y="2693615"/>
                      </a:cubicBezTo>
                      <a:close/>
                      <a:moveTo>
                        <a:pt x="54293" y="1850"/>
                      </a:moveTo>
                      <a:cubicBezTo>
                        <a:pt x="25607" y="1903"/>
                        <a:pt x="2381" y="25171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381" y="2667913"/>
                        <a:pt x="25607" y="2691181"/>
                        <a:pt x="54293" y="2691234"/>
                      </a:cubicBezTo>
                      <a:lnTo>
                        <a:pt x="1893475" y="2691234"/>
                      </a:lnTo>
                      <a:cubicBezTo>
                        <a:pt x="1922176" y="2691181"/>
                        <a:pt x="1945429" y="2667928"/>
                        <a:pt x="1945481" y="2639227"/>
                      </a:cubicBezTo>
                      <a:lnTo>
                        <a:pt x="1945481" y="53857"/>
                      </a:lnTo>
                      <a:cubicBezTo>
                        <a:pt x="1945429" y="25156"/>
                        <a:pt x="1922176" y="1902"/>
                        <a:pt x="189347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39578B4-7566-4F72-B6F1-5A1AEFE11019}"/>
                    </a:ext>
                  </a:extLst>
                </p:cNvPr>
                <p:cNvSpPr/>
                <p:nvPr/>
              </p:nvSpPr>
              <p:spPr>
                <a:xfrm>
                  <a:off x="6138862" y="1653063"/>
                  <a:ext cx="1947862" cy="2693669"/>
                </a:xfrm>
                <a:custGeom>
                  <a:avLst/>
                  <a:gdLst>
                    <a:gd name="connsiteX0" fmla="*/ 1893665 w 1947862"/>
                    <a:gd name="connsiteY0" fmla="*/ 2693615 h 2693669"/>
                    <a:gd name="connsiteX1" fmla="*/ 54388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388 w 1947862"/>
                    <a:gd name="connsiteY4" fmla="*/ -55 h 2693669"/>
                    <a:gd name="connsiteX5" fmla="*/ 1893665 w 1947862"/>
                    <a:gd name="connsiteY5" fmla="*/ -55 h 2693669"/>
                    <a:gd name="connsiteX6" fmla="*/ 1947863 w 1947862"/>
                    <a:gd name="connsiteY6" fmla="*/ 53857 h 2693669"/>
                    <a:gd name="connsiteX7" fmla="*/ 1947863 w 1947862"/>
                    <a:gd name="connsiteY7" fmla="*/ 2639227 h 2693669"/>
                    <a:gd name="connsiteX8" fmla="*/ 1893665 w 1947862"/>
                    <a:gd name="connsiteY8" fmla="*/ 2693615 h 2693669"/>
                    <a:gd name="connsiteX9" fmla="*/ 54388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388 w 1947862"/>
                    <a:gd name="connsiteY12" fmla="*/ 2691234 h 2693669"/>
                    <a:gd name="connsiteX13" fmla="*/ 1893665 w 1947862"/>
                    <a:gd name="connsiteY13" fmla="*/ 2691234 h 2693669"/>
                    <a:gd name="connsiteX14" fmla="*/ 1945672 w 1947862"/>
                    <a:gd name="connsiteY14" fmla="*/ 2639227 h 2693669"/>
                    <a:gd name="connsiteX15" fmla="*/ 1945672 w 1947862"/>
                    <a:gd name="connsiteY15" fmla="*/ 53857 h 2693669"/>
                    <a:gd name="connsiteX16" fmla="*/ 189366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665" y="2693615"/>
                      </a:moveTo>
                      <a:lnTo>
                        <a:pt x="54388" y="2693615"/>
                      </a:lnTo>
                      <a:cubicBezTo>
                        <a:pt x="24372" y="2693563"/>
                        <a:pt x="52" y="2669243"/>
                        <a:pt x="0" y="2639227"/>
                      </a:cubicBezTo>
                      <a:lnTo>
                        <a:pt x="0" y="53857"/>
                      </a:lnTo>
                      <a:cubicBezTo>
                        <a:pt x="313" y="24027"/>
                        <a:pt x="24557" y="-4"/>
                        <a:pt x="54388" y="-55"/>
                      </a:cubicBezTo>
                      <a:lnTo>
                        <a:pt x="1893665" y="-55"/>
                      </a:lnTo>
                      <a:cubicBezTo>
                        <a:pt x="1923444" y="48"/>
                        <a:pt x="1947602" y="24079"/>
                        <a:pt x="1947863" y="53857"/>
                      </a:cubicBezTo>
                      <a:lnTo>
                        <a:pt x="1947863" y="2639227"/>
                      </a:lnTo>
                      <a:cubicBezTo>
                        <a:pt x="1947863" y="2669191"/>
                        <a:pt x="1923628" y="2693510"/>
                        <a:pt x="1893665" y="2693615"/>
                      </a:cubicBezTo>
                      <a:close/>
                      <a:moveTo>
                        <a:pt x="54388" y="1850"/>
                      </a:moveTo>
                      <a:cubicBezTo>
                        <a:pt x="25687" y="1902"/>
                        <a:pt x="2434" y="25156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434" y="2667928"/>
                        <a:pt x="25687" y="2691181"/>
                        <a:pt x="54388" y="2691234"/>
                      </a:cubicBezTo>
                      <a:lnTo>
                        <a:pt x="1893665" y="2691234"/>
                      </a:lnTo>
                      <a:cubicBezTo>
                        <a:pt x="1922366" y="2691181"/>
                        <a:pt x="1945620" y="2667928"/>
                        <a:pt x="1945672" y="2639227"/>
                      </a:cubicBezTo>
                      <a:lnTo>
                        <a:pt x="1945672" y="53857"/>
                      </a:lnTo>
                      <a:cubicBezTo>
                        <a:pt x="1945620" y="25156"/>
                        <a:pt x="1922366" y="1902"/>
                        <a:pt x="189366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14DFC9A-CB0C-44F3-80AA-6D2B2F928809}"/>
                    </a:ext>
                  </a:extLst>
                </p:cNvPr>
                <p:cNvSpPr/>
                <p:nvPr/>
              </p:nvSpPr>
              <p:spPr>
                <a:xfrm>
                  <a:off x="6732270" y="2449448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0 h 63817"/>
                    <a:gd name="connsiteX1" fmla="*/ 1242441 w 1242441"/>
                    <a:gd name="connsiteY1" fmla="*/ 0 h 63817"/>
                    <a:gd name="connsiteX2" fmla="*/ 1242441 w 1242441"/>
                    <a:gd name="connsiteY2" fmla="*/ 63818 h 63817"/>
                    <a:gd name="connsiteX3" fmla="*/ 0 w 1242441"/>
                    <a:gd name="connsiteY3" fmla="*/ 63818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0"/>
                      </a:moveTo>
                      <a:lnTo>
                        <a:pt x="1242441" y="0"/>
                      </a:lnTo>
                      <a:lnTo>
                        <a:pt x="1242441" y="63818"/>
                      </a:lnTo>
                      <a:lnTo>
                        <a:pt x="0" y="6381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B3772C1-2563-4922-97FA-4041616B9487}"/>
                    </a:ext>
                  </a:extLst>
                </p:cNvPr>
                <p:cNvSpPr/>
                <p:nvPr/>
              </p:nvSpPr>
              <p:spPr>
                <a:xfrm>
                  <a:off x="6789420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062903A-CB8D-4147-AE79-F2D777DE734F}"/>
                    </a:ext>
                  </a:extLst>
                </p:cNvPr>
                <p:cNvSpPr/>
                <p:nvPr/>
              </p:nvSpPr>
              <p:spPr>
                <a:xfrm>
                  <a:off x="7054119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F653F56-6AB3-4E27-9E35-20BC9DB80662}"/>
                    </a:ext>
                  </a:extLst>
                </p:cNvPr>
                <p:cNvSpPr/>
                <p:nvPr/>
              </p:nvSpPr>
              <p:spPr>
                <a:xfrm rot="-586800">
                  <a:off x="7374999" y="2211088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D43CF5-D31A-45DB-AF69-D1C22679A314}"/>
                    </a:ext>
                  </a:extLst>
                </p:cNvPr>
                <p:cNvSpPr/>
                <p:nvPr/>
              </p:nvSpPr>
              <p:spPr>
                <a:xfrm>
                  <a:off x="6857238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9D20B80-0AF6-4F56-AD36-7069B699462A}"/>
                    </a:ext>
                  </a:extLst>
                </p:cNvPr>
                <p:cNvSpPr/>
                <p:nvPr/>
              </p:nvSpPr>
              <p:spPr>
                <a:xfrm>
                  <a:off x="6983063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E360753-16ED-4448-9798-E0FA82E20D93}"/>
                    </a:ext>
                  </a:extLst>
                </p:cNvPr>
                <p:cNvSpPr/>
                <p:nvPr/>
              </p:nvSpPr>
              <p:spPr>
                <a:xfrm>
                  <a:off x="7300626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E5C390A-C04A-4E8D-BDF9-67CBEC16BED8}"/>
                    </a:ext>
                  </a:extLst>
                </p:cNvPr>
                <p:cNvSpPr/>
                <p:nvPr/>
              </p:nvSpPr>
              <p:spPr>
                <a:xfrm rot="-751800">
                  <a:off x="7148810" y="2241438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756BE1A-21B9-440B-8824-39F978F0400A}"/>
                    </a:ext>
                  </a:extLst>
                </p:cNvPr>
                <p:cNvSpPr/>
                <p:nvPr/>
              </p:nvSpPr>
              <p:spPr>
                <a:xfrm>
                  <a:off x="6932009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DF07AC0-0222-4250-98ED-9085A6DBAAFA}"/>
                    </a:ext>
                  </a:extLst>
                </p:cNvPr>
                <p:cNvSpPr/>
                <p:nvPr/>
              </p:nvSpPr>
              <p:spPr>
                <a:xfrm>
                  <a:off x="7257573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E7C9FC2-509C-467D-8C7C-A2DA14D4C847}"/>
                    </a:ext>
                  </a:extLst>
                </p:cNvPr>
                <p:cNvSpPr/>
                <p:nvPr/>
              </p:nvSpPr>
              <p:spPr>
                <a:xfrm>
                  <a:off x="7588758" y="2263234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0 h 184118"/>
                    <a:gd name="connsiteX1" fmla="*/ 266700 w 266700"/>
                    <a:gd name="connsiteY1" fmla="*/ 0 h 184118"/>
                    <a:gd name="connsiteX2" fmla="*/ 266700 w 266700"/>
                    <a:gd name="connsiteY2" fmla="*/ 184118 h 184118"/>
                    <a:gd name="connsiteX3" fmla="*/ 0 w 266700"/>
                    <a:gd name="connsiteY3" fmla="*/ 184118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0"/>
                      </a:moveTo>
                      <a:lnTo>
                        <a:pt x="266700" y="0"/>
                      </a:lnTo>
                      <a:lnTo>
                        <a:pt x="266700" y="184118"/>
                      </a:lnTo>
                      <a:lnTo>
                        <a:pt x="0" y="18411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7AFD7A5-713C-47BA-B669-43369F54E601}"/>
                    </a:ext>
                  </a:extLst>
                </p:cNvPr>
                <p:cNvSpPr/>
                <p:nvPr/>
              </p:nvSpPr>
              <p:spPr>
                <a:xfrm rot="10800000">
                  <a:off x="6732270" y="2925984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-55 h 63817"/>
                    <a:gd name="connsiteX1" fmla="*/ 1242441 w 1242441"/>
                    <a:gd name="connsiteY1" fmla="*/ -55 h 63817"/>
                    <a:gd name="connsiteX2" fmla="*/ 1242441 w 1242441"/>
                    <a:gd name="connsiteY2" fmla="*/ 63762 h 63817"/>
                    <a:gd name="connsiteX3" fmla="*/ 0 w 1242441"/>
                    <a:gd name="connsiteY3" fmla="*/ 63762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-55"/>
                      </a:moveTo>
                      <a:lnTo>
                        <a:pt x="1242441" y="-55"/>
                      </a:lnTo>
                      <a:lnTo>
                        <a:pt x="1242441" y="63762"/>
                      </a:lnTo>
                      <a:lnTo>
                        <a:pt x="0" y="6376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68017927-8E4F-47CE-A8EB-A93038A54ECF}"/>
                    </a:ext>
                  </a:extLst>
                </p:cNvPr>
                <p:cNvSpPr/>
                <p:nvPr/>
              </p:nvSpPr>
              <p:spPr>
                <a:xfrm rot="10800000">
                  <a:off x="7862697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0F3004E-FA40-4CF3-B0A8-9354383E00A4}"/>
                    </a:ext>
                  </a:extLst>
                </p:cNvPr>
                <p:cNvSpPr/>
                <p:nvPr/>
              </p:nvSpPr>
              <p:spPr>
                <a:xfrm rot="10800000">
                  <a:off x="7598092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2653131-5A0C-4E9D-A8FB-25F78327AFBC}"/>
                    </a:ext>
                  </a:extLst>
                </p:cNvPr>
                <p:cNvSpPr/>
                <p:nvPr/>
              </p:nvSpPr>
              <p:spPr>
                <a:xfrm rot="-10213200">
                  <a:off x="7277292" y="2687725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48B18F0-F73B-48F5-BA75-EC43D369998E}"/>
                    </a:ext>
                  </a:extLst>
                </p:cNvPr>
                <p:cNvSpPr/>
                <p:nvPr/>
              </p:nvSpPr>
              <p:spPr>
                <a:xfrm rot="10800000">
                  <a:off x="779487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75FEB58-E736-480F-9EBE-5D065103DB28}"/>
                    </a:ext>
                  </a:extLst>
                </p:cNvPr>
                <p:cNvSpPr/>
                <p:nvPr/>
              </p:nvSpPr>
              <p:spPr>
                <a:xfrm rot="10800000">
                  <a:off x="766914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CE487C-3EF2-4F25-BBAE-640D37E2B14E}"/>
                    </a:ext>
                  </a:extLst>
                </p:cNvPr>
                <p:cNvSpPr/>
                <p:nvPr/>
              </p:nvSpPr>
              <p:spPr>
                <a:xfrm rot="10800000">
                  <a:off x="7351585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A94F3DF-D15C-4491-ABCE-A29D26BAB331}"/>
                    </a:ext>
                  </a:extLst>
                </p:cNvPr>
                <p:cNvSpPr/>
                <p:nvPr/>
              </p:nvSpPr>
              <p:spPr>
                <a:xfrm rot="-10048200">
                  <a:off x="7503535" y="2717966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1BFCD-86C6-4A67-9473-A79796B3808C}"/>
                    </a:ext>
                  </a:extLst>
                </p:cNvPr>
                <p:cNvSpPr/>
                <p:nvPr/>
              </p:nvSpPr>
              <p:spPr>
                <a:xfrm rot="10800000">
                  <a:off x="7747635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20870FD-915C-4E90-897A-A5268F071BAC}"/>
                    </a:ext>
                  </a:extLst>
                </p:cNvPr>
                <p:cNvSpPr/>
                <p:nvPr/>
              </p:nvSpPr>
              <p:spPr>
                <a:xfrm rot="10800000">
                  <a:off x="7422070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D44CF556-029A-4ED5-A7FD-A2E6834B5806}"/>
                    </a:ext>
                  </a:extLst>
                </p:cNvPr>
                <p:cNvSpPr/>
                <p:nvPr/>
              </p:nvSpPr>
              <p:spPr>
                <a:xfrm rot="10800000">
                  <a:off x="6851427" y="2739770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-55 h 184118"/>
                    <a:gd name="connsiteX1" fmla="*/ 266700 w 266700"/>
                    <a:gd name="connsiteY1" fmla="*/ -55 h 184118"/>
                    <a:gd name="connsiteX2" fmla="*/ 266700 w 266700"/>
                    <a:gd name="connsiteY2" fmla="*/ 184063 h 184118"/>
                    <a:gd name="connsiteX3" fmla="*/ 0 w 266700"/>
                    <a:gd name="connsiteY3" fmla="*/ 184063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-55"/>
                      </a:moveTo>
                      <a:lnTo>
                        <a:pt x="266700" y="-55"/>
                      </a:lnTo>
                      <a:lnTo>
                        <a:pt x="266700" y="184063"/>
                      </a:lnTo>
                      <a:lnTo>
                        <a:pt x="0" y="18406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BDED006-EB97-4BA7-8AEF-918C56D4AAD0}"/>
                    </a:ext>
                  </a:extLst>
                </p:cNvPr>
                <p:cNvSpPr/>
                <p:nvPr/>
              </p:nvSpPr>
              <p:spPr>
                <a:xfrm>
                  <a:off x="421957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7793E35-41F4-4919-9449-D73E28A63861}"/>
                    </a:ext>
                  </a:extLst>
                </p:cNvPr>
                <p:cNvSpPr/>
                <p:nvPr/>
              </p:nvSpPr>
              <p:spPr>
                <a:xfrm>
                  <a:off x="484822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F023F7D-C343-4545-BD48-E3BB571FBC57}"/>
                    </a:ext>
                  </a:extLst>
                </p:cNvPr>
                <p:cNvSpPr/>
                <p:nvPr/>
              </p:nvSpPr>
              <p:spPr>
                <a:xfrm>
                  <a:off x="4903090" y="2958970"/>
                  <a:ext cx="311591" cy="563945"/>
                </a:xfrm>
                <a:custGeom>
                  <a:avLst/>
                  <a:gdLst>
                    <a:gd name="connsiteX0" fmla="*/ 305941 w 311591"/>
                    <a:gd name="connsiteY0" fmla="*/ 288523 h 563945"/>
                    <a:gd name="connsiteX1" fmla="*/ 272223 w 311591"/>
                    <a:gd name="connsiteY1" fmla="*/ 285856 h 563945"/>
                    <a:gd name="connsiteX2" fmla="*/ 238219 w 311591"/>
                    <a:gd name="connsiteY2" fmla="*/ 218133 h 563945"/>
                    <a:gd name="connsiteX3" fmla="*/ 287177 w 311591"/>
                    <a:gd name="connsiteY3" fmla="*/ 177080 h 563945"/>
                    <a:gd name="connsiteX4" fmla="*/ 252506 w 311591"/>
                    <a:gd name="connsiteY4" fmla="*/ 154887 h 563945"/>
                    <a:gd name="connsiteX5" fmla="*/ 238219 w 311591"/>
                    <a:gd name="connsiteY5" fmla="*/ 244422 h 563945"/>
                    <a:gd name="connsiteX6" fmla="*/ 197261 w 311591"/>
                    <a:gd name="connsiteY6" fmla="*/ 385106 h 563945"/>
                    <a:gd name="connsiteX7" fmla="*/ 165924 w 311591"/>
                    <a:gd name="connsiteY7" fmla="*/ 433969 h 563945"/>
                    <a:gd name="connsiteX8" fmla="*/ 158685 w 311591"/>
                    <a:gd name="connsiteY8" fmla="*/ 270616 h 563945"/>
                    <a:gd name="connsiteX9" fmla="*/ 194213 w 311591"/>
                    <a:gd name="connsiteY9" fmla="*/ 132694 h 563945"/>
                    <a:gd name="connsiteX10" fmla="*/ 158685 w 311591"/>
                    <a:gd name="connsiteY10" fmla="*/ 60685 h 563945"/>
                    <a:gd name="connsiteX11" fmla="*/ 182212 w 311591"/>
                    <a:gd name="connsiteY11" fmla="*/ 15727 h 563945"/>
                    <a:gd name="connsiteX12" fmla="*/ 113346 w 311591"/>
                    <a:gd name="connsiteY12" fmla="*/ 26395 h 563945"/>
                    <a:gd name="connsiteX13" fmla="*/ 144778 w 311591"/>
                    <a:gd name="connsiteY13" fmla="*/ 69733 h 563945"/>
                    <a:gd name="connsiteX14" fmla="*/ 180783 w 311591"/>
                    <a:gd name="connsiteY14" fmla="*/ 126883 h 563945"/>
                    <a:gd name="connsiteX15" fmla="*/ 144778 w 311591"/>
                    <a:gd name="connsiteY15" fmla="*/ 188320 h 563945"/>
                    <a:gd name="connsiteX16" fmla="*/ 128300 w 311591"/>
                    <a:gd name="connsiteY16" fmla="*/ 150886 h 563945"/>
                    <a:gd name="connsiteX17" fmla="*/ 98296 w 311591"/>
                    <a:gd name="connsiteY17" fmla="*/ 212323 h 563945"/>
                    <a:gd name="connsiteX18" fmla="*/ 134301 w 311591"/>
                    <a:gd name="connsiteY18" fmla="*/ 215275 h 563945"/>
                    <a:gd name="connsiteX19" fmla="*/ 144588 w 311591"/>
                    <a:gd name="connsiteY19" fmla="*/ 282712 h 563945"/>
                    <a:gd name="connsiteX20" fmla="*/ 143540 w 311591"/>
                    <a:gd name="connsiteY20" fmla="*/ 383677 h 563945"/>
                    <a:gd name="connsiteX21" fmla="*/ 114298 w 311591"/>
                    <a:gd name="connsiteY21" fmla="*/ 340339 h 563945"/>
                    <a:gd name="connsiteX22" fmla="*/ 73341 w 311591"/>
                    <a:gd name="connsiteY22" fmla="*/ 199654 h 563945"/>
                    <a:gd name="connsiteX23" fmla="*/ 59053 w 311591"/>
                    <a:gd name="connsiteY23" fmla="*/ 110119 h 563945"/>
                    <a:gd name="connsiteX24" fmla="*/ 24382 w 311591"/>
                    <a:gd name="connsiteY24" fmla="*/ 132313 h 563945"/>
                    <a:gd name="connsiteX25" fmla="*/ 73341 w 311591"/>
                    <a:gd name="connsiteY25" fmla="*/ 173365 h 563945"/>
                    <a:gd name="connsiteX26" fmla="*/ 39432 w 311591"/>
                    <a:gd name="connsiteY26" fmla="*/ 241088 h 563945"/>
                    <a:gd name="connsiteX27" fmla="*/ 5618 w 311591"/>
                    <a:gd name="connsiteY27" fmla="*/ 243755 h 563945"/>
                    <a:gd name="connsiteX28" fmla="*/ 44480 w 311591"/>
                    <a:gd name="connsiteY28" fmla="*/ 286046 h 563945"/>
                    <a:gd name="connsiteX29" fmla="*/ 129348 w 311591"/>
                    <a:gd name="connsiteY29" fmla="*/ 479118 h 563945"/>
                    <a:gd name="connsiteX30" fmla="*/ 135634 w 311591"/>
                    <a:gd name="connsiteY30" fmla="*/ 488643 h 563945"/>
                    <a:gd name="connsiteX31" fmla="*/ 134301 w 311591"/>
                    <a:gd name="connsiteY31" fmla="*/ 503407 h 563945"/>
                    <a:gd name="connsiteX32" fmla="*/ 143064 w 311591"/>
                    <a:gd name="connsiteY32" fmla="*/ 499692 h 563945"/>
                    <a:gd name="connsiteX33" fmla="*/ 152589 w 311591"/>
                    <a:gd name="connsiteY33" fmla="*/ 514360 h 563945"/>
                    <a:gd name="connsiteX34" fmla="*/ 155161 w 311591"/>
                    <a:gd name="connsiteY34" fmla="*/ 563890 h 563945"/>
                    <a:gd name="connsiteX35" fmla="*/ 181831 w 311591"/>
                    <a:gd name="connsiteY35" fmla="*/ 524362 h 563945"/>
                    <a:gd name="connsiteX36" fmla="*/ 266698 w 311591"/>
                    <a:gd name="connsiteY36" fmla="*/ 331290 h 563945"/>
                    <a:gd name="connsiteX37" fmla="*/ 305941 w 311591"/>
                    <a:gd name="connsiteY37" fmla="*/ 288523 h 5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11591" h="563945">
                      <a:moveTo>
                        <a:pt x="305941" y="288523"/>
                      </a:moveTo>
                      <a:cubicBezTo>
                        <a:pt x="293178" y="267568"/>
                        <a:pt x="272223" y="285856"/>
                        <a:pt x="272223" y="285856"/>
                      </a:cubicBezTo>
                      <a:cubicBezTo>
                        <a:pt x="275175" y="245565"/>
                        <a:pt x="238219" y="218133"/>
                        <a:pt x="238219" y="218133"/>
                      </a:cubicBezTo>
                      <a:cubicBezTo>
                        <a:pt x="238219" y="218133"/>
                        <a:pt x="281176" y="218133"/>
                        <a:pt x="287177" y="177080"/>
                      </a:cubicBezTo>
                      <a:cubicBezTo>
                        <a:pt x="293178" y="136027"/>
                        <a:pt x="272223" y="155173"/>
                        <a:pt x="252506" y="154887"/>
                      </a:cubicBezTo>
                      <a:cubicBezTo>
                        <a:pt x="232789" y="154601"/>
                        <a:pt x="212215" y="212037"/>
                        <a:pt x="238219" y="244422"/>
                      </a:cubicBezTo>
                      <a:cubicBezTo>
                        <a:pt x="264222" y="276807"/>
                        <a:pt x="257269" y="332052"/>
                        <a:pt x="197261" y="385106"/>
                      </a:cubicBezTo>
                      <a:cubicBezTo>
                        <a:pt x="182901" y="398523"/>
                        <a:pt x="172127" y="415321"/>
                        <a:pt x="165924" y="433969"/>
                      </a:cubicBezTo>
                      <a:cubicBezTo>
                        <a:pt x="170496" y="385201"/>
                        <a:pt x="173067" y="316431"/>
                        <a:pt x="158685" y="270616"/>
                      </a:cubicBezTo>
                      <a:cubicBezTo>
                        <a:pt x="134301" y="192606"/>
                        <a:pt x="180783" y="171651"/>
                        <a:pt x="194213" y="132694"/>
                      </a:cubicBezTo>
                      <a:cubicBezTo>
                        <a:pt x="207643" y="93736"/>
                        <a:pt x="158685" y="60685"/>
                        <a:pt x="158685" y="60685"/>
                      </a:cubicBezTo>
                      <a:cubicBezTo>
                        <a:pt x="158685" y="60685"/>
                        <a:pt x="204786" y="39730"/>
                        <a:pt x="182212" y="15727"/>
                      </a:cubicBezTo>
                      <a:cubicBezTo>
                        <a:pt x="159637" y="-8276"/>
                        <a:pt x="113346" y="-5038"/>
                        <a:pt x="113346" y="26395"/>
                      </a:cubicBezTo>
                      <a:cubicBezTo>
                        <a:pt x="113346" y="57827"/>
                        <a:pt x="144778" y="69733"/>
                        <a:pt x="144778" y="69733"/>
                      </a:cubicBezTo>
                      <a:cubicBezTo>
                        <a:pt x="144778" y="69733"/>
                        <a:pt x="180783" y="107167"/>
                        <a:pt x="180783" y="126883"/>
                      </a:cubicBezTo>
                      <a:cubicBezTo>
                        <a:pt x="180783" y="146600"/>
                        <a:pt x="144778" y="188320"/>
                        <a:pt x="144778" y="188320"/>
                      </a:cubicBezTo>
                      <a:cubicBezTo>
                        <a:pt x="144778" y="188320"/>
                        <a:pt x="161257" y="152410"/>
                        <a:pt x="128300" y="150886"/>
                      </a:cubicBezTo>
                      <a:cubicBezTo>
                        <a:pt x="95344" y="149362"/>
                        <a:pt x="84771" y="192796"/>
                        <a:pt x="98296" y="212323"/>
                      </a:cubicBezTo>
                      <a:cubicBezTo>
                        <a:pt x="111822" y="231849"/>
                        <a:pt x="134301" y="215275"/>
                        <a:pt x="134301" y="215275"/>
                      </a:cubicBezTo>
                      <a:cubicBezTo>
                        <a:pt x="135677" y="238020"/>
                        <a:pt x="139121" y="260592"/>
                        <a:pt x="144588" y="282712"/>
                      </a:cubicBezTo>
                      <a:cubicBezTo>
                        <a:pt x="147921" y="293952"/>
                        <a:pt x="146398" y="337957"/>
                        <a:pt x="143540" y="383677"/>
                      </a:cubicBezTo>
                      <a:cubicBezTo>
                        <a:pt x="137272" y="367166"/>
                        <a:pt x="127263" y="352332"/>
                        <a:pt x="114298" y="340339"/>
                      </a:cubicBezTo>
                      <a:cubicBezTo>
                        <a:pt x="54386" y="287284"/>
                        <a:pt x="47623" y="232039"/>
                        <a:pt x="73341" y="199654"/>
                      </a:cubicBezTo>
                      <a:cubicBezTo>
                        <a:pt x="99058" y="167269"/>
                        <a:pt x="78770" y="109834"/>
                        <a:pt x="59053" y="110119"/>
                      </a:cubicBezTo>
                      <a:cubicBezTo>
                        <a:pt x="39337" y="110405"/>
                        <a:pt x="18382" y="91069"/>
                        <a:pt x="24382" y="132313"/>
                      </a:cubicBezTo>
                      <a:cubicBezTo>
                        <a:pt x="30383" y="173556"/>
                        <a:pt x="73341" y="173365"/>
                        <a:pt x="73341" y="173365"/>
                      </a:cubicBezTo>
                      <a:cubicBezTo>
                        <a:pt x="73341" y="173365"/>
                        <a:pt x="36384" y="200797"/>
                        <a:pt x="39432" y="241088"/>
                      </a:cubicBezTo>
                      <a:cubicBezTo>
                        <a:pt x="39432" y="241088"/>
                        <a:pt x="18382" y="222800"/>
                        <a:pt x="5618" y="243755"/>
                      </a:cubicBezTo>
                      <a:cubicBezTo>
                        <a:pt x="-17051" y="281284"/>
                        <a:pt x="35622" y="304525"/>
                        <a:pt x="44480" y="286046"/>
                      </a:cubicBezTo>
                      <a:cubicBezTo>
                        <a:pt x="44480" y="286046"/>
                        <a:pt x="156304" y="365199"/>
                        <a:pt x="129348" y="479118"/>
                      </a:cubicBezTo>
                      <a:lnTo>
                        <a:pt x="135634" y="488643"/>
                      </a:lnTo>
                      <a:cubicBezTo>
                        <a:pt x="134777" y="498168"/>
                        <a:pt x="134301" y="503407"/>
                        <a:pt x="134301" y="503407"/>
                      </a:cubicBezTo>
                      <a:lnTo>
                        <a:pt x="143064" y="499692"/>
                      </a:lnTo>
                      <a:lnTo>
                        <a:pt x="152589" y="514360"/>
                      </a:lnTo>
                      <a:cubicBezTo>
                        <a:pt x="152249" y="530911"/>
                        <a:pt x="153109" y="547464"/>
                        <a:pt x="155161" y="563890"/>
                      </a:cubicBezTo>
                      <a:lnTo>
                        <a:pt x="181831" y="524362"/>
                      </a:lnTo>
                      <a:cubicBezTo>
                        <a:pt x="154875" y="410062"/>
                        <a:pt x="266698" y="331290"/>
                        <a:pt x="266698" y="331290"/>
                      </a:cubicBezTo>
                      <a:cubicBezTo>
                        <a:pt x="275937" y="349292"/>
                        <a:pt x="328706" y="326051"/>
                        <a:pt x="305941" y="2885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86CAA83-C468-407D-BA03-CF7193E52149}"/>
                    </a:ext>
                  </a:extLst>
                </p:cNvPr>
                <p:cNvSpPr/>
                <p:nvPr/>
              </p:nvSpPr>
              <p:spPr>
                <a:xfrm>
                  <a:off x="4975955" y="3396138"/>
                  <a:ext cx="165354" cy="266700"/>
                </a:xfrm>
                <a:custGeom>
                  <a:avLst/>
                  <a:gdLst>
                    <a:gd name="connsiteX0" fmla="*/ 165354 w 165354"/>
                    <a:gd name="connsiteY0" fmla="*/ 266700 h 266700"/>
                    <a:gd name="connsiteX1" fmla="*/ 129254 w 165354"/>
                    <a:gd name="connsiteY1" fmla="*/ 60103 h 266700"/>
                    <a:gd name="connsiteX2" fmla="*/ 139446 w 165354"/>
                    <a:gd name="connsiteY2" fmla="*/ 0 h 266700"/>
                    <a:gd name="connsiteX3" fmla="*/ 25813 w 165354"/>
                    <a:gd name="connsiteY3" fmla="*/ 0 h 266700"/>
                    <a:gd name="connsiteX4" fmla="*/ 36004 w 165354"/>
                    <a:gd name="connsiteY4" fmla="*/ 60103 h 266700"/>
                    <a:gd name="connsiteX5" fmla="*/ 0 w 165354"/>
                    <a:gd name="connsiteY5" fmla="*/ 266700 h 266700"/>
                    <a:gd name="connsiteX6" fmla="*/ 165354 w 165354"/>
                    <a:gd name="connsiteY6" fmla="*/ 26670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5354" h="266700">
                      <a:moveTo>
                        <a:pt x="165354" y="266700"/>
                      </a:moveTo>
                      <a:lnTo>
                        <a:pt x="129254" y="60103"/>
                      </a:lnTo>
                      <a:lnTo>
                        <a:pt x="139446" y="0"/>
                      </a:lnTo>
                      <a:lnTo>
                        <a:pt x="25813" y="0"/>
                      </a:lnTo>
                      <a:lnTo>
                        <a:pt x="36004" y="60103"/>
                      </a:lnTo>
                      <a:lnTo>
                        <a:pt x="0" y="266700"/>
                      </a:lnTo>
                      <a:lnTo>
                        <a:pt x="165354" y="26670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CC1065D-9899-4AAD-ABB6-6C90F97AD988}"/>
                  </a:ext>
                </a:extLst>
              </p:cNvPr>
              <p:cNvSpPr/>
              <p:nvPr/>
            </p:nvSpPr>
            <p:spPr>
              <a:xfrm>
                <a:off x="4249197" y="4986051"/>
                <a:ext cx="3693604" cy="215645"/>
              </a:xfrm>
              <a:custGeom>
                <a:avLst/>
                <a:gdLst>
                  <a:gd name="connsiteX0" fmla="*/ 3693605 w 3693604"/>
                  <a:gd name="connsiteY0" fmla="*/ 107823 h 215645"/>
                  <a:gd name="connsiteX1" fmla="*/ 1846802 w 3693604"/>
                  <a:gd name="connsiteY1" fmla="*/ 215646 h 215645"/>
                  <a:gd name="connsiteX2" fmla="*/ 0 w 3693604"/>
                  <a:gd name="connsiteY2" fmla="*/ 107823 h 215645"/>
                  <a:gd name="connsiteX3" fmla="*/ 1846802 w 3693604"/>
                  <a:gd name="connsiteY3" fmla="*/ 0 h 215645"/>
                  <a:gd name="connsiteX4" fmla="*/ 3693605 w 3693604"/>
                  <a:gd name="connsiteY4" fmla="*/ 107823 h 21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3604" h="215645">
                    <a:moveTo>
                      <a:pt x="3693605" y="107823"/>
                    </a:moveTo>
                    <a:cubicBezTo>
                      <a:pt x="3693605" y="167372"/>
                      <a:pt x="2866763" y="215646"/>
                      <a:pt x="1846802" y="215646"/>
                    </a:cubicBezTo>
                    <a:cubicBezTo>
                      <a:pt x="826842" y="215646"/>
                      <a:pt x="0" y="167372"/>
                      <a:pt x="0" y="107823"/>
                    </a:cubicBezTo>
                    <a:cubicBezTo>
                      <a:pt x="0" y="48274"/>
                      <a:pt x="826842" y="0"/>
                      <a:pt x="1846802" y="0"/>
                    </a:cubicBezTo>
                    <a:cubicBezTo>
                      <a:pt x="2866763" y="0"/>
                      <a:pt x="3693605" y="48274"/>
                      <a:pt x="3693605" y="107823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5" name="Graphic 5">
                <a:extLst>
                  <a:ext uri="{FF2B5EF4-FFF2-40B4-BE49-F238E27FC236}">
                    <a16:creationId xmlns:a16="http://schemas.microsoft.com/office/drawing/2014/main" id="{D5F368E9-B129-4FC3-98F8-63789E49F903}"/>
                  </a:ext>
                </a:extLst>
              </p:cNvPr>
              <p:cNvGrpSpPr/>
              <p:nvPr/>
            </p:nvGrpSpPr>
            <p:grpSpPr>
              <a:xfrm>
                <a:off x="4334336" y="1670211"/>
                <a:ext cx="2244915" cy="863999"/>
                <a:chOff x="4334336" y="1670211"/>
                <a:chExt cx="2244915" cy="863999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B26D55C-32BC-48C6-8E77-60B3E03ACE9F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B9E99B9-B2A7-4EFD-BCCC-28ADB5FC49FA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FB6DAFE-8103-4197-B279-A73A8E39E482}"/>
                    </a:ext>
                  </a:extLst>
                </p:cNvPr>
                <p:cNvSpPr/>
                <p:nvPr/>
              </p:nvSpPr>
              <p:spPr>
                <a:xfrm rot="1702200">
                  <a:off x="6280715" y="2124798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C020153-FA49-4774-876C-370D67ADD9B7}"/>
                    </a:ext>
                  </a:extLst>
                </p:cNvPr>
                <p:cNvSpPr/>
                <p:nvPr/>
              </p:nvSpPr>
              <p:spPr>
                <a:xfrm rot="1702200">
                  <a:off x="6261149" y="216107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3B91871-65FB-4961-8612-237474D5DECF}"/>
                    </a:ext>
                  </a:extLst>
                </p:cNvPr>
                <p:cNvSpPr/>
                <p:nvPr/>
              </p:nvSpPr>
              <p:spPr>
                <a:xfrm rot="1702200">
                  <a:off x="6241545" y="219721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3249939-7F91-4181-A65A-F869D258FEA4}"/>
                    </a:ext>
                  </a:extLst>
                </p:cNvPr>
                <p:cNvSpPr/>
                <p:nvPr/>
              </p:nvSpPr>
              <p:spPr>
                <a:xfrm rot="1702200">
                  <a:off x="6221895" y="223354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6F96DF5-5DBA-4C4E-B69A-B4D695D1A4B5}"/>
                    </a:ext>
                  </a:extLst>
                </p:cNvPr>
                <p:cNvSpPr/>
                <p:nvPr/>
              </p:nvSpPr>
              <p:spPr>
                <a:xfrm rot="1702200">
                  <a:off x="6202374" y="226973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2190E03-CACA-4696-86B7-A973446220B1}"/>
                    </a:ext>
                  </a:extLst>
                </p:cNvPr>
                <p:cNvSpPr/>
                <p:nvPr/>
              </p:nvSpPr>
              <p:spPr>
                <a:xfrm rot="1702200">
                  <a:off x="6182820" y="230596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3E9EC2-1579-4ED9-B6F1-2CA6D6B6FFA8}"/>
                    </a:ext>
                  </a:extLst>
                </p:cNvPr>
                <p:cNvSpPr/>
                <p:nvPr/>
              </p:nvSpPr>
              <p:spPr>
                <a:xfrm rot="1702200">
                  <a:off x="6163299" y="234224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214232D-1572-40F9-BAB7-80037C72FFCE}"/>
                    </a:ext>
                  </a:extLst>
                </p:cNvPr>
                <p:cNvSpPr/>
                <p:nvPr/>
              </p:nvSpPr>
              <p:spPr>
                <a:xfrm rot="1702200">
                  <a:off x="6148568" y="2358826"/>
                  <a:ext cx="151447" cy="23526"/>
                </a:xfrm>
                <a:custGeom>
                  <a:avLst/>
                  <a:gdLst>
                    <a:gd name="connsiteX0" fmla="*/ 0 w 151447"/>
                    <a:gd name="connsiteY0" fmla="*/ -55 h 23526"/>
                    <a:gd name="connsiteX1" fmla="*/ 151447 w 151447"/>
                    <a:gd name="connsiteY1" fmla="*/ -55 h 23526"/>
                    <a:gd name="connsiteX2" fmla="*/ 151447 w 151447"/>
                    <a:gd name="connsiteY2" fmla="*/ 23472 h 23526"/>
                    <a:gd name="connsiteX3" fmla="*/ 0 w 151447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447" h="23526">
                      <a:moveTo>
                        <a:pt x="0" y="-55"/>
                      </a:moveTo>
                      <a:lnTo>
                        <a:pt x="151447" y="-55"/>
                      </a:lnTo>
                      <a:lnTo>
                        <a:pt x="151447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5183E9C-B3FD-4F0A-B832-EEABB577C3C6}"/>
                    </a:ext>
                  </a:extLst>
                </p:cNvPr>
                <p:cNvSpPr/>
                <p:nvPr/>
              </p:nvSpPr>
              <p:spPr>
                <a:xfrm>
                  <a:off x="5610161" y="1733105"/>
                  <a:ext cx="421990" cy="421962"/>
                </a:xfrm>
                <a:custGeom>
                  <a:avLst/>
                  <a:gdLst>
                    <a:gd name="connsiteX0" fmla="*/ 189516 w 421990"/>
                    <a:gd name="connsiteY0" fmla="*/ 420823 h 421962"/>
                    <a:gd name="connsiteX1" fmla="*/ 1113 w 421990"/>
                    <a:gd name="connsiteY1" fmla="*/ 189461 h 421962"/>
                    <a:gd name="connsiteX2" fmla="*/ 232475 w 421990"/>
                    <a:gd name="connsiteY2" fmla="*/ 1058 h 421962"/>
                    <a:gd name="connsiteX3" fmla="*/ 420878 w 421990"/>
                    <a:gd name="connsiteY3" fmla="*/ 232418 h 421962"/>
                    <a:gd name="connsiteX4" fmla="*/ 189516 w 421990"/>
                    <a:gd name="connsiteY4" fmla="*/ 420823 h 421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1990" h="421962">
                      <a:moveTo>
                        <a:pt x="189516" y="420823"/>
                      </a:moveTo>
                      <a:cubicBezTo>
                        <a:pt x="73601" y="408960"/>
                        <a:pt x="-10750" y="305376"/>
                        <a:pt x="1113" y="189461"/>
                      </a:cubicBezTo>
                      <a:cubicBezTo>
                        <a:pt x="12975" y="73546"/>
                        <a:pt x="116560" y="-10805"/>
                        <a:pt x="232475" y="1058"/>
                      </a:cubicBezTo>
                      <a:cubicBezTo>
                        <a:pt x="348389" y="12920"/>
                        <a:pt x="432740" y="116504"/>
                        <a:pt x="420878" y="232418"/>
                      </a:cubicBezTo>
                      <a:cubicBezTo>
                        <a:pt x="408866" y="348253"/>
                        <a:pt x="305382" y="432522"/>
                        <a:pt x="189516" y="42082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92095E9-0572-432A-BBB0-6847D2954DCF}"/>
                    </a:ext>
                  </a:extLst>
                </p:cNvPr>
                <p:cNvSpPr/>
                <p:nvPr/>
              </p:nvSpPr>
              <p:spPr>
                <a:xfrm rot="-264000">
                  <a:off x="5628718" y="1751375"/>
                  <a:ext cx="385000" cy="385000"/>
                </a:xfrm>
                <a:custGeom>
                  <a:avLst/>
                  <a:gdLst>
                    <a:gd name="connsiteX0" fmla="*/ 385001 w 385000"/>
                    <a:gd name="connsiteY0" fmla="*/ 192445 h 385000"/>
                    <a:gd name="connsiteX1" fmla="*/ 192500 w 385000"/>
                    <a:gd name="connsiteY1" fmla="*/ 384946 h 385000"/>
                    <a:gd name="connsiteX2" fmla="*/ 0 w 385000"/>
                    <a:gd name="connsiteY2" fmla="*/ 192445 h 385000"/>
                    <a:gd name="connsiteX3" fmla="*/ 192500 w 385000"/>
                    <a:gd name="connsiteY3" fmla="*/ -55 h 385000"/>
                    <a:gd name="connsiteX4" fmla="*/ 385001 w 385000"/>
                    <a:gd name="connsiteY4" fmla="*/ 192445 h 38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000" h="385000">
                      <a:moveTo>
                        <a:pt x="385001" y="192445"/>
                      </a:moveTo>
                      <a:cubicBezTo>
                        <a:pt x="385001" y="298760"/>
                        <a:pt x="298815" y="384946"/>
                        <a:pt x="192500" y="384946"/>
                      </a:cubicBezTo>
                      <a:cubicBezTo>
                        <a:pt x="86185" y="384946"/>
                        <a:pt x="0" y="298760"/>
                        <a:pt x="0" y="192445"/>
                      </a:cubicBezTo>
                      <a:cubicBezTo>
                        <a:pt x="0" y="86130"/>
                        <a:pt x="86185" y="-55"/>
                        <a:pt x="192500" y="-55"/>
                      </a:cubicBezTo>
                      <a:cubicBezTo>
                        <a:pt x="298815" y="-55"/>
                        <a:pt x="385001" y="86130"/>
                        <a:pt x="385001" y="1924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35AFAEC-2ED4-439C-8758-DCD5B7D78C54}"/>
                    </a:ext>
                  </a:extLst>
                </p:cNvPr>
                <p:cNvSpPr/>
                <p:nvPr/>
              </p:nvSpPr>
              <p:spPr>
                <a:xfrm>
                  <a:off x="5731262" y="1811940"/>
                  <a:ext cx="184682" cy="253660"/>
                </a:xfrm>
                <a:custGeom>
                  <a:avLst/>
                  <a:gdLst>
                    <a:gd name="connsiteX0" fmla="*/ 155187 w 184682"/>
                    <a:gd name="connsiteY0" fmla="*/ 69668 h 253660"/>
                    <a:gd name="connsiteX1" fmla="*/ 102038 w 184682"/>
                    <a:gd name="connsiteY1" fmla="*/ -55 h 253660"/>
                    <a:gd name="connsiteX2" fmla="*/ 82035 w 184682"/>
                    <a:gd name="connsiteY2" fmla="*/ 194636 h 253660"/>
                    <a:gd name="connsiteX3" fmla="*/ 53460 w 184682"/>
                    <a:gd name="connsiteY3" fmla="*/ 185111 h 253660"/>
                    <a:gd name="connsiteX4" fmla="*/ 120 w 184682"/>
                    <a:gd name="connsiteY4" fmla="*/ 213686 h 253660"/>
                    <a:gd name="connsiteX5" fmla="*/ 47745 w 184682"/>
                    <a:gd name="connsiteY5" fmla="*/ 253215 h 253660"/>
                    <a:gd name="connsiteX6" fmla="*/ 100895 w 184682"/>
                    <a:gd name="connsiteY6" fmla="*/ 224068 h 253660"/>
                    <a:gd name="connsiteX7" fmla="*/ 99180 w 184682"/>
                    <a:gd name="connsiteY7" fmla="*/ 215591 h 253660"/>
                    <a:gd name="connsiteX8" fmla="*/ 114515 w 184682"/>
                    <a:gd name="connsiteY8" fmla="*/ 65572 h 253660"/>
                    <a:gd name="connsiteX9" fmla="*/ 155854 w 184682"/>
                    <a:gd name="connsiteY9" fmla="*/ 96910 h 253660"/>
                    <a:gd name="connsiteX10" fmla="*/ 184429 w 184682"/>
                    <a:gd name="connsiteY10" fmla="*/ 135676 h 253660"/>
                    <a:gd name="connsiteX11" fmla="*/ 155187 w 184682"/>
                    <a:gd name="connsiteY11" fmla="*/ 69668 h 253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4682" h="253660">
                      <a:moveTo>
                        <a:pt x="155187" y="69668"/>
                      </a:moveTo>
                      <a:cubicBezTo>
                        <a:pt x="132994" y="53952"/>
                        <a:pt x="102038" y="231"/>
                        <a:pt x="102038" y="-55"/>
                      </a:cubicBezTo>
                      <a:lnTo>
                        <a:pt x="82035" y="194636"/>
                      </a:lnTo>
                      <a:cubicBezTo>
                        <a:pt x="82511" y="190255"/>
                        <a:pt x="65176" y="185778"/>
                        <a:pt x="53460" y="185111"/>
                      </a:cubicBezTo>
                      <a:cubicBezTo>
                        <a:pt x="25552" y="182158"/>
                        <a:pt x="2025" y="195303"/>
                        <a:pt x="120" y="213686"/>
                      </a:cubicBezTo>
                      <a:cubicBezTo>
                        <a:pt x="-1785" y="232069"/>
                        <a:pt x="19170" y="250357"/>
                        <a:pt x="47745" y="253215"/>
                      </a:cubicBezTo>
                      <a:cubicBezTo>
                        <a:pt x="76320" y="256072"/>
                        <a:pt x="98894" y="242928"/>
                        <a:pt x="100895" y="224068"/>
                      </a:cubicBezTo>
                      <a:cubicBezTo>
                        <a:pt x="100895" y="221211"/>
                        <a:pt x="98894" y="218163"/>
                        <a:pt x="99180" y="215591"/>
                      </a:cubicBezTo>
                      <a:lnTo>
                        <a:pt x="114515" y="65572"/>
                      </a:lnTo>
                      <a:cubicBezTo>
                        <a:pt x="125978" y="78766"/>
                        <a:pt x="140055" y="89437"/>
                        <a:pt x="155854" y="96910"/>
                      </a:cubicBezTo>
                      <a:cubicBezTo>
                        <a:pt x="176904" y="106435"/>
                        <a:pt x="184429" y="135676"/>
                        <a:pt x="184429" y="135676"/>
                      </a:cubicBezTo>
                      <a:cubicBezTo>
                        <a:pt x="186526" y="110135"/>
                        <a:pt x="175514" y="85276"/>
                        <a:pt x="155187" y="696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616C717-1B26-47D9-87B8-9AD37211755B}"/>
                    </a:ext>
                  </a:extLst>
                </p:cNvPr>
                <p:cNvSpPr/>
                <p:nvPr/>
              </p:nvSpPr>
              <p:spPr>
                <a:xfrm rot="-1644600">
                  <a:off x="5647152" y="1773963"/>
                  <a:ext cx="303656" cy="251650"/>
                </a:xfrm>
                <a:custGeom>
                  <a:avLst/>
                  <a:gdLst>
                    <a:gd name="connsiteX0" fmla="*/ 303657 w 303656"/>
                    <a:gd name="connsiteY0" fmla="*/ 125770 h 251650"/>
                    <a:gd name="connsiteX1" fmla="*/ 151828 w 303656"/>
                    <a:gd name="connsiteY1" fmla="*/ 251596 h 251650"/>
                    <a:gd name="connsiteX2" fmla="*/ 0 w 303656"/>
                    <a:gd name="connsiteY2" fmla="*/ 125770 h 251650"/>
                    <a:gd name="connsiteX3" fmla="*/ 151828 w 303656"/>
                    <a:gd name="connsiteY3" fmla="*/ -55 h 251650"/>
                    <a:gd name="connsiteX4" fmla="*/ 303657 w 303656"/>
                    <a:gd name="connsiteY4" fmla="*/ 125770 h 25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656" h="251650">
                      <a:moveTo>
                        <a:pt x="303657" y="125770"/>
                      </a:moveTo>
                      <a:cubicBezTo>
                        <a:pt x="303657" y="195262"/>
                        <a:pt x="235681" y="251596"/>
                        <a:pt x="151828" y="251596"/>
                      </a:cubicBezTo>
                      <a:cubicBezTo>
                        <a:pt x="67976" y="251596"/>
                        <a:pt x="0" y="195262"/>
                        <a:pt x="0" y="125770"/>
                      </a:cubicBezTo>
                      <a:cubicBezTo>
                        <a:pt x="0" y="56279"/>
                        <a:pt x="67976" y="-55"/>
                        <a:pt x="151828" y="-55"/>
                      </a:cubicBezTo>
                      <a:cubicBezTo>
                        <a:pt x="235681" y="-55"/>
                        <a:pt x="303657" y="56279"/>
                        <a:pt x="303657" y="12577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068E7A8-93C2-41AB-9D52-0512FE4E31ED}"/>
                    </a:ext>
                  </a:extLst>
                </p:cNvPr>
                <p:cNvSpPr/>
                <p:nvPr/>
              </p:nvSpPr>
              <p:spPr>
                <a:xfrm rot="-279000">
                  <a:off x="4967910" y="1688087"/>
                  <a:ext cx="454818" cy="340518"/>
                </a:xfrm>
                <a:custGeom>
                  <a:avLst/>
                  <a:gdLst>
                    <a:gd name="connsiteX0" fmla="*/ 0 w 454818"/>
                    <a:gd name="connsiteY0" fmla="*/ -55 h 340518"/>
                    <a:gd name="connsiteX1" fmla="*/ 454819 w 454818"/>
                    <a:gd name="connsiteY1" fmla="*/ -55 h 340518"/>
                    <a:gd name="connsiteX2" fmla="*/ 454819 w 454818"/>
                    <a:gd name="connsiteY2" fmla="*/ 340464 h 340518"/>
                    <a:gd name="connsiteX3" fmla="*/ 0 w 454818"/>
                    <a:gd name="connsiteY3" fmla="*/ 340464 h 340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818" h="340518">
                      <a:moveTo>
                        <a:pt x="0" y="-55"/>
                      </a:moveTo>
                      <a:lnTo>
                        <a:pt x="454819" y="-55"/>
                      </a:lnTo>
                      <a:lnTo>
                        <a:pt x="454819" y="340464"/>
                      </a:lnTo>
                      <a:lnTo>
                        <a:pt x="0" y="34046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FA52BF1-C187-4408-AF21-BFCA229E684D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A758257-1A4B-43A5-9274-C3D7E334F450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515F133-95C7-4331-AD5B-EC7FC5FA6D2D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3400C5F-3B4B-421C-9EDA-DAC4895AFCB9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3150BB0-B0E5-4A1D-A959-20C46E8B92EC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0F24B0-792D-412A-A9A8-E5849B211B6B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4FD861A-E853-42D3-97A6-28A4EED0EAED}"/>
                    </a:ext>
                  </a:extLst>
                </p:cNvPr>
                <p:cNvSpPr/>
                <p:nvPr/>
              </p:nvSpPr>
              <p:spPr>
                <a:xfrm>
                  <a:off x="4334336" y="2005464"/>
                  <a:ext cx="536975" cy="450690"/>
                </a:xfrm>
                <a:custGeom>
                  <a:avLst/>
                  <a:gdLst>
                    <a:gd name="connsiteX0" fmla="*/ 203278 w 536975"/>
                    <a:gd name="connsiteY0" fmla="*/ 65405 h 450690"/>
                    <a:gd name="connsiteX1" fmla="*/ 185752 w 536975"/>
                    <a:gd name="connsiteY1" fmla="*/ 54642 h 450690"/>
                    <a:gd name="connsiteX2" fmla="*/ 164797 w 536975"/>
                    <a:gd name="connsiteY2" fmla="*/ 52832 h 450690"/>
                    <a:gd name="connsiteX3" fmla="*/ 86978 w 536975"/>
                    <a:gd name="connsiteY3" fmla="*/ 85693 h 450690"/>
                    <a:gd name="connsiteX4" fmla="*/ 74500 w 536975"/>
                    <a:gd name="connsiteY4" fmla="*/ 101505 h 450690"/>
                    <a:gd name="connsiteX5" fmla="*/ 71642 w 536975"/>
                    <a:gd name="connsiteY5" fmla="*/ 120555 h 450690"/>
                    <a:gd name="connsiteX6" fmla="*/ 59260 w 536975"/>
                    <a:gd name="connsiteY6" fmla="*/ 136271 h 450690"/>
                    <a:gd name="connsiteX7" fmla="*/ 12778 w 536975"/>
                    <a:gd name="connsiteY7" fmla="*/ 155321 h 450690"/>
                    <a:gd name="connsiteX8" fmla="*/ 1511 w 536975"/>
                    <a:gd name="connsiteY8" fmla="*/ 182001 h 450690"/>
                    <a:gd name="connsiteX9" fmla="*/ 2396 w 536975"/>
                    <a:gd name="connsiteY9" fmla="*/ 183896 h 450690"/>
                    <a:gd name="connsiteX10" fmla="*/ 126221 w 536975"/>
                    <a:gd name="connsiteY10" fmla="*/ 437642 h 450690"/>
                    <a:gd name="connsiteX11" fmla="*/ 155844 w 536975"/>
                    <a:gd name="connsiteY11" fmla="*/ 448977 h 450690"/>
                    <a:gd name="connsiteX12" fmla="*/ 524080 w 536975"/>
                    <a:gd name="connsiteY12" fmla="*/ 295243 h 450690"/>
                    <a:gd name="connsiteX13" fmla="*/ 535542 w 536975"/>
                    <a:gd name="connsiteY13" fmla="*/ 268794 h 450690"/>
                    <a:gd name="connsiteX14" fmla="*/ 534558 w 536975"/>
                    <a:gd name="connsiteY14" fmla="*/ 266668 h 450690"/>
                    <a:gd name="connsiteX15" fmla="*/ 410732 w 536975"/>
                    <a:gd name="connsiteY15" fmla="*/ 13018 h 450690"/>
                    <a:gd name="connsiteX16" fmla="*/ 381110 w 536975"/>
                    <a:gd name="connsiteY16" fmla="*/ 1588 h 450690"/>
                    <a:gd name="connsiteX17" fmla="*/ 224233 w 536975"/>
                    <a:gd name="connsiteY17" fmla="*/ 67215 h 450690"/>
                    <a:gd name="connsiteX18" fmla="*/ 203278 w 536975"/>
                    <a:gd name="connsiteY18" fmla="*/ 65405 h 45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6975" h="450690">
                      <a:moveTo>
                        <a:pt x="203278" y="65405"/>
                      </a:moveTo>
                      <a:lnTo>
                        <a:pt x="185752" y="54642"/>
                      </a:lnTo>
                      <a:cubicBezTo>
                        <a:pt x="179450" y="50747"/>
                        <a:pt x="171673" y="50075"/>
                        <a:pt x="164797" y="52832"/>
                      </a:cubicBezTo>
                      <a:lnTo>
                        <a:pt x="86978" y="85693"/>
                      </a:lnTo>
                      <a:cubicBezTo>
                        <a:pt x="80323" y="88397"/>
                        <a:pt x="75583" y="94404"/>
                        <a:pt x="74500" y="101505"/>
                      </a:cubicBezTo>
                      <a:lnTo>
                        <a:pt x="71642" y="120555"/>
                      </a:lnTo>
                      <a:cubicBezTo>
                        <a:pt x="70658" y="127646"/>
                        <a:pt x="65924" y="133655"/>
                        <a:pt x="59260" y="136271"/>
                      </a:cubicBezTo>
                      <a:lnTo>
                        <a:pt x="12778" y="155321"/>
                      </a:lnTo>
                      <a:cubicBezTo>
                        <a:pt x="2299" y="159577"/>
                        <a:pt x="-2745" y="171522"/>
                        <a:pt x="1511" y="182001"/>
                      </a:cubicBezTo>
                      <a:cubicBezTo>
                        <a:pt x="1773" y="182647"/>
                        <a:pt x="2069" y="183280"/>
                        <a:pt x="2396" y="183896"/>
                      </a:cubicBezTo>
                      <a:lnTo>
                        <a:pt x="126221" y="437642"/>
                      </a:lnTo>
                      <a:cubicBezTo>
                        <a:pt x="131649" y="448545"/>
                        <a:pt x="144524" y="453471"/>
                        <a:pt x="155844" y="448977"/>
                      </a:cubicBezTo>
                      <a:lnTo>
                        <a:pt x="524080" y="295243"/>
                      </a:lnTo>
                      <a:cubicBezTo>
                        <a:pt x="534549" y="291105"/>
                        <a:pt x="539681" y="279263"/>
                        <a:pt x="535542" y="268794"/>
                      </a:cubicBezTo>
                      <a:cubicBezTo>
                        <a:pt x="535255" y="268067"/>
                        <a:pt x="534926" y="267357"/>
                        <a:pt x="534558" y="266668"/>
                      </a:cubicBezTo>
                      <a:lnTo>
                        <a:pt x="410732" y="13018"/>
                      </a:lnTo>
                      <a:cubicBezTo>
                        <a:pt x="405338" y="2079"/>
                        <a:pt x="392454" y="-2893"/>
                        <a:pt x="381110" y="1588"/>
                      </a:cubicBezTo>
                      <a:lnTo>
                        <a:pt x="224233" y="67215"/>
                      </a:lnTo>
                      <a:cubicBezTo>
                        <a:pt x="217357" y="69972"/>
                        <a:pt x="209580" y="69300"/>
                        <a:pt x="203278" y="6540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910EB09-46C1-4AC7-8BB2-B5E35237B6E9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946B30C-ED0C-41B4-B05F-E4A73F5DF442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aphic 5">
                <a:extLst>
                  <a:ext uri="{FF2B5EF4-FFF2-40B4-BE49-F238E27FC236}">
                    <a16:creationId xmlns:a16="http://schemas.microsoft.com/office/drawing/2014/main" id="{4A595303-5B44-4C30-863F-6D481A80E276}"/>
                  </a:ext>
                </a:extLst>
              </p:cNvPr>
              <p:cNvGrpSpPr/>
              <p:nvPr/>
            </p:nvGrpSpPr>
            <p:grpSpPr>
              <a:xfrm>
                <a:off x="4657775" y="2043578"/>
                <a:ext cx="1606531" cy="1457334"/>
                <a:chOff x="4657775" y="2043578"/>
                <a:chExt cx="1606531" cy="1457334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EAAC303-ADB3-4E1A-B612-99D121C4FC87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F78F6B09-F37A-4B5D-8E71-72C65121289D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BEDA1BE-2B33-45D4-AB12-FFE2DDC859FE}"/>
                    </a:ext>
                  </a:extLst>
                </p:cNvPr>
                <p:cNvSpPr/>
                <p:nvPr/>
              </p:nvSpPr>
              <p:spPr>
                <a:xfrm>
                  <a:off x="4762550" y="2043578"/>
                  <a:ext cx="1396458" cy="895550"/>
                </a:xfrm>
                <a:custGeom>
                  <a:avLst/>
                  <a:gdLst>
                    <a:gd name="connsiteX0" fmla="*/ 1223722 w 1396458"/>
                    <a:gd name="connsiteY0" fmla="*/ 533355 h 895550"/>
                    <a:gd name="connsiteX1" fmla="*/ 1230008 w 1396458"/>
                    <a:gd name="connsiteY1" fmla="*/ 473538 h 895550"/>
                    <a:gd name="connsiteX2" fmla="*/ 945973 w 1396458"/>
                    <a:gd name="connsiteY2" fmla="*/ 189502 h 895550"/>
                    <a:gd name="connsiteX3" fmla="*/ 893490 w 1396458"/>
                    <a:gd name="connsiteY3" fmla="*/ 194360 h 895550"/>
                    <a:gd name="connsiteX4" fmla="*/ 871392 w 1396458"/>
                    <a:gd name="connsiteY4" fmla="*/ 193503 h 895550"/>
                    <a:gd name="connsiteX5" fmla="*/ 566687 w 1396458"/>
                    <a:gd name="connsiteY5" fmla="*/ -45 h 895550"/>
                    <a:gd name="connsiteX6" fmla="*/ 566687 w 1396458"/>
                    <a:gd name="connsiteY6" fmla="*/ -45 h 895550"/>
                    <a:gd name="connsiteX7" fmla="*/ 231696 w 1396458"/>
                    <a:gd name="connsiteY7" fmla="*/ 331706 h 895550"/>
                    <a:gd name="connsiteX8" fmla="*/ 231693 w 1396458"/>
                    <a:gd name="connsiteY8" fmla="*/ 332568 h 895550"/>
                    <a:gd name="connsiteX9" fmla="*/ 231693 w 1396458"/>
                    <a:gd name="connsiteY9" fmla="*/ 338759 h 895550"/>
                    <a:gd name="connsiteX10" fmla="*/ 4321 w 1396458"/>
                    <a:gd name="connsiteY10" fmla="*/ 663672 h 895550"/>
                    <a:gd name="connsiteX11" fmla="*/ 283128 w 1396458"/>
                    <a:gd name="connsiteY11" fmla="*/ 895305 h 895550"/>
                    <a:gd name="connsiteX12" fmla="*/ 1207053 w 1396458"/>
                    <a:gd name="connsiteY12" fmla="*/ 895305 h 895550"/>
                    <a:gd name="connsiteX13" fmla="*/ 1396267 w 1396458"/>
                    <a:gd name="connsiteY13" fmla="*/ 722569 h 895550"/>
                    <a:gd name="connsiteX14" fmla="*/ 1223531 w 1396458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96458" h="895550">
                      <a:moveTo>
                        <a:pt x="1223722" y="533355"/>
                      </a:moveTo>
                      <a:cubicBezTo>
                        <a:pt x="1227907" y="513691"/>
                        <a:pt x="1230014" y="493642"/>
                        <a:pt x="1230008" y="473538"/>
                      </a:cubicBezTo>
                      <a:cubicBezTo>
                        <a:pt x="1230008" y="316669"/>
                        <a:pt x="1102841" y="189502"/>
                        <a:pt x="945973" y="189502"/>
                      </a:cubicBezTo>
                      <a:cubicBezTo>
                        <a:pt x="928367" y="189521"/>
                        <a:pt x="910800" y="191147"/>
                        <a:pt x="893490" y="194360"/>
                      </a:cubicBezTo>
                      <a:cubicBezTo>
                        <a:pt x="886251" y="193027"/>
                        <a:pt x="878917" y="194360"/>
                        <a:pt x="871392" y="193503"/>
                      </a:cubicBezTo>
                      <a:cubicBezTo>
                        <a:pt x="816712" y="74689"/>
                        <a:pt x="697476" y="-1049"/>
                        <a:pt x="566687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207053" y="895305"/>
                      </a:lnTo>
                      <a:cubicBezTo>
                        <a:pt x="1307003" y="899855"/>
                        <a:pt x="1391717" y="822519"/>
                        <a:pt x="1396267" y="722569"/>
                      </a:cubicBezTo>
                      <a:cubicBezTo>
                        <a:pt x="1400818" y="622619"/>
                        <a:pt x="1323481" y="537905"/>
                        <a:pt x="1223531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86B49C7-B984-4631-88A9-9104268F176F}"/>
                    </a:ext>
                  </a:extLst>
                </p:cNvPr>
                <p:cNvSpPr/>
                <p:nvPr/>
              </p:nvSpPr>
              <p:spPr>
                <a:xfrm>
                  <a:off x="5372100" y="2834163"/>
                  <a:ext cx="892206" cy="666750"/>
                </a:xfrm>
                <a:custGeom>
                  <a:avLst/>
                  <a:gdLst>
                    <a:gd name="connsiteX0" fmla="*/ 892207 w 892206"/>
                    <a:gd name="connsiteY0" fmla="*/ 571445 h 666750"/>
                    <a:gd name="connsiteX1" fmla="*/ 571500 w 892206"/>
                    <a:gd name="connsiteY1" fmla="*/ 571445 h 666750"/>
                    <a:gd name="connsiteX2" fmla="*/ 95250 w 892206"/>
                    <a:gd name="connsiteY2" fmla="*/ 95195 h 666750"/>
                    <a:gd name="connsiteX3" fmla="*/ 95250 w 892206"/>
                    <a:gd name="connsiteY3" fmla="*/ -55 h 666750"/>
                    <a:gd name="connsiteX4" fmla="*/ 0 w 892206"/>
                    <a:gd name="connsiteY4" fmla="*/ -55 h 666750"/>
                    <a:gd name="connsiteX5" fmla="*/ 0 w 892206"/>
                    <a:gd name="connsiteY5" fmla="*/ 95195 h 666750"/>
                    <a:gd name="connsiteX6" fmla="*/ 571500 w 892206"/>
                    <a:gd name="connsiteY6" fmla="*/ 666695 h 666750"/>
                    <a:gd name="connsiteX7" fmla="*/ 892207 w 892206"/>
                    <a:gd name="connsiteY7" fmla="*/ 666695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2206" h="666750">
                      <a:moveTo>
                        <a:pt x="892207" y="571445"/>
                      </a:moveTo>
                      <a:lnTo>
                        <a:pt x="571500" y="571445"/>
                      </a:lnTo>
                      <a:cubicBezTo>
                        <a:pt x="308605" y="571130"/>
                        <a:pt x="95565" y="358090"/>
                        <a:pt x="95250" y="95195"/>
                      </a:cubicBezTo>
                      <a:lnTo>
                        <a:pt x="95250" y="-55"/>
                      </a:lnTo>
                      <a:lnTo>
                        <a:pt x="0" y="-55"/>
                      </a:lnTo>
                      <a:lnTo>
                        <a:pt x="0" y="95195"/>
                      </a:lnTo>
                      <a:cubicBezTo>
                        <a:pt x="367" y="410673"/>
                        <a:pt x="256022" y="666328"/>
                        <a:pt x="571500" y="666695"/>
                      </a:cubicBezTo>
                      <a:lnTo>
                        <a:pt x="892207" y="6666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DC65B57-CCAA-44A6-959D-3F33C5235285}"/>
                    </a:ext>
                  </a:extLst>
                </p:cNvPr>
                <p:cNvSpPr/>
                <p:nvPr/>
              </p:nvSpPr>
              <p:spPr>
                <a:xfrm>
                  <a:off x="5336000" y="2770726"/>
                  <a:ext cx="165068" cy="82486"/>
                </a:xfrm>
                <a:custGeom>
                  <a:avLst/>
                  <a:gdLst>
                    <a:gd name="connsiteX0" fmla="*/ 82582 w 165068"/>
                    <a:gd name="connsiteY0" fmla="*/ 0 h 82486"/>
                    <a:gd name="connsiteX1" fmla="*/ 0 w 165068"/>
                    <a:gd name="connsiteY1" fmla="*/ 82487 h 82486"/>
                    <a:gd name="connsiteX2" fmla="*/ 165068 w 165068"/>
                    <a:gd name="connsiteY2" fmla="*/ 82487 h 82486"/>
                    <a:gd name="connsiteX3" fmla="*/ 82582 w 165068"/>
                    <a:gd name="connsiteY3" fmla="*/ 0 h 82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068" h="82486">
                      <a:moveTo>
                        <a:pt x="82582" y="0"/>
                      </a:moveTo>
                      <a:lnTo>
                        <a:pt x="0" y="82487"/>
                      </a:lnTo>
                      <a:lnTo>
                        <a:pt x="165068" y="82487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" name="Graphic 5">
                <a:extLst>
                  <a:ext uri="{FF2B5EF4-FFF2-40B4-BE49-F238E27FC236}">
                    <a16:creationId xmlns:a16="http://schemas.microsoft.com/office/drawing/2014/main" id="{FBBFA479-BC75-4D9E-81EA-1896D30B1AB9}"/>
                  </a:ext>
                </a:extLst>
              </p:cNvPr>
              <p:cNvGrpSpPr/>
              <p:nvPr/>
            </p:nvGrpSpPr>
            <p:grpSpPr>
              <a:xfrm>
                <a:off x="4410075" y="4214379"/>
                <a:ext cx="1014383" cy="877208"/>
                <a:chOff x="4410075" y="4214379"/>
                <a:chExt cx="1014383" cy="87720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6EC699D-BEA9-40A2-9978-0938A8206159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2630A88-789B-45E6-95DB-4258FD9BFA8E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9" name="Graphic 5">
                  <a:extLst>
                    <a:ext uri="{FF2B5EF4-FFF2-40B4-BE49-F238E27FC236}">
                      <a16:creationId xmlns:a16="http://schemas.microsoft.com/office/drawing/2014/main" id="{FAE0D22A-29E1-4CD7-87A5-8C825917A754}"/>
                    </a:ext>
                  </a:extLst>
                </p:cNvPr>
                <p:cNvGrpSpPr/>
                <p:nvPr/>
              </p:nvGrpSpPr>
              <p:grpSpPr>
                <a:xfrm>
                  <a:off x="4678108" y="4432798"/>
                  <a:ext cx="200310" cy="162251"/>
                  <a:chOff x="4678108" y="4432798"/>
                  <a:chExt cx="200310" cy="162251"/>
                </a:xfrm>
                <a:solidFill>
                  <a:srgbClr val="000000"/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13C18BFC-10BF-4345-8C1D-276654F7BD81}"/>
                      </a:ext>
                    </a:extLst>
                  </p:cNvPr>
                  <p:cNvSpPr/>
                  <p:nvPr/>
                </p:nvSpPr>
                <p:spPr>
                  <a:xfrm>
                    <a:off x="4678108" y="4432798"/>
                    <a:ext cx="179641" cy="61857"/>
                  </a:xfrm>
                  <a:custGeom>
                    <a:avLst/>
                    <a:gdLst>
                      <a:gd name="connsiteX0" fmla="*/ 0 w 179641"/>
                      <a:gd name="connsiteY0" fmla="*/ 61803 h 61857"/>
                      <a:gd name="connsiteX1" fmla="*/ 22574 w 179641"/>
                      <a:gd name="connsiteY1" fmla="*/ 41133 h 61857"/>
                      <a:gd name="connsiteX2" fmla="*/ 49054 w 179641"/>
                      <a:gd name="connsiteY2" fmla="*/ 23798 h 61857"/>
                      <a:gd name="connsiteX3" fmla="*/ 65056 w 179641"/>
                      <a:gd name="connsiteY3" fmla="*/ 15797 h 61857"/>
                      <a:gd name="connsiteX4" fmla="*/ 82296 w 179641"/>
                      <a:gd name="connsiteY4" fmla="*/ 9129 h 61857"/>
                      <a:gd name="connsiteX5" fmla="*/ 100108 w 179641"/>
                      <a:gd name="connsiteY5" fmla="*/ 4176 h 61857"/>
                      <a:gd name="connsiteX6" fmla="*/ 108966 w 179641"/>
                      <a:gd name="connsiteY6" fmla="*/ 2176 h 61857"/>
                      <a:gd name="connsiteX7" fmla="*/ 117824 w 179641"/>
                      <a:gd name="connsiteY7" fmla="*/ 1128 h 61857"/>
                      <a:gd name="connsiteX8" fmla="*/ 126302 w 179641"/>
                      <a:gd name="connsiteY8" fmla="*/ 81 h 61857"/>
                      <a:gd name="connsiteX9" fmla="*/ 134493 w 179641"/>
                      <a:gd name="connsiteY9" fmla="*/ 81 h 61857"/>
                      <a:gd name="connsiteX10" fmla="*/ 149543 w 179641"/>
                      <a:gd name="connsiteY10" fmla="*/ 557 h 61857"/>
                      <a:gd name="connsiteX11" fmla="*/ 162020 w 179641"/>
                      <a:gd name="connsiteY11" fmla="*/ 2081 h 61857"/>
                      <a:gd name="connsiteX12" fmla="*/ 171545 w 179641"/>
                      <a:gd name="connsiteY12" fmla="*/ 4272 h 61857"/>
                      <a:gd name="connsiteX13" fmla="*/ 179642 w 179641"/>
                      <a:gd name="connsiteY13" fmla="*/ 6367 h 61857"/>
                      <a:gd name="connsiteX14" fmla="*/ 171260 w 179641"/>
                      <a:gd name="connsiteY14" fmla="*/ 6367 h 61857"/>
                      <a:gd name="connsiteX15" fmla="*/ 161735 w 179641"/>
                      <a:gd name="connsiteY15" fmla="*/ 5891 h 61857"/>
                      <a:gd name="connsiteX16" fmla="*/ 149352 w 179641"/>
                      <a:gd name="connsiteY16" fmla="*/ 5891 h 61857"/>
                      <a:gd name="connsiteX17" fmla="*/ 134969 w 179641"/>
                      <a:gd name="connsiteY17" fmla="*/ 7034 h 61857"/>
                      <a:gd name="connsiteX18" fmla="*/ 119063 w 179641"/>
                      <a:gd name="connsiteY18" fmla="*/ 9415 h 61857"/>
                      <a:gd name="connsiteX19" fmla="*/ 110681 w 179641"/>
                      <a:gd name="connsiteY19" fmla="*/ 10939 h 61857"/>
                      <a:gd name="connsiteX20" fmla="*/ 102298 w 179641"/>
                      <a:gd name="connsiteY20" fmla="*/ 13130 h 61857"/>
                      <a:gd name="connsiteX21" fmla="*/ 85344 w 179641"/>
                      <a:gd name="connsiteY21" fmla="*/ 18178 h 61857"/>
                      <a:gd name="connsiteX22" fmla="*/ 68580 w 179641"/>
                      <a:gd name="connsiteY22" fmla="*/ 24274 h 61857"/>
                      <a:gd name="connsiteX23" fmla="*/ 52864 w 179641"/>
                      <a:gd name="connsiteY23" fmla="*/ 31227 h 61857"/>
                      <a:gd name="connsiteX24" fmla="*/ 38386 w 179641"/>
                      <a:gd name="connsiteY24" fmla="*/ 38562 h 61857"/>
                      <a:gd name="connsiteX25" fmla="*/ 25622 w 179641"/>
                      <a:gd name="connsiteY25" fmla="*/ 45610 h 61857"/>
                      <a:gd name="connsiteX26" fmla="*/ 6572 w 179641"/>
                      <a:gd name="connsiteY26" fmla="*/ 57135 h 61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79641" h="61857">
                        <a:moveTo>
                          <a:pt x="0" y="61803"/>
                        </a:moveTo>
                        <a:cubicBezTo>
                          <a:pt x="6822" y="54182"/>
                          <a:pt x="14383" y="47258"/>
                          <a:pt x="22574" y="41133"/>
                        </a:cubicBezTo>
                        <a:cubicBezTo>
                          <a:pt x="30935" y="34673"/>
                          <a:pt x="39789" y="28877"/>
                          <a:pt x="49054" y="23798"/>
                        </a:cubicBezTo>
                        <a:cubicBezTo>
                          <a:pt x="54102" y="21131"/>
                          <a:pt x="59436" y="18274"/>
                          <a:pt x="65056" y="15797"/>
                        </a:cubicBezTo>
                        <a:cubicBezTo>
                          <a:pt x="70675" y="13320"/>
                          <a:pt x="76295" y="10939"/>
                          <a:pt x="82296" y="9129"/>
                        </a:cubicBezTo>
                        <a:cubicBezTo>
                          <a:pt x="88139" y="7158"/>
                          <a:pt x="94085" y="5504"/>
                          <a:pt x="100108" y="4176"/>
                        </a:cubicBezTo>
                        <a:lnTo>
                          <a:pt x="108966" y="2176"/>
                        </a:lnTo>
                        <a:lnTo>
                          <a:pt x="117824" y="1128"/>
                        </a:lnTo>
                        <a:cubicBezTo>
                          <a:pt x="120682" y="1128"/>
                          <a:pt x="123539" y="271"/>
                          <a:pt x="126302" y="81"/>
                        </a:cubicBezTo>
                        <a:lnTo>
                          <a:pt x="134493" y="81"/>
                        </a:lnTo>
                        <a:cubicBezTo>
                          <a:pt x="139514" y="-202"/>
                          <a:pt x="144550" y="-43"/>
                          <a:pt x="149543" y="557"/>
                        </a:cubicBezTo>
                        <a:cubicBezTo>
                          <a:pt x="154115" y="1033"/>
                          <a:pt x="158306" y="1414"/>
                          <a:pt x="162020" y="2081"/>
                        </a:cubicBezTo>
                        <a:lnTo>
                          <a:pt x="171545" y="4272"/>
                        </a:lnTo>
                        <a:lnTo>
                          <a:pt x="179642" y="6367"/>
                        </a:lnTo>
                        <a:cubicBezTo>
                          <a:pt x="179642" y="6367"/>
                          <a:pt x="176498" y="6367"/>
                          <a:pt x="171260" y="6367"/>
                        </a:cubicBezTo>
                        <a:lnTo>
                          <a:pt x="161735" y="5891"/>
                        </a:lnTo>
                        <a:lnTo>
                          <a:pt x="149352" y="5891"/>
                        </a:lnTo>
                        <a:cubicBezTo>
                          <a:pt x="144541" y="6010"/>
                          <a:pt x="139739" y="6391"/>
                          <a:pt x="134969" y="7034"/>
                        </a:cubicBezTo>
                        <a:cubicBezTo>
                          <a:pt x="129626" y="7522"/>
                          <a:pt x="124315" y="8317"/>
                          <a:pt x="119063" y="9415"/>
                        </a:cubicBezTo>
                        <a:lnTo>
                          <a:pt x="110681" y="10939"/>
                        </a:lnTo>
                        <a:lnTo>
                          <a:pt x="102298" y="13130"/>
                        </a:lnTo>
                        <a:cubicBezTo>
                          <a:pt x="96556" y="14492"/>
                          <a:pt x="90896" y="16177"/>
                          <a:pt x="85344" y="18178"/>
                        </a:cubicBezTo>
                        <a:cubicBezTo>
                          <a:pt x="79534" y="19702"/>
                          <a:pt x="74104" y="22274"/>
                          <a:pt x="68580" y="24274"/>
                        </a:cubicBezTo>
                        <a:cubicBezTo>
                          <a:pt x="63056" y="26275"/>
                          <a:pt x="57912" y="28846"/>
                          <a:pt x="52864" y="31227"/>
                        </a:cubicBezTo>
                        <a:cubicBezTo>
                          <a:pt x="47816" y="33609"/>
                          <a:pt x="43339" y="35990"/>
                          <a:pt x="38386" y="38562"/>
                        </a:cubicBezTo>
                        <a:cubicBezTo>
                          <a:pt x="33433" y="41134"/>
                          <a:pt x="29527" y="43324"/>
                          <a:pt x="25622" y="45610"/>
                        </a:cubicBezTo>
                        <a:cubicBezTo>
                          <a:pt x="17812" y="50182"/>
                          <a:pt x="11335" y="54087"/>
                          <a:pt x="6572" y="571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7B344DD-FCCF-4E27-B72B-5B7847E4CD2A}"/>
                      </a:ext>
                    </a:extLst>
                  </p:cNvPr>
                  <p:cNvSpPr/>
                  <p:nvPr/>
                </p:nvSpPr>
                <p:spPr>
                  <a:xfrm>
                    <a:off x="4683156" y="4454584"/>
                    <a:ext cx="174593" cy="55978"/>
                  </a:xfrm>
                  <a:custGeom>
                    <a:avLst/>
                    <a:gdLst>
                      <a:gd name="connsiteX0" fmla="*/ 0 w 174593"/>
                      <a:gd name="connsiteY0" fmla="*/ 55924 h 55978"/>
                      <a:gd name="connsiteX1" fmla="*/ 6382 w 174593"/>
                      <a:gd name="connsiteY1" fmla="*/ 51066 h 55978"/>
                      <a:gd name="connsiteX2" fmla="*/ 24003 w 174593"/>
                      <a:gd name="connsiteY2" fmla="*/ 39445 h 55978"/>
                      <a:gd name="connsiteX3" fmla="*/ 50387 w 174593"/>
                      <a:gd name="connsiteY3" fmla="*/ 25348 h 55978"/>
                      <a:gd name="connsiteX4" fmla="*/ 82201 w 174593"/>
                      <a:gd name="connsiteY4" fmla="*/ 12394 h 55978"/>
                      <a:gd name="connsiteX5" fmla="*/ 98965 w 174593"/>
                      <a:gd name="connsiteY5" fmla="*/ 7346 h 55978"/>
                      <a:gd name="connsiteX6" fmla="*/ 115538 w 174593"/>
                      <a:gd name="connsiteY6" fmla="*/ 3631 h 55978"/>
                      <a:gd name="connsiteX7" fmla="*/ 131254 w 174593"/>
                      <a:gd name="connsiteY7" fmla="*/ 1155 h 55978"/>
                      <a:gd name="connsiteX8" fmla="*/ 145447 w 174593"/>
                      <a:gd name="connsiteY8" fmla="*/ 12 h 55978"/>
                      <a:gd name="connsiteX9" fmla="*/ 166592 w 174593"/>
                      <a:gd name="connsiteY9" fmla="*/ 774 h 55978"/>
                      <a:gd name="connsiteX10" fmla="*/ 174593 w 174593"/>
                      <a:gd name="connsiteY10" fmla="*/ 1726 h 55978"/>
                      <a:gd name="connsiteX11" fmla="*/ 166592 w 174593"/>
                      <a:gd name="connsiteY11" fmla="*/ 2679 h 55978"/>
                      <a:gd name="connsiteX12" fmla="*/ 157639 w 174593"/>
                      <a:gd name="connsiteY12" fmla="*/ 3631 h 55978"/>
                      <a:gd name="connsiteX13" fmla="*/ 146018 w 174593"/>
                      <a:gd name="connsiteY13" fmla="*/ 5441 h 55978"/>
                      <a:gd name="connsiteX14" fmla="*/ 132398 w 174593"/>
                      <a:gd name="connsiteY14" fmla="*/ 8203 h 55978"/>
                      <a:gd name="connsiteX15" fmla="*/ 117443 w 174593"/>
                      <a:gd name="connsiteY15" fmla="*/ 11823 h 55978"/>
                      <a:gd name="connsiteX16" fmla="*/ 101537 w 174593"/>
                      <a:gd name="connsiteY16" fmla="*/ 16204 h 55978"/>
                      <a:gd name="connsiteX17" fmla="*/ 85249 w 174593"/>
                      <a:gd name="connsiteY17" fmla="*/ 21443 h 55978"/>
                      <a:gd name="connsiteX18" fmla="*/ 26479 w 174593"/>
                      <a:gd name="connsiteY18" fmla="*/ 44208 h 55978"/>
                      <a:gd name="connsiteX19" fmla="*/ 7429 w 174593"/>
                      <a:gd name="connsiteY19" fmla="*/ 52590 h 55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74593" h="55978">
                        <a:moveTo>
                          <a:pt x="0" y="55924"/>
                        </a:moveTo>
                        <a:cubicBezTo>
                          <a:pt x="0" y="55924"/>
                          <a:pt x="2191" y="54018"/>
                          <a:pt x="6382" y="51066"/>
                        </a:cubicBezTo>
                        <a:cubicBezTo>
                          <a:pt x="10573" y="48113"/>
                          <a:pt x="16478" y="43827"/>
                          <a:pt x="24003" y="39445"/>
                        </a:cubicBezTo>
                        <a:cubicBezTo>
                          <a:pt x="32546" y="34290"/>
                          <a:pt x="41353" y="29585"/>
                          <a:pt x="50387" y="25348"/>
                        </a:cubicBezTo>
                        <a:cubicBezTo>
                          <a:pt x="59912" y="20586"/>
                          <a:pt x="71247" y="16395"/>
                          <a:pt x="82201" y="12394"/>
                        </a:cubicBezTo>
                        <a:cubicBezTo>
                          <a:pt x="87821" y="10775"/>
                          <a:pt x="93440" y="8870"/>
                          <a:pt x="98965" y="7346"/>
                        </a:cubicBezTo>
                        <a:cubicBezTo>
                          <a:pt x="104489" y="5822"/>
                          <a:pt x="110109" y="4489"/>
                          <a:pt x="115538" y="3631"/>
                        </a:cubicBezTo>
                        <a:cubicBezTo>
                          <a:pt x="120968" y="2774"/>
                          <a:pt x="126206" y="1536"/>
                          <a:pt x="131254" y="1155"/>
                        </a:cubicBezTo>
                        <a:cubicBezTo>
                          <a:pt x="136303" y="774"/>
                          <a:pt x="140779" y="107"/>
                          <a:pt x="145447" y="12"/>
                        </a:cubicBezTo>
                        <a:cubicBezTo>
                          <a:pt x="152504" y="-190"/>
                          <a:pt x="159568" y="65"/>
                          <a:pt x="166592" y="774"/>
                        </a:cubicBezTo>
                        <a:lnTo>
                          <a:pt x="174593" y="1726"/>
                        </a:lnTo>
                        <a:cubicBezTo>
                          <a:pt x="174593" y="1726"/>
                          <a:pt x="171641" y="2202"/>
                          <a:pt x="166592" y="2679"/>
                        </a:cubicBezTo>
                        <a:cubicBezTo>
                          <a:pt x="164116" y="2679"/>
                          <a:pt x="161068" y="2679"/>
                          <a:pt x="157639" y="3631"/>
                        </a:cubicBezTo>
                        <a:lnTo>
                          <a:pt x="146018" y="5441"/>
                        </a:lnTo>
                        <a:cubicBezTo>
                          <a:pt x="141732" y="6108"/>
                          <a:pt x="137255" y="7346"/>
                          <a:pt x="132398" y="8203"/>
                        </a:cubicBezTo>
                        <a:cubicBezTo>
                          <a:pt x="127540" y="9060"/>
                          <a:pt x="122873" y="10680"/>
                          <a:pt x="117443" y="11823"/>
                        </a:cubicBezTo>
                        <a:cubicBezTo>
                          <a:pt x="112014" y="12966"/>
                          <a:pt x="106966" y="14871"/>
                          <a:pt x="101537" y="16204"/>
                        </a:cubicBezTo>
                        <a:cubicBezTo>
                          <a:pt x="96107" y="17538"/>
                          <a:pt x="90773" y="19729"/>
                          <a:pt x="85249" y="21443"/>
                        </a:cubicBezTo>
                        <a:cubicBezTo>
                          <a:pt x="63627" y="28682"/>
                          <a:pt x="42386" y="37445"/>
                          <a:pt x="26479" y="44208"/>
                        </a:cubicBezTo>
                        <a:cubicBezTo>
                          <a:pt x="18574" y="47732"/>
                          <a:pt x="11811" y="50399"/>
                          <a:pt x="7429" y="525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FB00BCE7-F5DA-4CB2-97F3-824F1F787078}"/>
                      </a:ext>
                    </a:extLst>
                  </p:cNvPr>
                  <p:cNvSpPr/>
                  <p:nvPr/>
                </p:nvSpPr>
                <p:spPr>
                  <a:xfrm>
                    <a:off x="4696587" y="4483506"/>
                    <a:ext cx="168020" cy="59632"/>
                  </a:xfrm>
                  <a:custGeom>
                    <a:avLst/>
                    <a:gdLst>
                      <a:gd name="connsiteX0" fmla="*/ 0 w 168020"/>
                      <a:gd name="connsiteY0" fmla="*/ 59578 h 59632"/>
                      <a:gd name="connsiteX1" fmla="*/ 5906 w 168020"/>
                      <a:gd name="connsiteY1" fmla="*/ 54339 h 59632"/>
                      <a:gd name="connsiteX2" fmla="*/ 22288 w 168020"/>
                      <a:gd name="connsiteY2" fmla="*/ 41861 h 59632"/>
                      <a:gd name="connsiteX3" fmla="*/ 47339 w 168020"/>
                      <a:gd name="connsiteY3" fmla="*/ 26716 h 59632"/>
                      <a:gd name="connsiteX4" fmla="*/ 77914 w 168020"/>
                      <a:gd name="connsiteY4" fmla="*/ 12715 h 59632"/>
                      <a:gd name="connsiteX5" fmla="*/ 110299 w 168020"/>
                      <a:gd name="connsiteY5" fmla="*/ 3190 h 59632"/>
                      <a:gd name="connsiteX6" fmla="*/ 125730 w 168020"/>
                      <a:gd name="connsiteY6" fmla="*/ 904 h 59632"/>
                      <a:gd name="connsiteX7" fmla="*/ 139636 w 168020"/>
                      <a:gd name="connsiteY7" fmla="*/ -49 h 59632"/>
                      <a:gd name="connsiteX8" fmla="*/ 151352 w 168020"/>
                      <a:gd name="connsiteY8" fmla="*/ 427 h 59632"/>
                      <a:gd name="connsiteX9" fmla="*/ 160306 w 168020"/>
                      <a:gd name="connsiteY9" fmla="*/ 1570 h 59632"/>
                      <a:gd name="connsiteX10" fmla="*/ 168021 w 168020"/>
                      <a:gd name="connsiteY10" fmla="*/ 2904 h 59632"/>
                      <a:gd name="connsiteX11" fmla="*/ 160211 w 168020"/>
                      <a:gd name="connsiteY11" fmla="*/ 3380 h 59632"/>
                      <a:gd name="connsiteX12" fmla="*/ 151448 w 168020"/>
                      <a:gd name="connsiteY12" fmla="*/ 3952 h 59632"/>
                      <a:gd name="connsiteX13" fmla="*/ 140017 w 168020"/>
                      <a:gd name="connsiteY13" fmla="*/ 5476 h 59632"/>
                      <a:gd name="connsiteX14" fmla="*/ 126778 w 168020"/>
                      <a:gd name="connsiteY14" fmla="*/ 7857 h 59632"/>
                      <a:gd name="connsiteX15" fmla="*/ 112204 w 168020"/>
                      <a:gd name="connsiteY15" fmla="*/ 11381 h 59632"/>
                      <a:gd name="connsiteX16" fmla="*/ 96869 w 168020"/>
                      <a:gd name="connsiteY16" fmla="*/ 15953 h 59632"/>
                      <a:gd name="connsiteX17" fmla="*/ 81248 w 168020"/>
                      <a:gd name="connsiteY17" fmla="*/ 21382 h 59632"/>
                      <a:gd name="connsiteX18" fmla="*/ 65818 w 168020"/>
                      <a:gd name="connsiteY18" fmla="*/ 27478 h 59632"/>
                      <a:gd name="connsiteX19" fmla="*/ 51054 w 168020"/>
                      <a:gd name="connsiteY19" fmla="*/ 33860 h 59632"/>
                      <a:gd name="connsiteX20" fmla="*/ 25146 w 168020"/>
                      <a:gd name="connsiteY20" fmla="*/ 46243 h 59632"/>
                      <a:gd name="connsiteX21" fmla="*/ 6953 w 168020"/>
                      <a:gd name="connsiteY21" fmla="*/ 55768 h 59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8020" h="59632">
                        <a:moveTo>
                          <a:pt x="0" y="59578"/>
                        </a:moveTo>
                        <a:cubicBezTo>
                          <a:pt x="1863" y="57717"/>
                          <a:pt x="3835" y="55967"/>
                          <a:pt x="5906" y="54339"/>
                        </a:cubicBezTo>
                        <a:cubicBezTo>
                          <a:pt x="9715" y="51196"/>
                          <a:pt x="15430" y="46719"/>
                          <a:pt x="22288" y="41861"/>
                        </a:cubicBezTo>
                        <a:cubicBezTo>
                          <a:pt x="30333" y="36323"/>
                          <a:pt x="38698" y="31266"/>
                          <a:pt x="47339" y="26716"/>
                        </a:cubicBezTo>
                        <a:cubicBezTo>
                          <a:pt x="57225" y="21408"/>
                          <a:pt x="67437" y="16731"/>
                          <a:pt x="77914" y="12715"/>
                        </a:cubicBezTo>
                        <a:cubicBezTo>
                          <a:pt x="88459" y="8743"/>
                          <a:pt x="99284" y="5559"/>
                          <a:pt x="110299" y="3190"/>
                        </a:cubicBezTo>
                        <a:cubicBezTo>
                          <a:pt x="115394" y="2130"/>
                          <a:pt x="120546" y="1366"/>
                          <a:pt x="125730" y="904"/>
                        </a:cubicBezTo>
                        <a:cubicBezTo>
                          <a:pt x="130683" y="904"/>
                          <a:pt x="135255" y="-144"/>
                          <a:pt x="139636" y="-49"/>
                        </a:cubicBezTo>
                        <a:lnTo>
                          <a:pt x="151352" y="427"/>
                        </a:lnTo>
                        <a:cubicBezTo>
                          <a:pt x="154876" y="427"/>
                          <a:pt x="157829" y="1285"/>
                          <a:pt x="160306" y="1570"/>
                        </a:cubicBezTo>
                        <a:lnTo>
                          <a:pt x="168021" y="2904"/>
                        </a:lnTo>
                        <a:cubicBezTo>
                          <a:pt x="168021" y="2904"/>
                          <a:pt x="165163" y="2904"/>
                          <a:pt x="160211" y="3380"/>
                        </a:cubicBezTo>
                        <a:cubicBezTo>
                          <a:pt x="157734" y="3380"/>
                          <a:pt x="154781" y="3380"/>
                          <a:pt x="151448" y="3952"/>
                        </a:cubicBezTo>
                        <a:lnTo>
                          <a:pt x="140017" y="5476"/>
                        </a:lnTo>
                        <a:cubicBezTo>
                          <a:pt x="135922" y="5952"/>
                          <a:pt x="131540" y="7095"/>
                          <a:pt x="126778" y="7857"/>
                        </a:cubicBezTo>
                        <a:cubicBezTo>
                          <a:pt x="122015" y="8619"/>
                          <a:pt x="117253" y="10333"/>
                          <a:pt x="112204" y="11381"/>
                        </a:cubicBezTo>
                        <a:cubicBezTo>
                          <a:pt x="107156" y="12429"/>
                          <a:pt x="102108" y="14524"/>
                          <a:pt x="96869" y="15953"/>
                        </a:cubicBezTo>
                        <a:cubicBezTo>
                          <a:pt x="91630" y="17382"/>
                          <a:pt x="86487" y="19573"/>
                          <a:pt x="81248" y="21382"/>
                        </a:cubicBezTo>
                        <a:cubicBezTo>
                          <a:pt x="76009" y="23192"/>
                          <a:pt x="70866" y="25288"/>
                          <a:pt x="65818" y="27478"/>
                        </a:cubicBezTo>
                        <a:cubicBezTo>
                          <a:pt x="60769" y="29669"/>
                          <a:pt x="55721" y="31574"/>
                          <a:pt x="51054" y="33860"/>
                        </a:cubicBezTo>
                        <a:cubicBezTo>
                          <a:pt x="41529" y="38147"/>
                          <a:pt x="32671" y="42528"/>
                          <a:pt x="25146" y="46243"/>
                        </a:cubicBezTo>
                        <a:cubicBezTo>
                          <a:pt x="17621" y="49957"/>
                          <a:pt x="11240" y="53196"/>
                          <a:pt x="6953" y="5576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9A40AFF1-66D1-421C-938A-B58E63147772}"/>
                      </a:ext>
                    </a:extLst>
                  </p:cNvPr>
                  <p:cNvSpPr/>
                  <p:nvPr/>
                </p:nvSpPr>
                <p:spPr>
                  <a:xfrm>
                    <a:off x="4704587" y="4512987"/>
                    <a:ext cx="165068" cy="52344"/>
                  </a:xfrm>
                  <a:custGeom>
                    <a:avLst/>
                    <a:gdLst>
                      <a:gd name="connsiteX0" fmla="*/ 0 w 165068"/>
                      <a:gd name="connsiteY0" fmla="*/ 52289 h 52344"/>
                      <a:gd name="connsiteX1" fmla="*/ 21431 w 165068"/>
                      <a:gd name="connsiteY1" fmla="*/ 34573 h 52344"/>
                      <a:gd name="connsiteX2" fmla="*/ 46006 w 165068"/>
                      <a:gd name="connsiteY2" fmla="*/ 19904 h 52344"/>
                      <a:gd name="connsiteX3" fmla="*/ 60770 w 165068"/>
                      <a:gd name="connsiteY3" fmla="*/ 13237 h 52344"/>
                      <a:gd name="connsiteX4" fmla="*/ 76581 w 165068"/>
                      <a:gd name="connsiteY4" fmla="*/ 7617 h 52344"/>
                      <a:gd name="connsiteX5" fmla="*/ 92869 w 165068"/>
                      <a:gd name="connsiteY5" fmla="*/ 3426 h 52344"/>
                      <a:gd name="connsiteX6" fmla="*/ 108966 w 165068"/>
                      <a:gd name="connsiteY6" fmla="*/ 854 h 52344"/>
                      <a:gd name="connsiteX7" fmla="*/ 124206 w 165068"/>
                      <a:gd name="connsiteY7" fmla="*/ -3 h 52344"/>
                      <a:gd name="connsiteX8" fmla="*/ 137731 w 165068"/>
                      <a:gd name="connsiteY8" fmla="*/ 569 h 52344"/>
                      <a:gd name="connsiteX9" fmla="*/ 149162 w 165068"/>
                      <a:gd name="connsiteY9" fmla="*/ 2093 h 52344"/>
                      <a:gd name="connsiteX10" fmla="*/ 157734 w 165068"/>
                      <a:gd name="connsiteY10" fmla="*/ 4188 h 52344"/>
                      <a:gd name="connsiteX11" fmla="*/ 165068 w 165068"/>
                      <a:gd name="connsiteY11" fmla="*/ 6284 h 52344"/>
                      <a:gd name="connsiteX12" fmla="*/ 157448 w 165068"/>
                      <a:gd name="connsiteY12" fmla="*/ 6284 h 52344"/>
                      <a:gd name="connsiteX13" fmla="*/ 148781 w 165068"/>
                      <a:gd name="connsiteY13" fmla="*/ 6284 h 52344"/>
                      <a:gd name="connsiteX14" fmla="*/ 137636 w 165068"/>
                      <a:gd name="connsiteY14" fmla="*/ 6284 h 52344"/>
                      <a:gd name="connsiteX15" fmla="*/ 124587 w 165068"/>
                      <a:gd name="connsiteY15" fmla="*/ 7045 h 52344"/>
                      <a:gd name="connsiteX16" fmla="*/ 110109 w 165068"/>
                      <a:gd name="connsiteY16" fmla="*/ 9046 h 52344"/>
                      <a:gd name="connsiteX17" fmla="*/ 94869 w 165068"/>
                      <a:gd name="connsiteY17" fmla="*/ 12284 h 52344"/>
                      <a:gd name="connsiteX18" fmla="*/ 79439 w 165068"/>
                      <a:gd name="connsiteY18" fmla="*/ 16570 h 52344"/>
                      <a:gd name="connsiteX19" fmla="*/ 49530 w 165068"/>
                      <a:gd name="connsiteY19" fmla="*/ 27429 h 52344"/>
                      <a:gd name="connsiteX20" fmla="*/ 24194 w 165068"/>
                      <a:gd name="connsiteY20" fmla="*/ 39145 h 52344"/>
                      <a:gd name="connsiteX21" fmla="*/ 6572 w 165068"/>
                      <a:gd name="connsiteY21" fmla="*/ 48670 h 52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5068" h="52344">
                        <a:moveTo>
                          <a:pt x="0" y="52289"/>
                        </a:moveTo>
                        <a:cubicBezTo>
                          <a:pt x="6600" y="45755"/>
                          <a:pt x="13773" y="39826"/>
                          <a:pt x="21431" y="34573"/>
                        </a:cubicBezTo>
                        <a:cubicBezTo>
                          <a:pt x="29287" y="29142"/>
                          <a:pt x="37497" y="24242"/>
                          <a:pt x="46006" y="19904"/>
                        </a:cubicBezTo>
                        <a:cubicBezTo>
                          <a:pt x="50768" y="17618"/>
                          <a:pt x="55531" y="15332"/>
                          <a:pt x="60770" y="13237"/>
                        </a:cubicBezTo>
                        <a:cubicBezTo>
                          <a:pt x="66008" y="11141"/>
                          <a:pt x="71152" y="9141"/>
                          <a:pt x="76581" y="7617"/>
                        </a:cubicBezTo>
                        <a:cubicBezTo>
                          <a:pt x="81935" y="5941"/>
                          <a:pt x="87371" y="4542"/>
                          <a:pt x="92869" y="3426"/>
                        </a:cubicBezTo>
                        <a:cubicBezTo>
                          <a:pt x="98172" y="2213"/>
                          <a:pt x="103549" y="1354"/>
                          <a:pt x="108966" y="854"/>
                        </a:cubicBezTo>
                        <a:cubicBezTo>
                          <a:pt x="114018" y="199"/>
                          <a:pt x="119112" y="-88"/>
                          <a:pt x="124206" y="-3"/>
                        </a:cubicBezTo>
                        <a:cubicBezTo>
                          <a:pt x="128723" y="-158"/>
                          <a:pt x="133244" y="33"/>
                          <a:pt x="137731" y="569"/>
                        </a:cubicBezTo>
                        <a:lnTo>
                          <a:pt x="149162" y="2093"/>
                        </a:lnTo>
                        <a:lnTo>
                          <a:pt x="157734" y="4188"/>
                        </a:lnTo>
                        <a:cubicBezTo>
                          <a:pt x="162401" y="5426"/>
                          <a:pt x="165068" y="6284"/>
                          <a:pt x="165068" y="6284"/>
                        </a:cubicBezTo>
                        <a:cubicBezTo>
                          <a:pt x="165068" y="6284"/>
                          <a:pt x="162211" y="6284"/>
                          <a:pt x="157448" y="6284"/>
                        </a:cubicBezTo>
                        <a:lnTo>
                          <a:pt x="148781" y="6284"/>
                        </a:lnTo>
                        <a:lnTo>
                          <a:pt x="137636" y="6284"/>
                        </a:lnTo>
                        <a:cubicBezTo>
                          <a:pt x="133275" y="6273"/>
                          <a:pt x="128917" y="6527"/>
                          <a:pt x="124587" y="7045"/>
                        </a:cubicBezTo>
                        <a:cubicBezTo>
                          <a:pt x="119729" y="7457"/>
                          <a:pt x="114896" y="8125"/>
                          <a:pt x="110109" y="9046"/>
                        </a:cubicBezTo>
                        <a:cubicBezTo>
                          <a:pt x="105156" y="9712"/>
                          <a:pt x="100584" y="11141"/>
                          <a:pt x="94869" y="12284"/>
                        </a:cubicBezTo>
                        <a:cubicBezTo>
                          <a:pt x="89154" y="13427"/>
                          <a:pt x="84582" y="15046"/>
                          <a:pt x="79439" y="16570"/>
                        </a:cubicBezTo>
                        <a:cubicBezTo>
                          <a:pt x="69283" y="19656"/>
                          <a:pt x="59300" y="23281"/>
                          <a:pt x="49530" y="27429"/>
                        </a:cubicBezTo>
                        <a:cubicBezTo>
                          <a:pt x="40005" y="31429"/>
                          <a:pt x="31528" y="35525"/>
                          <a:pt x="24194" y="39145"/>
                        </a:cubicBezTo>
                        <a:cubicBezTo>
                          <a:pt x="16859" y="42764"/>
                          <a:pt x="10763" y="46003"/>
                          <a:pt x="6572" y="486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29D6B8A3-4382-454E-9D4F-1B4BF98D2465}"/>
                      </a:ext>
                    </a:extLst>
                  </p:cNvPr>
                  <p:cNvSpPr/>
                  <p:nvPr/>
                </p:nvSpPr>
                <p:spPr>
                  <a:xfrm>
                    <a:off x="4715637" y="4536726"/>
                    <a:ext cx="162782" cy="58323"/>
                  </a:xfrm>
                  <a:custGeom>
                    <a:avLst/>
                    <a:gdLst>
                      <a:gd name="connsiteX0" fmla="*/ 0 w 162782"/>
                      <a:gd name="connsiteY0" fmla="*/ 58269 h 58323"/>
                      <a:gd name="connsiteX1" fmla="*/ 5620 w 162782"/>
                      <a:gd name="connsiteY1" fmla="*/ 53030 h 58323"/>
                      <a:gd name="connsiteX2" fmla="*/ 21336 w 162782"/>
                      <a:gd name="connsiteY2" fmla="*/ 40552 h 58323"/>
                      <a:gd name="connsiteX3" fmla="*/ 45434 w 162782"/>
                      <a:gd name="connsiteY3" fmla="*/ 25407 h 58323"/>
                      <a:gd name="connsiteX4" fmla="*/ 59722 w 162782"/>
                      <a:gd name="connsiteY4" fmla="*/ 18073 h 58323"/>
                      <a:gd name="connsiteX5" fmla="*/ 75057 w 162782"/>
                      <a:gd name="connsiteY5" fmla="*/ 11501 h 58323"/>
                      <a:gd name="connsiteX6" fmla="*/ 90869 w 162782"/>
                      <a:gd name="connsiteY6" fmla="*/ 6262 h 58323"/>
                      <a:gd name="connsiteX7" fmla="*/ 106680 w 162782"/>
                      <a:gd name="connsiteY7" fmla="*/ 2547 h 58323"/>
                      <a:gd name="connsiteX8" fmla="*/ 121634 w 162782"/>
                      <a:gd name="connsiteY8" fmla="*/ 547 h 58323"/>
                      <a:gd name="connsiteX9" fmla="*/ 135255 w 162782"/>
                      <a:gd name="connsiteY9" fmla="*/ -24 h 58323"/>
                      <a:gd name="connsiteX10" fmla="*/ 146685 w 162782"/>
                      <a:gd name="connsiteY10" fmla="*/ 737 h 58323"/>
                      <a:gd name="connsiteX11" fmla="*/ 155353 w 162782"/>
                      <a:gd name="connsiteY11" fmla="*/ 2262 h 58323"/>
                      <a:gd name="connsiteX12" fmla="*/ 162782 w 162782"/>
                      <a:gd name="connsiteY12" fmla="*/ 3976 h 58323"/>
                      <a:gd name="connsiteX13" fmla="*/ 155162 w 162782"/>
                      <a:gd name="connsiteY13" fmla="*/ 3976 h 58323"/>
                      <a:gd name="connsiteX14" fmla="*/ 146590 w 162782"/>
                      <a:gd name="connsiteY14" fmla="*/ 3976 h 58323"/>
                      <a:gd name="connsiteX15" fmla="*/ 135541 w 162782"/>
                      <a:gd name="connsiteY15" fmla="*/ 5024 h 58323"/>
                      <a:gd name="connsiteX16" fmla="*/ 122682 w 162782"/>
                      <a:gd name="connsiteY16" fmla="*/ 7119 h 58323"/>
                      <a:gd name="connsiteX17" fmla="*/ 108490 w 162782"/>
                      <a:gd name="connsiteY17" fmla="*/ 10358 h 58323"/>
                      <a:gd name="connsiteX18" fmla="*/ 93536 w 162782"/>
                      <a:gd name="connsiteY18" fmla="*/ 14739 h 58323"/>
                      <a:gd name="connsiteX19" fmla="*/ 78391 w 162782"/>
                      <a:gd name="connsiteY19" fmla="*/ 20073 h 58323"/>
                      <a:gd name="connsiteX20" fmla="*/ 63436 w 162782"/>
                      <a:gd name="connsiteY20" fmla="*/ 26074 h 58323"/>
                      <a:gd name="connsiteX21" fmla="*/ 49149 w 162782"/>
                      <a:gd name="connsiteY21" fmla="*/ 32456 h 58323"/>
                      <a:gd name="connsiteX22" fmla="*/ 24194 w 162782"/>
                      <a:gd name="connsiteY22" fmla="*/ 44838 h 58323"/>
                      <a:gd name="connsiteX23" fmla="*/ 6667 w 162782"/>
                      <a:gd name="connsiteY23" fmla="*/ 54363 h 58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2782" h="58323">
                        <a:moveTo>
                          <a:pt x="0" y="58269"/>
                        </a:moveTo>
                        <a:cubicBezTo>
                          <a:pt x="1769" y="56413"/>
                          <a:pt x="3645" y="54664"/>
                          <a:pt x="5620" y="53030"/>
                        </a:cubicBezTo>
                        <a:cubicBezTo>
                          <a:pt x="9334" y="49887"/>
                          <a:pt x="14573" y="45410"/>
                          <a:pt x="21336" y="40552"/>
                        </a:cubicBezTo>
                        <a:cubicBezTo>
                          <a:pt x="29052" y="35017"/>
                          <a:pt x="37100" y="29960"/>
                          <a:pt x="45434" y="25407"/>
                        </a:cubicBezTo>
                        <a:cubicBezTo>
                          <a:pt x="49911" y="22836"/>
                          <a:pt x="54959" y="20359"/>
                          <a:pt x="59722" y="18073"/>
                        </a:cubicBezTo>
                        <a:cubicBezTo>
                          <a:pt x="64484" y="15787"/>
                          <a:pt x="69913" y="13787"/>
                          <a:pt x="75057" y="11501"/>
                        </a:cubicBezTo>
                        <a:cubicBezTo>
                          <a:pt x="80200" y="9215"/>
                          <a:pt x="85630" y="7881"/>
                          <a:pt x="90869" y="6262"/>
                        </a:cubicBezTo>
                        <a:cubicBezTo>
                          <a:pt x="96107" y="4643"/>
                          <a:pt x="101441" y="3500"/>
                          <a:pt x="106680" y="2547"/>
                        </a:cubicBezTo>
                        <a:cubicBezTo>
                          <a:pt x="111627" y="1625"/>
                          <a:pt x="116619" y="958"/>
                          <a:pt x="121634" y="547"/>
                        </a:cubicBezTo>
                        <a:cubicBezTo>
                          <a:pt x="126492" y="547"/>
                          <a:pt x="131159" y="-215"/>
                          <a:pt x="135255" y="-24"/>
                        </a:cubicBezTo>
                        <a:lnTo>
                          <a:pt x="146685" y="737"/>
                        </a:lnTo>
                        <a:cubicBezTo>
                          <a:pt x="150019" y="737"/>
                          <a:pt x="152971" y="1881"/>
                          <a:pt x="155353" y="2262"/>
                        </a:cubicBezTo>
                        <a:lnTo>
                          <a:pt x="162782" y="3976"/>
                        </a:lnTo>
                        <a:lnTo>
                          <a:pt x="155162" y="3976"/>
                        </a:lnTo>
                        <a:cubicBezTo>
                          <a:pt x="152781" y="3976"/>
                          <a:pt x="149828" y="3976"/>
                          <a:pt x="146590" y="3976"/>
                        </a:cubicBezTo>
                        <a:lnTo>
                          <a:pt x="135541" y="5024"/>
                        </a:lnTo>
                        <a:cubicBezTo>
                          <a:pt x="131540" y="5500"/>
                          <a:pt x="127159" y="6548"/>
                          <a:pt x="122682" y="7119"/>
                        </a:cubicBezTo>
                        <a:cubicBezTo>
                          <a:pt x="118205" y="7691"/>
                          <a:pt x="113157" y="9405"/>
                          <a:pt x="108490" y="10358"/>
                        </a:cubicBezTo>
                        <a:cubicBezTo>
                          <a:pt x="103823" y="11310"/>
                          <a:pt x="98965" y="13406"/>
                          <a:pt x="93536" y="14739"/>
                        </a:cubicBezTo>
                        <a:cubicBezTo>
                          <a:pt x="88106" y="16073"/>
                          <a:pt x="83439" y="18168"/>
                          <a:pt x="78391" y="20073"/>
                        </a:cubicBezTo>
                        <a:cubicBezTo>
                          <a:pt x="73342" y="21978"/>
                          <a:pt x="68294" y="23883"/>
                          <a:pt x="63436" y="26074"/>
                        </a:cubicBezTo>
                        <a:cubicBezTo>
                          <a:pt x="58579" y="28265"/>
                          <a:pt x="53911" y="30170"/>
                          <a:pt x="49149" y="32456"/>
                        </a:cubicBezTo>
                        <a:cubicBezTo>
                          <a:pt x="39624" y="36742"/>
                          <a:pt x="31528" y="41124"/>
                          <a:pt x="24194" y="44838"/>
                        </a:cubicBezTo>
                        <a:cubicBezTo>
                          <a:pt x="16859" y="48553"/>
                          <a:pt x="10763" y="51696"/>
                          <a:pt x="6667" y="5436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2BEC526-4BA4-4EBD-B3CF-B4C1706AA97E}"/>
                    </a:ext>
                  </a:extLst>
                </p:cNvPr>
                <p:cNvSpPr/>
                <p:nvPr/>
              </p:nvSpPr>
              <p:spPr>
                <a:xfrm>
                  <a:off x="4678106" y="4537656"/>
                  <a:ext cx="277243" cy="114735"/>
                </a:xfrm>
                <a:custGeom>
                  <a:avLst/>
                  <a:gdLst>
                    <a:gd name="connsiteX0" fmla="*/ 5145 w 277243"/>
                    <a:gd name="connsiteY0" fmla="*/ 91533 h 114735"/>
                    <a:gd name="connsiteX1" fmla="*/ 122493 w 277243"/>
                    <a:gd name="connsiteY1" fmla="*/ 2570 h 114735"/>
                    <a:gd name="connsiteX2" fmla="*/ 132685 w 277243"/>
                    <a:gd name="connsiteY2" fmla="*/ 189 h 114735"/>
                    <a:gd name="connsiteX3" fmla="*/ 266702 w 277243"/>
                    <a:gd name="connsiteY3" fmla="*/ 25620 h 114735"/>
                    <a:gd name="connsiteX4" fmla="*/ 277031 w 277243"/>
                    <a:gd name="connsiteY4" fmla="*/ 40588 h 114735"/>
                    <a:gd name="connsiteX5" fmla="*/ 270417 w 277243"/>
                    <a:gd name="connsiteY5" fmla="*/ 49623 h 114735"/>
                    <a:gd name="connsiteX6" fmla="*/ 159831 w 277243"/>
                    <a:gd name="connsiteY6" fmla="*/ 109536 h 114735"/>
                    <a:gd name="connsiteX7" fmla="*/ 154021 w 277243"/>
                    <a:gd name="connsiteY7" fmla="*/ 111060 h 114735"/>
                    <a:gd name="connsiteX8" fmla="*/ 13051 w 277243"/>
                    <a:gd name="connsiteY8" fmla="*/ 114679 h 114735"/>
                    <a:gd name="connsiteX9" fmla="*/ 1 w 277243"/>
                    <a:gd name="connsiteY9" fmla="*/ 102014 h 114735"/>
                    <a:gd name="connsiteX10" fmla="*/ 5145 w 277243"/>
                    <a:gd name="connsiteY10" fmla="*/ 91534 h 114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7243" h="114735">
                      <a:moveTo>
                        <a:pt x="5145" y="91533"/>
                      </a:moveTo>
                      <a:lnTo>
                        <a:pt x="122493" y="2570"/>
                      </a:lnTo>
                      <a:cubicBezTo>
                        <a:pt x="125389" y="344"/>
                        <a:pt x="129103" y="-524"/>
                        <a:pt x="132685" y="189"/>
                      </a:cubicBezTo>
                      <a:lnTo>
                        <a:pt x="266702" y="25620"/>
                      </a:lnTo>
                      <a:cubicBezTo>
                        <a:pt x="273687" y="26901"/>
                        <a:pt x="278311" y="33602"/>
                        <a:pt x="277031" y="40588"/>
                      </a:cubicBezTo>
                      <a:cubicBezTo>
                        <a:pt x="276322" y="44452"/>
                        <a:pt x="273886" y="47780"/>
                        <a:pt x="270417" y="49623"/>
                      </a:cubicBezTo>
                      <a:lnTo>
                        <a:pt x="159831" y="109536"/>
                      </a:lnTo>
                      <a:cubicBezTo>
                        <a:pt x="158029" y="110461"/>
                        <a:pt x="156046" y="110981"/>
                        <a:pt x="154021" y="111060"/>
                      </a:cubicBezTo>
                      <a:lnTo>
                        <a:pt x="13051" y="114679"/>
                      </a:lnTo>
                      <a:cubicBezTo>
                        <a:pt x="5950" y="114786"/>
                        <a:pt x="108" y="109115"/>
                        <a:pt x="1" y="102014"/>
                      </a:cubicBezTo>
                      <a:cubicBezTo>
                        <a:pt x="-60" y="97899"/>
                        <a:pt x="1852" y="94002"/>
                        <a:pt x="5145" y="91534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4409FCF-AF87-492B-B966-21535DF42EF4}"/>
                    </a:ext>
                  </a:extLst>
                </p:cNvPr>
                <p:cNvSpPr/>
                <p:nvPr/>
              </p:nvSpPr>
              <p:spPr>
                <a:xfrm>
                  <a:off x="4894802" y="4214379"/>
                  <a:ext cx="445579" cy="554978"/>
                </a:xfrm>
                <a:custGeom>
                  <a:avLst/>
                  <a:gdLst>
                    <a:gd name="connsiteX0" fmla="*/ 0 w 445579"/>
                    <a:gd name="connsiteY0" fmla="*/ 467579 h 554978"/>
                    <a:gd name="connsiteX1" fmla="*/ 212217 w 445579"/>
                    <a:gd name="connsiteY1" fmla="*/ 3997 h 554978"/>
                    <a:gd name="connsiteX2" fmla="*/ 445580 w 445579"/>
                    <a:gd name="connsiteY2" fmla="*/ 94199 h 554978"/>
                    <a:gd name="connsiteX3" fmla="*/ 266129 w 445579"/>
                    <a:gd name="connsiteY3" fmla="*/ 554923 h 554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579" h="554978">
                      <a:moveTo>
                        <a:pt x="0" y="467579"/>
                      </a:moveTo>
                      <a:cubicBezTo>
                        <a:pt x="0" y="467579"/>
                        <a:pt x="180404" y="31048"/>
                        <a:pt x="212217" y="3997"/>
                      </a:cubicBezTo>
                      <a:cubicBezTo>
                        <a:pt x="244030" y="-23054"/>
                        <a:pt x="445580" y="94199"/>
                        <a:pt x="445580" y="94199"/>
                      </a:cubicBezTo>
                      <a:lnTo>
                        <a:pt x="266129" y="55492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B0E551B-1128-41CC-B7E6-5044336C0244}"/>
                    </a:ext>
                  </a:extLst>
                </p:cNvPr>
                <p:cNvSpPr/>
                <p:nvPr/>
              </p:nvSpPr>
              <p:spPr>
                <a:xfrm>
                  <a:off x="4910137" y="4222995"/>
                  <a:ext cx="407955" cy="455874"/>
                </a:xfrm>
                <a:custGeom>
                  <a:avLst/>
                  <a:gdLst>
                    <a:gd name="connsiteX0" fmla="*/ 36481 w 407955"/>
                    <a:gd name="connsiteY0" fmla="*/ 455820 h 455874"/>
                    <a:gd name="connsiteX1" fmla="*/ 234982 w 407955"/>
                    <a:gd name="connsiteY1" fmla="*/ 20813 h 455874"/>
                    <a:gd name="connsiteX2" fmla="*/ 407956 w 407955"/>
                    <a:gd name="connsiteY2" fmla="*/ 79582 h 455874"/>
                    <a:gd name="connsiteX3" fmla="*/ 207454 w 407955"/>
                    <a:gd name="connsiteY3" fmla="*/ 1763 h 455874"/>
                    <a:gd name="connsiteX4" fmla="*/ 0 w 407955"/>
                    <a:gd name="connsiteY4" fmla="*/ 446295 h 45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7955" h="455874">
                      <a:moveTo>
                        <a:pt x="36481" y="455820"/>
                      </a:moveTo>
                      <a:cubicBezTo>
                        <a:pt x="36481" y="455820"/>
                        <a:pt x="209264" y="38815"/>
                        <a:pt x="234982" y="20813"/>
                      </a:cubicBezTo>
                      <a:cubicBezTo>
                        <a:pt x="260699" y="2810"/>
                        <a:pt x="407956" y="79582"/>
                        <a:pt x="407956" y="79582"/>
                      </a:cubicBezTo>
                      <a:cubicBezTo>
                        <a:pt x="407956" y="79582"/>
                        <a:pt x="254508" y="-14144"/>
                        <a:pt x="207454" y="1763"/>
                      </a:cubicBezTo>
                      <a:cubicBezTo>
                        <a:pt x="160401" y="17670"/>
                        <a:pt x="0" y="446295"/>
                        <a:pt x="0" y="44629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2B9F87E-38F3-4FA0-81FB-67E012E4144F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328382-97D1-49AA-97F3-9DC4E412AE2A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C39DFA6-72A9-4885-8696-571B01F4AC2F}"/>
                    </a:ext>
                  </a:extLst>
                </p:cNvPr>
                <p:cNvSpPr/>
                <p:nvPr/>
              </p:nvSpPr>
              <p:spPr>
                <a:xfrm>
                  <a:off x="4834509" y="4639150"/>
                  <a:ext cx="475678" cy="452437"/>
                </a:xfrm>
                <a:custGeom>
                  <a:avLst/>
                  <a:gdLst>
                    <a:gd name="connsiteX0" fmla="*/ 0 w 475678"/>
                    <a:gd name="connsiteY0" fmla="*/ 0 h 452437"/>
                    <a:gd name="connsiteX1" fmla="*/ 475679 w 475678"/>
                    <a:gd name="connsiteY1" fmla="*/ 0 h 452437"/>
                    <a:gd name="connsiteX2" fmla="*/ 475679 w 475678"/>
                    <a:gd name="connsiteY2" fmla="*/ 452437 h 452437"/>
                    <a:gd name="connsiteX3" fmla="*/ 0 w 475678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5678" h="452437">
                      <a:moveTo>
                        <a:pt x="0" y="0"/>
                      </a:moveTo>
                      <a:lnTo>
                        <a:pt x="475679" y="0"/>
                      </a:lnTo>
                      <a:lnTo>
                        <a:pt x="475679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E5BEE1E-FF28-4535-A144-B92ADC3EFB9C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82CFB1A-6C30-4EDF-9E12-905272ECBE3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22A189E-36AA-4B16-B443-920E1141148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05068A7-E925-4855-93DD-14FE58A15604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DDAA0AE-648B-4086-9334-34C24C548C94}"/>
                    </a:ext>
                  </a:extLst>
                </p:cNvPr>
                <p:cNvSpPr/>
                <p:nvPr/>
              </p:nvSpPr>
              <p:spPr>
                <a:xfrm>
                  <a:off x="5043392" y="4847367"/>
                  <a:ext cx="243458" cy="243458"/>
                </a:xfrm>
                <a:custGeom>
                  <a:avLst/>
                  <a:gdLst>
                    <a:gd name="connsiteX0" fmla="*/ 121729 w 243458"/>
                    <a:gd name="connsiteY0" fmla="*/ -55 h 243458"/>
                    <a:gd name="connsiteX1" fmla="*/ 0 w 243458"/>
                    <a:gd name="connsiteY1" fmla="*/ 121675 h 243458"/>
                    <a:gd name="connsiteX2" fmla="*/ 121729 w 243458"/>
                    <a:gd name="connsiteY2" fmla="*/ 243404 h 243458"/>
                    <a:gd name="connsiteX3" fmla="*/ 243459 w 243458"/>
                    <a:gd name="connsiteY3" fmla="*/ 121675 h 243458"/>
                    <a:gd name="connsiteX4" fmla="*/ 121729 w 243458"/>
                    <a:gd name="connsiteY4" fmla="*/ -55 h 243458"/>
                    <a:gd name="connsiteX5" fmla="*/ 121729 w 243458"/>
                    <a:gd name="connsiteY5" fmla="*/ 170157 h 243458"/>
                    <a:gd name="connsiteX6" fmla="*/ 73152 w 243458"/>
                    <a:gd name="connsiteY6" fmla="*/ 121579 h 243458"/>
                    <a:gd name="connsiteX7" fmla="*/ 121730 w 243458"/>
                    <a:gd name="connsiteY7" fmla="*/ 73002 h 243458"/>
                    <a:gd name="connsiteX8" fmla="*/ 170307 w 243458"/>
                    <a:gd name="connsiteY8" fmla="*/ 121580 h 243458"/>
                    <a:gd name="connsiteX9" fmla="*/ 170307 w 243458"/>
                    <a:gd name="connsiteY9" fmla="*/ 121675 h 243458"/>
                    <a:gd name="connsiteX10" fmla="*/ 121825 w 243458"/>
                    <a:gd name="connsiteY10" fmla="*/ 170157 h 243458"/>
                    <a:gd name="connsiteX11" fmla="*/ 121729 w 243458"/>
                    <a:gd name="connsiteY11" fmla="*/ 170157 h 243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3458" h="243458">
                      <a:moveTo>
                        <a:pt x="121729" y="-55"/>
                      </a:moveTo>
                      <a:cubicBezTo>
                        <a:pt x="54500" y="-55"/>
                        <a:pt x="0" y="54445"/>
                        <a:pt x="0" y="121675"/>
                      </a:cubicBezTo>
                      <a:cubicBezTo>
                        <a:pt x="0" y="188904"/>
                        <a:pt x="54500" y="243404"/>
                        <a:pt x="121729" y="243404"/>
                      </a:cubicBezTo>
                      <a:cubicBezTo>
                        <a:pt x="188959" y="243404"/>
                        <a:pt x="243459" y="188904"/>
                        <a:pt x="243459" y="121675"/>
                      </a:cubicBezTo>
                      <a:cubicBezTo>
                        <a:pt x="243459" y="54445"/>
                        <a:pt x="188959" y="-55"/>
                        <a:pt x="121729" y="-55"/>
                      </a:cubicBezTo>
                      <a:close/>
                      <a:moveTo>
                        <a:pt x="121729" y="170157"/>
                      </a:moveTo>
                      <a:cubicBezTo>
                        <a:pt x="94901" y="170157"/>
                        <a:pt x="73152" y="148408"/>
                        <a:pt x="73152" y="121579"/>
                      </a:cubicBezTo>
                      <a:cubicBezTo>
                        <a:pt x="73152" y="94751"/>
                        <a:pt x="94901" y="73002"/>
                        <a:pt x="121730" y="73002"/>
                      </a:cubicBezTo>
                      <a:cubicBezTo>
                        <a:pt x="148558" y="73002"/>
                        <a:pt x="170307" y="94751"/>
                        <a:pt x="170307" y="121580"/>
                      </a:cubicBezTo>
                      <a:cubicBezTo>
                        <a:pt x="170307" y="121611"/>
                        <a:pt x="170307" y="121643"/>
                        <a:pt x="170307" y="121675"/>
                      </a:cubicBezTo>
                      <a:cubicBezTo>
                        <a:pt x="170307" y="148451"/>
                        <a:pt x="148601" y="170157"/>
                        <a:pt x="121825" y="170157"/>
                      </a:cubicBezTo>
                      <a:cubicBezTo>
                        <a:pt x="121793" y="170157"/>
                        <a:pt x="121761" y="170157"/>
                        <a:pt x="121729" y="170157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2390E0D0-6CD3-4630-BA67-D76D38343C8B}"/>
                    </a:ext>
                  </a:extLst>
                </p:cNvPr>
                <p:cNvSpPr/>
                <p:nvPr/>
              </p:nvSpPr>
              <p:spPr>
                <a:xfrm>
                  <a:off x="5043402" y="4847362"/>
                  <a:ext cx="243517" cy="243082"/>
                </a:xfrm>
                <a:custGeom>
                  <a:avLst/>
                  <a:gdLst>
                    <a:gd name="connsiteX0" fmla="*/ 231447 w 243517"/>
                    <a:gd name="connsiteY0" fmla="*/ 68816 h 243082"/>
                    <a:gd name="connsiteX1" fmla="*/ 224017 w 243517"/>
                    <a:gd name="connsiteY1" fmla="*/ 55766 h 243082"/>
                    <a:gd name="connsiteX2" fmla="*/ 211825 w 243517"/>
                    <a:gd name="connsiteY2" fmla="*/ 39860 h 243082"/>
                    <a:gd name="connsiteX3" fmla="*/ 131149 w 243517"/>
                    <a:gd name="connsiteY3" fmla="*/ 426 h 243082"/>
                    <a:gd name="connsiteX4" fmla="*/ 121624 w 243517"/>
                    <a:gd name="connsiteY4" fmla="*/ -50 h 243082"/>
                    <a:gd name="connsiteX5" fmla="*/ 0 w 243517"/>
                    <a:gd name="connsiteY5" fmla="*/ 121976 h 243082"/>
                    <a:gd name="connsiteX6" fmla="*/ 3609 w 243517"/>
                    <a:gd name="connsiteY6" fmla="*/ 151207 h 243082"/>
                    <a:gd name="connsiteX7" fmla="*/ 7990 w 243517"/>
                    <a:gd name="connsiteY7" fmla="*/ 164923 h 243082"/>
                    <a:gd name="connsiteX8" fmla="*/ 17515 w 243517"/>
                    <a:gd name="connsiteY8" fmla="*/ 183973 h 243082"/>
                    <a:gd name="connsiteX9" fmla="*/ 111241 w 243517"/>
                    <a:gd name="connsiteY9" fmla="*/ 242552 h 243082"/>
                    <a:gd name="connsiteX10" fmla="*/ 121814 w 243517"/>
                    <a:gd name="connsiteY10" fmla="*/ 243028 h 243082"/>
                    <a:gd name="connsiteX11" fmla="*/ 243518 w 243517"/>
                    <a:gd name="connsiteY11" fmla="*/ 121082 h 243082"/>
                    <a:gd name="connsiteX12" fmla="*/ 231542 w 243517"/>
                    <a:gd name="connsiteY12" fmla="*/ 68530 h 243082"/>
                    <a:gd name="connsiteX13" fmla="*/ 121719 w 243517"/>
                    <a:gd name="connsiteY13" fmla="*/ 170162 h 243082"/>
                    <a:gd name="connsiteX14" fmla="*/ 117147 w 243517"/>
                    <a:gd name="connsiteY14" fmla="*/ 170162 h 243082"/>
                    <a:gd name="connsiteX15" fmla="*/ 76856 w 243517"/>
                    <a:gd name="connsiteY15" fmla="*/ 140349 h 243082"/>
                    <a:gd name="connsiteX16" fmla="*/ 74189 w 243517"/>
                    <a:gd name="connsiteY16" fmla="*/ 131776 h 243082"/>
                    <a:gd name="connsiteX17" fmla="*/ 73522 w 243517"/>
                    <a:gd name="connsiteY17" fmla="*/ 126252 h 243082"/>
                    <a:gd name="connsiteX18" fmla="*/ 73522 w 243517"/>
                    <a:gd name="connsiteY18" fmla="*/ 121965 h 243082"/>
                    <a:gd name="connsiteX19" fmla="*/ 121909 w 243517"/>
                    <a:gd name="connsiteY19" fmla="*/ 73388 h 243082"/>
                    <a:gd name="connsiteX20" fmla="*/ 122005 w 243517"/>
                    <a:gd name="connsiteY20" fmla="*/ 73388 h 243082"/>
                    <a:gd name="connsiteX21" fmla="*/ 125434 w 243517"/>
                    <a:gd name="connsiteY21" fmla="*/ 73388 h 243082"/>
                    <a:gd name="connsiteX22" fmla="*/ 152770 w 243517"/>
                    <a:gd name="connsiteY22" fmla="*/ 84056 h 243082"/>
                    <a:gd name="connsiteX23" fmla="*/ 158104 w 243517"/>
                    <a:gd name="connsiteY23" fmla="*/ 89295 h 243082"/>
                    <a:gd name="connsiteX24" fmla="*/ 161914 w 243517"/>
                    <a:gd name="connsiteY24" fmla="*/ 94153 h 243082"/>
                    <a:gd name="connsiteX25" fmla="*/ 170582 w 243517"/>
                    <a:gd name="connsiteY25" fmla="*/ 121775 h 243082"/>
                    <a:gd name="connsiteX26" fmla="*/ 122006 w 243517"/>
                    <a:gd name="connsiteY26" fmla="*/ 170163 h 243082"/>
                    <a:gd name="connsiteX27" fmla="*/ 121719 w 243517"/>
                    <a:gd name="connsiteY27" fmla="*/ 170162 h 24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43517" h="243082">
                      <a:moveTo>
                        <a:pt x="231447" y="68816"/>
                      </a:moveTo>
                      <a:cubicBezTo>
                        <a:pt x="229250" y="64312"/>
                        <a:pt x="226768" y="59954"/>
                        <a:pt x="224017" y="55766"/>
                      </a:cubicBezTo>
                      <a:cubicBezTo>
                        <a:pt x="220453" y="50099"/>
                        <a:pt x="216371" y="44774"/>
                        <a:pt x="211825" y="39860"/>
                      </a:cubicBezTo>
                      <a:cubicBezTo>
                        <a:pt x="191025" y="16803"/>
                        <a:pt x="162120" y="2675"/>
                        <a:pt x="131149" y="426"/>
                      </a:cubicBezTo>
                      <a:cubicBezTo>
                        <a:pt x="127986" y="74"/>
                        <a:pt x="124805" y="-85"/>
                        <a:pt x="121624" y="-50"/>
                      </a:cubicBezTo>
                      <a:cubicBezTo>
                        <a:pt x="54342" y="61"/>
                        <a:pt x="-111" y="54694"/>
                        <a:pt x="0" y="121976"/>
                      </a:cubicBezTo>
                      <a:cubicBezTo>
                        <a:pt x="16" y="131829"/>
                        <a:pt x="1228" y="141645"/>
                        <a:pt x="3609" y="151207"/>
                      </a:cubicBezTo>
                      <a:cubicBezTo>
                        <a:pt x="4737" y="155878"/>
                        <a:pt x="6202" y="160462"/>
                        <a:pt x="7990" y="164923"/>
                      </a:cubicBezTo>
                      <a:cubicBezTo>
                        <a:pt x="10540" y="171567"/>
                        <a:pt x="13730" y="177947"/>
                        <a:pt x="17515" y="183973"/>
                      </a:cubicBezTo>
                      <a:cubicBezTo>
                        <a:pt x="37547" y="217408"/>
                        <a:pt x="72409" y="239197"/>
                        <a:pt x="111241" y="242552"/>
                      </a:cubicBezTo>
                      <a:cubicBezTo>
                        <a:pt x="114766" y="242552"/>
                        <a:pt x="118290" y="243028"/>
                        <a:pt x="121814" y="243028"/>
                      </a:cubicBezTo>
                      <a:cubicBezTo>
                        <a:pt x="189096" y="242961"/>
                        <a:pt x="243585" y="188364"/>
                        <a:pt x="243518" y="121082"/>
                      </a:cubicBezTo>
                      <a:cubicBezTo>
                        <a:pt x="243500" y="102890"/>
                        <a:pt x="239408" y="84934"/>
                        <a:pt x="231542" y="68530"/>
                      </a:cubicBezTo>
                      <a:close/>
                      <a:moveTo>
                        <a:pt x="121719" y="170162"/>
                      </a:moveTo>
                      <a:cubicBezTo>
                        <a:pt x="120196" y="170256"/>
                        <a:pt x="118669" y="170256"/>
                        <a:pt x="117147" y="170162"/>
                      </a:cubicBezTo>
                      <a:cubicBezTo>
                        <a:pt x="99207" y="168517"/>
                        <a:pt x="83674" y="157024"/>
                        <a:pt x="76856" y="140349"/>
                      </a:cubicBezTo>
                      <a:cubicBezTo>
                        <a:pt x="75725" y="137572"/>
                        <a:pt x="74833" y="134704"/>
                        <a:pt x="74189" y="131776"/>
                      </a:cubicBezTo>
                      <a:cubicBezTo>
                        <a:pt x="73868" y="129948"/>
                        <a:pt x="73645" y="128104"/>
                        <a:pt x="73522" y="126252"/>
                      </a:cubicBezTo>
                      <a:cubicBezTo>
                        <a:pt x="73428" y="124824"/>
                        <a:pt x="73428" y="123393"/>
                        <a:pt x="73522" y="121965"/>
                      </a:cubicBezTo>
                      <a:cubicBezTo>
                        <a:pt x="73470" y="95189"/>
                        <a:pt x="95133" y="73440"/>
                        <a:pt x="121909" y="73388"/>
                      </a:cubicBezTo>
                      <a:cubicBezTo>
                        <a:pt x="121941" y="73388"/>
                        <a:pt x="121973" y="73388"/>
                        <a:pt x="122005" y="73388"/>
                      </a:cubicBezTo>
                      <a:cubicBezTo>
                        <a:pt x="123146" y="73293"/>
                        <a:pt x="124293" y="73293"/>
                        <a:pt x="125434" y="73388"/>
                      </a:cubicBezTo>
                      <a:cubicBezTo>
                        <a:pt x="135433" y="74016"/>
                        <a:pt x="144989" y="77745"/>
                        <a:pt x="152770" y="84056"/>
                      </a:cubicBezTo>
                      <a:cubicBezTo>
                        <a:pt x="154687" y="85655"/>
                        <a:pt x="156471" y="87407"/>
                        <a:pt x="158104" y="89295"/>
                      </a:cubicBezTo>
                      <a:cubicBezTo>
                        <a:pt x="159507" y="90805"/>
                        <a:pt x="160781" y="92430"/>
                        <a:pt x="161914" y="94153"/>
                      </a:cubicBezTo>
                      <a:cubicBezTo>
                        <a:pt x="167600" y="102237"/>
                        <a:pt x="170629" y="111891"/>
                        <a:pt x="170582" y="121775"/>
                      </a:cubicBezTo>
                      <a:cubicBezTo>
                        <a:pt x="170530" y="148551"/>
                        <a:pt x="148782" y="170215"/>
                        <a:pt x="122006" y="170163"/>
                      </a:cubicBezTo>
                      <a:cubicBezTo>
                        <a:pt x="121910" y="170163"/>
                        <a:pt x="121815" y="170163"/>
                        <a:pt x="121719" y="170162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7E9A355-A4DE-4C95-A394-946F60CFE9C9}"/>
                    </a:ext>
                  </a:extLst>
                </p:cNvPr>
                <p:cNvSpPr/>
                <p:nvPr/>
              </p:nvSpPr>
              <p:spPr>
                <a:xfrm>
                  <a:off x="5060823" y="4987480"/>
                  <a:ext cx="99726" cy="102774"/>
                </a:xfrm>
                <a:custGeom>
                  <a:avLst/>
                  <a:gdLst>
                    <a:gd name="connsiteX0" fmla="*/ 99727 w 99726"/>
                    <a:gd name="connsiteY0" fmla="*/ 29758 h 102774"/>
                    <a:gd name="connsiteX1" fmla="*/ 93726 w 99726"/>
                    <a:gd name="connsiteY1" fmla="*/ 102720 h 102774"/>
                    <a:gd name="connsiteX2" fmla="*/ 0 w 99726"/>
                    <a:gd name="connsiteY2" fmla="*/ 44141 h 102774"/>
                    <a:gd name="connsiteX3" fmla="*/ 59436 w 99726"/>
                    <a:gd name="connsiteY3" fmla="*/ -55 h 102774"/>
                    <a:gd name="connsiteX4" fmla="*/ 99727 w 99726"/>
                    <a:gd name="connsiteY4" fmla="*/ 29758 h 10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726" h="102774">
                      <a:moveTo>
                        <a:pt x="99727" y="29758"/>
                      </a:moveTo>
                      <a:lnTo>
                        <a:pt x="93726" y="102720"/>
                      </a:lnTo>
                      <a:cubicBezTo>
                        <a:pt x="54894" y="99365"/>
                        <a:pt x="20031" y="77576"/>
                        <a:pt x="0" y="44141"/>
                      </a:cubicBezTo>
                      <a:lnTo>
                        <a:pt x="59436" y="-55"/>
                      </a:lnTo>
                      <a:cubicBezTo>
                        <a:pt x="66254" y="16620"/>
                        <a:pt x="81787" y="28114"/>
                        <a:pt x="99727" y="2975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D10F7E4-8A2F-4FDA-B8D4-4C4443702A3B}"/>
                    </a:ext>
                  </a:extLst>
                </p:cNvPr>
                <p:cNvSpPr/>
                <p:nvPr/>
              </p:nvSpPr>
              <p:spPr>
                <a:xfrm>
                  <a:off x="5168550" y="4847843"/>
                  <a:ext cx="86677" cy="83534"/>
                </a:xfrm>
                <a:custGeom>
                  <a:avLst/>
                  <a:gdLst>
                    <a:gd name="connsiteX0" fmla="*/ 86677 w 86677"/>
                    <a:gd name="connsiteY0" fmla="*/ 39378 h 83534"/>
                    <a:gd name="connsiteX1" fmla="*/ 27337 w 86677"/>
                    <a:gd name="connsiteY1" fmla="*/ 83479 h 83534"/>
                    <a:gd name="connsiteX2" fmla="*/ 0 w 86677"/>
                    <a:gd name="connsiteY2" fmla="*/ 72811 h 83534"/>
                    <a:gd name="connsiteX3" fmla="*/ 6001 w 86677"/>
                    <a:gd name="connsiteY3" fmla="*/ -55 h 83534"/>
                    <a:gd name="connsiteX4" fmla="*/ 86677 w 86677"/>
                    <a:gd name="connsiteY4" fmla="*/ 39379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677" h="83534">
                      <a:moveTo>
                        <a:pt x="86677" y="39378"/>
                      </a:moveTo>
                      <a:lnTo>
                        <a:pt x="27337" y="83479"/>
                      </a:lnTo>
                      <a:cubicBezTo>
                        <a:pt x="19555" y="77168"/>
                        <a:pt x="10000" y="73439"/>
                        <a:pt x="0" y="72811"/>
                      </a:cubicBezTo>
                      <a:lnTo>
                        <a:pt x="6001" y="-55"/>
                      </a:lnTo>
                      <a:cubicBezTo>
                        <a:pt x="36972" y="2193"/>
                        <a:pt x="65877" y="16322"/>
                        <a:pt x="86677" y="3937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2A87E54-6D64-4C59-918B-17C4AA5B3451}"/>
                    </a:ext>
                  </a:extLst>
                </p:cNvPr>
                <p:cNvSpPr/>
                <p:nvPr/>
              </p:nvSpPr>
              <p:spPr>
                <a:xfrm>
                  <a:off x="5047106" y="4973382"/>
                  <a:ext cx="70485" cy="38957"/>
                </a:xfrm>
                <a:custGeom>
                  <a:avLst/>
                  <a:gdLst>
                    <a:gd name="connsiteX0" fmla="*/ 70485 w 70485"/>
                    <a:gd name="connsiteY0" fmla="*/ 5470 h 38957"/>
                    <a:gd name="connsiteX1" fmla="*/ 4382 w 70485"/>
                    <a:gd name="connsiteY1" fmla="*/ 38902 h 38957"/>
                    <a:gd name="connsiteX2" fmla="*/ 0 w 70485"/>
                    <a:gd name="connsiteY2" fmla="*/ 25186 h 38957"/>
                    <a:gd name="connsiteX3" fmla="*/ 69818 w 70485"/>
                    <a:gd name="connsiteY3" fmla="*/ -55 h 38957"/>
                    <a:gd name="connsiteX4" fmla="*/ 70485 w 70485"/>
                    <a:gd name="connsiteY4" fmla="*/ 5469 h 3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85" h="38957">
                      <a:moveTo>
                        <a:pt x="70485" y="5470"/>
                      </a:moveTo>
                      <a:lnTo>
                        <a:pt x="4382" y="38902"/>
                      </a:lnTo>
                      <a:cubicBezTo>
                        <a:pt x="2593" y="34442"/>
                        <a:pt x="1128" y="29858"/>
                        <a:pt x="0" y="25186"/>
                      </a:cubicBezTo>
                      <a:lnTo>
                        <a:pt x="69818" y="-55"/>
                      </a:lnTo>
                      <a:cubicBezTo>
                        <a:pt x="69941" y="1797"/>
                        <a:pt x="70164" y="3641"/>
                        <a:pt x="70485" y="546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8ED54AE-CE6F-4B40-934B-03E6E0CBF705}"/>
                    </a:ext>
                  </a:extLst>
                </p:cNvPr>
                <p:cNvSpPr/>
                <p:nvPr/>
              </p:nvSpPr>
              <p:spPr>
                <a:xfrm>
                  <a:off x="5201221" y="4903183"/>
                  <a:ext cx="73628" cy="38290"/>
                </a:xfrm>
                <a:custGeom>
                  <a:avLst/>
                  <a:gdLst>
                    <a:gd name="connsiteX0" fmla="*/ 73628 w 73628"/>
                    <a:gd name="connsiteY0" fmla="*/ 12994 h 38290"/>
                    <a:gd name="connsiteX1" fmla="*/ 3810 w 73628"/>
                    <a:gd name="connsiteY1" fmla="*/ 38235 h 38290"/>
                    <a:gd name="connsiteX2" fmla="*/ 0 w 73628"/>
                    <a:gd name="connsiteY2" fmla="*/ 33378 h 38290"/>
                    <a:gd name="connsiteX3" fmla="*/ 66199 w 73628"/>
                    <a:gd name="connsiteY3" fmla="*/ -55 h 38290"/>
                    <a:gd name="connsiteX4" fmla="*/ 73628 w 73628"/>
                    <a:gd name="connsiteY4" fmla="*/ 12994 h 3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28" h="38290">
                      <a:moveTo>
                        <a:pt x="73628" y="12994"/>
                      </a:moveTo>
                      <a:lnTo>
                        <a:pt x="3810" y="38235"/>
                      </a:lnTo>
                      <a:cubicBezTo>
                        <a:pt x="2677" y="36513"/>
                        <a:pt x="1403" y="34889"/>
                        <a:pt x="0" y="33378"/>
                      </a:cubicBezTo>
                      <a:lnTo>
                        <a:pt x="66199" y="-55"/>
                      </a:lnTo>
                      <a:cubicBezTo>
                        <a:pt x="68950" y="4133"/>
                        <a:pt x="71431" y="8491"/>
                        <a:pt x="73628" y="1299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405B3A2-DF51-4978-8E65-AECAABB4E356}"/>
                    </a:ext>
                  </a:extLst>
                </p:cNvPr>
                <p:cNvSpPr/>
                <p:nvPr/>
              </p:nvSpPr>
              <p:spPr>
                <a:xfrm>
                  <a:off x="5166864" y="4881181"/>
                  <a:ext cx="256964" cy="209550"/>
                </a:xfrm>
                <a:custGeom>
                  <a:avLst/>
                  <a:gdLst>
                    <a:gd name="connsiteX0" fmla="*/ 87125 w 256964"/>
                    <a:gd name="connsiteY0" fmla="*/ -55 h 209550"/>
                    <a:gd name="connsiteX1" fmla="*/ 6829 w 256964"/>
                    <a:gd name="connsiteY1" fmla="*/ 104720 h 209550"/>
                    <a:gd name="connsiteX2" fmla="*/ 169707 w 256964"/>
                    <a:gd name="connsiteY2" fmla="*/ 209495 h 209550"/>
                    <a:gd name="connsiteX3" fmla="*/ 250098 w 256964"/>
                    <a:gd name="connsiteY3" fmla="*/ 104720 h 209550"/>
                    <a:gd name="connsiteX4" fmla="*/ 87125 w 256964"/>
                    <a:gd name="connsiteY4" fmla="*/ -55 h 209550"/>
                    <a:gd name="connsiteX5" fmla="*/ 144942 w 256964"/>
                    <a:gd name="connsiteY5" fmla="*/ 146535 h 209550"/>
                    <a:gd name="connsiteX6" fmla="*/ 79981 w 256964"/>
                    <a:gd name="connsiteY6" fmla="*/ 104720 h 209550"/>
                    <a:gd name="connsiteX7" fmla="*/ 111986 w 256964"/>
                    <a:gd name="connsiteY7" fmla="*/ 62905 h 209550"/>
                    <a:gd name="connsiteX8" fmla="*/ 176946 w 256964"/>
                    <a:gd name="connsiteY8" fmla="*/ 104720 h 209550"/>
                    <a:gd name="connsiteX9" fmla="*/ 144942 w 256964"/>
                    <a:gd name="connsiteY9" fmla="*/ 146535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6964" h="209550">
                      <a:moveTo>
                        <a:pt x="87125" y="-55"/>
                      </a:moveTo>
                      <a:cubicBezTo>
                        <a:pt x="20450" y="-55"/>
                        <a:pt x="-16031" y="46903"/>
                        <a:pt x="6829" y="104720"/>
                      </a:cubicBezTo>
                      <a:cubicBezTo>
                        <a:pt x="29690" y="162537"/>
                        <a:pt x="102556" y="209495"/>
                        <a:pt x="169707" y="209495"/>
                      </a:cubicBezTo>
                      <a:cubicBezTo>
                        <a:pt x="236858" y="209495"/>
                        <a:pt x="272958" y="162632"/>
                        <a:pt x="250098" y="104720"/>
                      </a:cubicBezTo>
                      <a:cubicBezTo>
                        <a:pt x="227238" y="46808"/>
                        <a:pt x="154372" y="-55"/>
                        <a:pt x="87125" y="-55"/>
                      </a:cubicBezTo>
                      <a:close/>
                      <a:moveTo>
                        <a:pt x="144942" y="146535"/>
                      </a:moveTo>
                      <a:cubicBezTo>
                        <a:pt x="117148" y="145922"/>
                        <a:pt x="92048" y="129766"/>
                        <a:pt x="79981" y="104720"/>
                      </a:cubicBezTo>
                      <a:cubicBezTo>
                        <a:pt x="70457" y="81669"/>
                        <a:pt x="85220" y="62905"/>
                        <a:pt x="111986" y="62905"/>
                      </a:cubicBezTo>
                      <a:cubicBezTo>
                        <a:pt x="139766" y="63561"/>
                        <a:pt x="164845" y="79704"/>
                        <a:pt x="176946" y="104720"/>
                      </a:cubicBezTo>
                      <a:cubicBezTo>
                        <a:pt x="186185" y="127770"/>
                        <a:pt x="171707" y="146535"/>
                        <a:pt x="144942" y="14653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F2C876B3-E04F-4519-A99C-6468C3B6AE02}"/>
                    </a:ext>
                  </a:extLst>
                </p:cNvPr>
                <p:cNvSpPr/>
                <p:nvPr/>
              </p:nvSpPr>
              <p:spPr>
                <a:xfrm>
                  <a:off x="5166960" y="4881562"/>
                  <a:ext cx="257498" cy="209168"/>
                </a:xfrm>
                <a:custGeom>
                  <a:avLst/>
                  <a:gdLst>
                    <a:gd name="connsiteX0" fmla="*/ 220094 w 257498"/>
                    <a:gd name="connsiteY0" fmla="*/ 58809 h 209168"/>
                    <a:gd name="connsiteX1" fmla="*/ 208283 w 257498"/>
                    <a:gd name="connsiteY1" fmla="*/ 47570 h 209168"/>
                    <a:gd name="connsiteX2" fmla="*/ 190662 w 257498"/>
                    <a:gd name="connsiteY2" fmla="*/ 33949 h 209168"/>
                    <a:gd name="connsiteX3" fmla="*/ 96650 w 257498"/>
                    <a:gd name="connsiteY3" fmla="*/ -55 h 209168"/>
                    <a:gd name="connsiteX4" fmla="*/ 87125 w 257498"/>
                    <a:gd name="connsiteY4" fmla="*/ -55 h 209168"/>
                    <a:gd name="connsiteX5" fmla="*/ 6829 w 257498"/>
                    <a:gd name="connsiteY5" fmla="*/ 104720 h 209168"/>
                    <a:gd name="connsiteX6" fmla="*/ 20450 w 257498"/>
                    <a:gd name="connsiteY6" fmla="*/ 130152 h 209168"/>
                    <a:gd name="connsiteX7" fmla="*/ 29975 w 257498"/>
                    <a:gd name="connsiteY7" fmla="*/ 141963 h 209168"/>
                    <a:gd name="connsiteX8" fmla="*/ 45882 w 257498"/>
                    <a:gd name="connsiteY8" fmla="*/ 158632 h 209168"/>
                    <a:gd name="connsiteX9" fmla="*/ 159420 w 257498"/>
                    <a:gd name="connsiteY9" fmla="*/ 209114 h 209168"/>
                    <a:gd name="connsiteX10" fmla="*/ 170183 w 257498"/>
                    <a:gd name="connsiteY10" fmla="*/ 209114 h 209168"/>
                    <a:gd name="connsiteX11" fmla="*/ 250669 w 257498"/>
                    <a:gd name="connsiteY11" fmla="*/ 104339 h 209168"/>
                    <a:gd name="connsiteX12" fmla="*/ 220094 w 257498"/>
                    <a:gd name="connsiteY12" fmla="*/ 58809 h 209168"/>
                    <a:gd name="connsiteX13" fmla="*/ 144752 w 257498"/>
                    <a:gd name="connsiteY13" fmla="*/ 146154 h 209168"/>
                    <a:gd name="connsiteX14" fmla="*/ 140084 w 257498"/>
                    <a:gd name="connsiteY14" fmla="*/ 146154 h 209168"/>
                    <a:gd name="connsiteX15" fmla="*/ 89697 w 257498"/>
                    <a:gd name="connsiteY15" fmla="*/ 120531 h 209168"/>
                    <a:gd name="connsiteX16" fmla="*/ 84173 w 257498"/>
                    <a:gd name="connsiteY16" fmla="*/ 113102 h 209168"/>
                    <a:gd name="connsiteX17" fmla="*/ 81601 w 257498"/>
                    <a:gd name="connsiteY17" fmla="*/ 108339 h 209168"/>
                    <a:gd name="connsiteX18" fmla="*/ 79886 w 257498"/>
                    <a:gd name="connsiteY18" fmla="*/ 104624 h 209168"/>
                    <a:gd name="connsiteX19" fmla="*/ 111890 w 257498"/>
                    <a:gd name="connsiteY19" fmla="*/ 62810 h 209168"/>
                    <a:gd name="connsiteX20" fmla="*/ 115319 w 257498"/>
                    <a:gd name="connsiteY20" fmla="*/ 62810 h 209168"/>
                    <a:gd name="connsiteX21" fmla="*/ 146276 w 257498"/>
                    <a:gd name="connsiteY21" fmla="*/ 72335 h 209168"/>
                    <a:gd name="connsiteX22" fmla="*/ 153419 w 257498"/>
                    <a:gd name="connsiteY22" fmla="*/ 76907 h 209168"/>
                    <a:gd name="connsiteX23" fmla="*/ 158849 w 257498"/>
                    <a:gd name="connsiteY23" fmla="*/ 81098 h 209168"/>
                    <a:gd name="connsiteX24" fmla="*/ 176946 w 257498"/>
                    <a:gd name="connsiteY24" fmla="*/ 104815 h 209168"/>
                    <a:gd name="connsiteX25" fmla="*/ 144752 w 257498"/>
                    <a:gd name="connsiteY25" fmla="*/ 146154 h 209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7498" h="209168">
                      <a:moveTo>
                        <a:pt x="220094" y="58809"/>
                      </a:moveTo>
                      <a:cubicBezTo>
                        <a:pt x="216379" y="55000"/>
                        <a:pt x="212474" y="51189"/>
                        <a:pt x="208283" y="47570"/>
                      </a:cubicBezTo>
                      <a:cubicBezTo>
                        <a:pt x="202714" y="42649"/>
                        <a:pt x="196828" y="38099"/>
                        <a:pt x="190662" y="33949"/>
                      </a:cubicBezTo>
                      <a:cubicBezTo>
                        <a:pt x="162939" y="14393"/>
                        <a:pt x="130469" y="2649"/>
                        <a:pt x="96650" y="-55"/>
                      </a:cubicBezTo>
                      <a:cubicBezTo>
                        <a:pt x="93316" y="-55"/>
                        <a:pt x="90173" y="-55"/>
                        <a:pt x="87125" y="-55"/>
                      </a:cubicBezTo>
                      <a:cubicBezTo>
                        <a:pt x="20450" y="-55"/>
                        <a:pt x="-16031" y="46808"/>
                        <a:pt x="6829" y="104720"/>
                      </a:cubicBezTo>
                      <a:cubicBezTo>
                        <a:pt x="10363" y="113699"/>
                        <a:pt x="14934" y="122234"/>
                        <a:pt x="20450" y="130152"/>
                      </a:cubicBezTo>
                      <a:cubicBezTo>
                        <a:pt x="23360" y="134296"/>
                        <a:pt x="26542" y="138241"/>
                        <a:pt x="29975" y="141963"/>
                      </a:cubicBezTo>
                      <a:cubicBezTo>
                        <a:pt x="34853" y="147909"/>
                        <a:pt x="40170" y="153481"/>
                        <a:pt x="45882" y="158632"/>
                      </a:cubicBezTo>
                      <a:cubicBezTo>
                        <a:pt x="77182" y="187432"/>
                        <a:pt x="117069" y="205167"/>
                        <a:pt x="159420" y="209114"/>
                      </a:cubicBezTo>
                      <a:cubicBezTo>
                        <a:pt x="163040" y="209114"/>
                        <a:pt x="166659" y="209114"/>
                        <a:pt x="170183" y="209114"/>
                      </a:cubicBezTo>
                      <a:cubicBezTo>
                        <a:pt x="237430" y="209114"/>
                        <a:pt x="273434" y="162156"/>
                        <a:pt x="250669" y="104339"/>
                      </a:cubicBezTo>
                      <a:cubicBezTo>
                        <a:pt x="243484" y="87346"/>
                        <a:pt x="233105" y="71890"/>
                        <a:pt x="220094" y="58809"/>
                      </a:cubicBezTo>
                      <a:close/>
                      <a:moveTo>
                        <a:pt x="144752" y="146154"/>
                      </a:moveTo>
                      <a:lnTo>
                        <a:pt x="140084" y="146154"/>
                      </a:lnTo>
                      <a:cubicBezTo>
                        <a:pt x="120668" y="144240"/>
                        <a:pt x="102682" y="135093"/>
                        <a:pt x="89697" y="120531"/>
                      </a:cubicBezTo>
                      <a:cubicBezTo>
                        <a:pt x="87660" y="118207"/>
                        <a:pt x="85812" y="115722"/>
                        <a:pt x="84173" y="113102"/>
                      </a:cubicBezTo>
                      <a:cubicBezTo>
                        <a:pt x="83222" y="111566"/>
                        <a:pt x="82364" y="109976"/>
                        <a:pt x="81601" y="108339"/>
                      </a:cubicBezTo>
                      <a:cubicBezTo>
                        <a:pt x="80951" y="107139"/>
                        <a:pt x="80379" y="105898"/>
                        <a:pt x="79886" y="104624"/>
                      </a:cubicBezTo>
                      <a:cubicBezTo>
                        <a:pt x="70361" y="81479"/>
                        <a:pt x="85125" y="62810"/>
                        <a:pt x="111890" y="62810"/>
                      </a:cubicBezTo>
                      <a:cubicBezTo>
                        <a:pt x="113031" y="62715"/>
                        <a:pt x="114178" y="62715"/>
                        <a:pt x="115319" y="62810"/>
                      </a:cubicBezTo>
                      <a:cubicBezTo>
                        <a:pt x="126220" y="63635"/>
                        <a:pt x="136797" y="66890"/>
                        <a:pt x="146276" y="72335"/>
                      </a:cubicBezTo>
                      <a:cubicBezTo>
                        <a:pt x="148747" y="73713"/>
                        <a:pt x="151133" y="75240"/>
                        <a:pt x="153419" y="76907"/>
                      </a:cubicBezTo>
                      <a:cubicBezTo>
                        <a:pt x="155331" y="78166"/>
                        <a:pt x="157146" y="79567"/>
                        <a:pt x="158849" y="81098"/>
                      </a:cubicBezTo>
                      <a:cubicBezTo>
                        <a:pt x="166787" y="87348"/>
                        <a:pt x="173014" y="95508"/>
                        <a:pt x="176946" y="104815"/>
                      </a:cubicBezTo>
                      <a:cubicBezTo>
                        <a:pt x="186090" y="127389"/>
                        <a:pt x="171612" y="146154"/>
                        <a:pt x="144752" y="1461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9A420BB-DDFA-4FA0-89E7-69E8025989CF}"/>
                    </a:ext>
                  </a:extLst>
                </p:cNvPr>
                <p:cNvSpPr/>
                <p:nvPr/>
              </p:nvSpPr>
              <p:spPr>
                <a:xfrm>
                  <a:off x="5212556" y="5001767"/>
                  <a:ext cx="113537" cy="88582"/>
                </a:xfrm>
                <a:custGeom>
                  <a:avLst/>
                  <a:gdLst>
                    <a:gd name="connsiteX0" fmla="*/ 94488 w 113537"/>
                    <a:gd name="connsiteY0" fmla="*/ 25662 h 88582"/>
                    <a:gd name="connsiteX1" fmla="*/ 113538 w 113537"/>
                    <a:gd name="connsiteY1" fmla="*/ 88527 h 88582"/>
                    <a:gd name="connsiteX2" fmla="*/ 0 w 113537"/>
                    <a:gd name="connsiteY2" fmla="*/ 38045 h 88582"/>
                    <a:gd name="connsiteX3" fmla="*/ 44387 w 113537"/>
                    <a:gd name="connsiteY3" fmla="*/ -55 h 88582"/>
                    <a:gd name="connsiteX4" fmla="*/ 94488 w 113537"/>
                    <a:gd name="connsiteY4" fmla="*/ 2566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537" h="88582">
                      <a:moveTo>
                        <a:pt x="94488" y="25662"/>
                      </a:moveTo>
                      <a:lnTo>
                        <a:pt x="113538" y="88527"/>
                      </a:lnTo>
                      <a:cubicBezTo>
                        <a:pt x="71187" y="84580"/>
                        <a:pt x="31301" y="66846"/>
                        <a:pt x="0" y="38045"/>
                      </a:cubicBezTo>
                      <a:lnTo>
                        <a:pt x="44387" y="-55"/>
                      </a:lnTo>
                      <a:cubicBezTo>
                        <a:pt x="57285" y="14479"/>
                        <a:pt x="75160" y="23655"/>
                        <a:pt x="94488" y="2566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9D21B40-A19A-4E25-8BD5-F1928ED2723D}"/>
                    </a:ext>
                  </a:extLst>
                </p:cNvPr>
                <p:cNvSpPr/>
                <p:nvPr/>
              </p:nvSpPr>
              <p:spPr>
                <a:xfrm>
                  <a:off x="5263229" y="4881371"/>
                  <a:ext cx="94392" cy="72294"/>
                </a:xfrm>
                <a:custGeom>
                  <a:avLst/>
                  <a:gdLst>
                    <a:gd name="connsiteX0" fmla="*/ 94393 w 94392"/>
                    <a:gd name="connsiteY0" fmla="*/ 34140 h 72294"/>
                    <a:gd name="connsiteX1" fmla="*/ 50006 w 94392"/>
                    <a:gd name="connsiteY1" fmla="*/ 72240 h 72294"/>
                    <a:gd name="connsiteX2" fmla="*/ 19050 w 94392"/>
                    <a:gd name="connsiteY2" fmla="*/ 62715 h 72294"/>
                    <a:gd name="connsiteX3" fmla="*/ 0 w 94392"/>
                    <a:gd name="connsiteY3" fmla="*/ -55 h 72294"/>
                    <a:gd name="connsiteX4" fmla="*/ 94393 w 94392"/>
                    <a:gd name="connsiteY4" fmla="*/ 34140 h 72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92" h="72294">
                      <a:moveTo>
                        <a:pt x="94393" y="34140"/>
                      </a:moveTo>
                      <a:lnTo>
                        <a:pt x="50006" y="72240"/>
                      </a:lnTo>
                      <a:cubicBezTo>
                        <a:pt x="40527" y="66794"/>
                        <a:pt x="29950" y="63540"/>
                        <a:pt x="19050" y="62715"/>
                      </a:cubicBezTo>
                      <a:lnTo>
                        <a:pt x="0" y="-55"/>
                      </a:lnTo>
                      <a:cubicBezTo>
                        <a:pt x="33969" y="2638"/>
                        <a:pt x="66581" y="14452"/>
                        <a:pt x="94393" y="3414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F527397A-E402-4DA0-AF41-680452255C28}"/>
                    </a:ext>
                  </a:extLst>
                </p:cNvPr>
                <p:cNvSpPr/>
                <p:nvPr/>
              </p:nvSpPr>
              <p:spPr>
                <a:xfrm>
                  <a:off x="5186838" y="4989670"/>
                  <a:ext cx="64293" cy="33337"/>
                </a:xfrm>
                <a:custGeom>
                  <a:avLst/>
                  <a:gdLst>
                    <a:gd name="connsiteX0" fmla="*/ 64294 w 64293"/>
                    <a:gd name="connsiteY0" fmla="*/ 4708 h 33337"/>
                    <a:gd name="connsiteX1" fmla="*/ 9525 w 64293"/>
                    <a:gd name="connsiteY1" fmla="*/ 33283 h 33337"/>
                    <a:gd name="connsiteX2" fmla="*/ 0 w 64293"/>
                    <a:gd name="connsiteY2" fmla="*/ 21472 h 33337"/>
                    <a:gd name="connsiteX3" fmla="*/ 61436 w 64293"/>
                    <a:gd name="connsiteY3" fmla="*/ -55 h 33337"/>
                    <a:gd name="connsiteX4" fmla="*/ 64294 w 64293"/>
                    <a:gd name="connsiteY4" fmla="*/ 470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3" h="33337">
                      <a:moveTo>
                        <a:pt x="64294" y="4708"/>
                      </a:moveTo>
                      <a:lnTo>
                        <a:pt x="9525" y="33283"/>
                      </a:lnTo>
                      <a:cubicBezTo>
                        <a:pt x="6092" y="29561"/>
                        <a:pt x="2910" y="25615"/>
                        <a:pt x="0" y="21472"/>
                      </a:cubicBezTo>
                      <a:lnTo>
                        <a:pt x="61436" y="-55"/>
                      </a:lnTo>
                      <a:cubicBezTo>
                        <a:pt x="62292" y="1589"/>
                        <a:pt x="63246" y="3179"/>
                        <a:pt x="64294" y="470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E3F5755-880C-4CA5-9E3A-4877CDF29312}"/>
                    </a:ext>
                  </a:extLst>
                </p:cNvPr>
                <p:cNvSpPr/>
                <p:nvPr/>
              </p:nvSpPr>
              <p:spPr>
                <a:xfrm>
                  <a:off x="5320379" y="4929472"/>
                  <a:ext cx="66675" cy="32766"/>
                </a:xfrm>
                <a:custGeom>
                  <a:avLst/>
                  <a:gdLst>
                    <a:gd name="connsiteX0" fmla="*/ 66675 w 66675"/>
                    <a:gd name="connsiteY0" fmla="*/ 10899 h 32766"/>
                    <a:gd name="connsiteX1" fmla="*/ 5429 w 66675"/>
                    <a:gd name="connsiteY1" fmla="*/ 32711 h 32766"/>
                    <a:gd name="connsiteX2" fmla="*/ 0 w 66675"/>
                    <a:gd name="connsiteY2" fmla="*/ 28520 h 32766"/>
                    <a:gd name="connsiteX3" fmla="*/ 54864 w 66675"/>
                    <a:gd name="connsiteY3" fmla="*/ -55 h 32766"/>
                    <a:gd name="connsiteX4" fmla="*/ 66675 w 66675"/>
                    <a:gd name="connsiteY4" fmla="*/ 10899 h 3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75" h="32766">
                      <a:moveTo>
                        <a:pt x="66675" y="10899"/>
                      </a:moveTo>
                      <a:lnTo>
                        <a:pt x="5429" y="32711"/>
                      </a:lnTo>
                      <a:cubicBezTo>
                        <a:pt x="3727" y="31180"/>
                        <a:pt x="1912" y="29780"/>
                        <a:pt x="0" y="28520"/>
                      </a:cubicBezTo>
                      <a:lnTo>
                        <a:pt x="54864" y="-55"/>
                      </a:lnTo>
                      <a:cubicBezTo>
                        <a:pt x="59055" y="3279"/>
                        <a:pt x="62960" y="7089"/>
                        <a:pt x="66675" y="1089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" name="Graphic 5">
                <a:extLst>
                  <a:ext uri="{FF2B5EF4-FFF2-40B4-BE49-F238E27FC236}">
                    <a16:creationId xmlns:a16="http://schemas.microsoft.com/office/drawing/2014/main" id="{D26009DD-21F4-4FCF-B49D-94C03CECA875}"/>
                  </a:ext>
                </a:extLst>
              </p:cNvPr>
              <p:cNvGrpSpPr/>
              <p:nvPr/>
            </p:nvGrpSpPr>
            <p:grpSpPr>
              <a:xfrm>
                <a:off x="6957441" y="4199572"/>
                <a:ext cx="698468" cy="892016"/>
                <a:chOff x="6957441" y="4199572"/>
                <a:chExt cx="698468" cy="892016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6AC9E48-075B-4166-9B90-8C506D213FB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82D912A5-8F89-4871-A707-F75C5549896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2D22FE5-0B32-4A16-99EB-C055D902D09E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152400"/>
                </a:xfrm>
                <a:custGeom>
                  <a:avLst/>
                  <a:gdLst>
                    <a:gd name="connsiteX0" fmla="*/ 0 w 89534"/>
                    <a:gd name="connsiteY0" fmla="*/ 0 h 152400"/>
                    <a:gd name="connsiteX1" fmla="*/ 3429 w 89534"/>
                    <a:gd name="connsiteY1" fmla="*/ 152400 h 152400"/>
                    <a:gd name="connsiteX2" fmla="*/ 86106 w 89534"/>
                    <a:gd name="connsiteY2" fmla="*/ 152400 h 152400"/>
                    <a:gd name="connsiteX3" fmla="*/ 89535 w 89534"/>
                    <a:gd name="connsiteY3" fmla="*/ 0 h 152400"/>
                    <a:gd name="connsiteX4" fmla="*/ 0 w 89534"/>
                    <a:gd name="connsiteY4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34" h="152400">
                      <a:moveTo>
                        <a:pt x="0" y="0"/>
                      </a:moveTo>
                      <a:lnTo>
                        <a:pt x="3429" y="152400"/>
                      </a:lnTo>
                      <a:lnTo>
                        <a:pt x="86106" y="152400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80B87AE-D5B3-4935-83B7-C46F44913E73}"/>
                    </a:ext>
                  </a:extLst>
                </p:cNvPr>
                <p:cNvSpPr/>
                <p:nvPr/>
              </p:nvSpPr>
              <p:spPr>
                <a:xfrm>
                  <a:off x="6982015" y="4282915"/>
                  <a:ext cx="125444" cy="806291"/>
                </a:xfrm>
                <a:custGeom>
                  <a:avLst/>
                  <a:gdLst>
                    <a:gd name="connsiteX0" fmla="*/ 0 w 125444"/>
                    <a:gd name="connsiteY0" fmla="*/ 806291 h 806291"/>
                    <a:gd name="connsiteX1" fmla="*/ 47625 w 125444"/>
                    <a:gd name="connsiteY1" fmla="*/ 0 h 806291"/>
                    <a:gd name="connsiteX2" fmla="*/ 125444 w 125444"/>
                    <a:gd name="connsiteY2" fmla="*/ 0 h 806291"/>
                    <a:gd name="connsiteX3" fmla="*/ 58769 w 125444"/>
                    <a:gd name="connsiteY3" fmla="*/ 806291 h 806291"/>
                    <a:gd name="connsiteX4" fmla="*/ 0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0" y="806291"/>
                      </a:moveTo>
                      <a:lnTo>
                        <a:pt x="47625" y="0"/>
                      </a:lnTo>
                      <a:lnTo>
                        <a:pt x="125444" y="0"/>
                      </a:lnTo>
                      <a:lnTo>
                        <a:pt x="58769" y="806291"/>
                      </a:lnTo>
                      <a:lnTo>
                        <a:pt x="0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180507B-4B50-4BE7-9A23-B81C773AD29C}"/>
                    </a:ext>
                  </a:extLst>
                </p:cNvPr>
                <p:cNvSpPr/>
                <p:nvPr/>
              </p:nvSpPr>
              <p:spPr>
                <a:xfrm>
                  <a:off x="6982110" y="4281963"/>
                  <a:ext cx="125349" cy="807243"/>
                </a:xfrm>
                <a:custGeom>
                  <a:avLst/>
                  <a:gdLst>
                    <a:gd name="connsiteX0" fmla="*/ 58864 w 125349"/>
                    <a:gd name="connsiteY0" fmla="*/ 807244 h 807243"/>
                    <a:gd name="connsiteX1" fmla="*/ 0 w 125349"/>
                    <a:gd name="connsiteY1" fmla="*/ 807244 h 807243"/>
                    <a:gd name="connsiteX2" fmla="*/ 43244 w 125349"/>
                    <a:gd name="connsiteY2" fmla="*/ 73343 h 807243"/>
                    <a:gd name="connsiteX3" fmla="*/ 47530 w 125349"/>
                    <a:gd name="connsiteY3" fmla="*/ 0 h 807243"/>
                    <a:gd name="connsiteX4" fmla="*/ 125349 w 125349"/>
                    <a:gd name="connsiteY4" fmla="*/ 0 h 807243"/>
                    <a:gd name="connsiteX5" fmla="*/ 119348 w 125349"/>
                    <a:gd name="connsiteY5" fmla="*/ 73343 h 807243"/>
                    <a:gd name="connsiteX6" fmla="*/ 58864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58864" y="807244"/>
                      </a:moveTo>
                      <a:lnTo>
                        <a:pt x="0" y="807244"/>
                      </a:lnTo>
                      <a:lnTo>
                        <a:pt x="43244" y="73343"/>
                      </a:lnTo>
                      <a:lnTo>
                        <a:pt x="47530" y="0"/>
                      </a:lnTo>
                      <a:lnTo>
                        <a:pt x="125349" y="0"/>
                      </a:lnTo>
                      <a:lnTo>
                        <a:pt x="119348" y="73343"/>
                      </a:lnTo>
                      <a:lnTo>
                        <a:pt x="58864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BA3CE06D-B69F-4427-8941-1D9E6776C35E}"/>
                    </a:ext>
                  </a:extLst>
                </p:cNvPr>
                <p:cNvSpPr/>
                <p:nvPr/>
              </p:nvSpPr>
              <p:spPr>
                <a:xfrm>
                  <a:off x="7025354" y="4281963"/>
                  <a:ext cx="82105" cy="76200"/>
                </a:xfrm>
                <a:custGeom>
                  <a:avLst/>
                  <a:gdLst>
                    <a:gd name="connsiteX0" fmla="*/ 82105 w 82105"/>
                    <a:gd name="connsiteY0" fmla="*/ 0 h 76200"/>
                    <a:gd name="connsiteX1" fmla="*/ 76105 w 82105"/>
                    <a:gd name="connsiteY1" fmla="*/ 76200 h 76200"/>
                    <a:gd name="connsiteX2" fmla="*/ 0 w 82105"/>
                    <a:gd name="connsiteY2" fmla="*/ 76200 h 76200"/>
                    <a:gd name="connsiteX3" fmla="*/ 4286 w 82105"/>
                    <a:gd name="connsiteY3" fmla="*/ 0 h 76200"/>
                    <a:gd name="connsiteX4" fmla="*/ 82105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82105" y="0"/>
                      </a:moveTo>
                      <a:lnTo>
                        <a:pt x="76105" y="76200"/>
                      </a:lnTo>
                      <a:lnTo>
                        <a:pt x="0" y="76200"/>
                      </a:lnTo>
                      <a:lnTo>
                        <a:pt x="4286" y="0"/>
                      </a:lnTo>
                      <a:lnTo>
                        <a:pt x="8210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8A79D82-298B-4195-9D6F-DEB4BA6530AF}"/>
                    </a:ext>
                  </a:extLst>
                </p:cNvPr>
                <p:cNvSpPr/>
                <p:nvPr/>
              </p:nvSpPr>
              <p:spPr>
                <a:xfrm>
                  <a:off x="7505890" y="4282915"/>
                  <a:ext cx="125444" cy="806291"/>
                </a:xfrm>
                <a:custGeom>
                  <a:avLst/>
                  <a:gdLst>
                    <a:gd name="connsiteX0" fmla="*/ 66675 w 125444"/>
                    <a:gd name="connsiteY0" fmla="*/ 806291 h 806291"/>
                    <a:gd name="connsiteX1" fmla="*/ 0 w 125444"/>
                    <a:gd name="connsiteY1" fmla="*/ 0 h 806291"/>
                    <a:gd name="connsiteX2" fmla="*/ 77819 w 125444"/>
                    <a:gd name="connsiteY2" fmla="*/ 0 h 806291"/>
                    <a:gd name="connsiteX3" fmla="*/ 125444 w 125444"/>
                    <a:gd name="connsiteY3" fmla="*/ 806291 h 806291"/>
                    <a:gd name="connsiteX4" fmla="*/ 66675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66675" y="806291"/>
                      </a:move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125444" y="806291"/>
                      </a:lnTo>
                      <a:lnTo>
                        <a:pt x="66675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9FC16ED-491F-4BCC-8967-AC156F4CB679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125349" cy="807243"/>
                </a:xfrm>
                <a:custGeom>
                  <a:avLst/>
                  <a:gdLst>
                    <a:gd name="connsiteX0" fmla="*/ 66485 w 125349"/>
                    <a:gd name="connsiteY0" fmla="*/ 807244 h 807243"/>
                    <a:gd name="connsiteX1" fmla="*/ 6001 w 125349"/>
                    <a:gd name="connsiteY1" fmla="*/ 73343 h 807243"/>
                    <a:gd name="connsiteX2" fmla="*/ 0 w 125349"/>
                    <a:gd name="connsiteY2" fmla="*/ 0 h 807243"/>
                    <a:gd name="connsiteX3" fmla="*/ 77819 w 125349"/>
                    <a:gd name="connsiteY3" fmla="*/ 0 h 807243"/>
                    <a:gd name="connsiteX4" fmla="*/ 82106 w 125349"/>
                    <a:gd name="connsiteY4" fmla="*/ 73343 h 807243"/>
                    <a:gd name="connsiteX5" fmla="*/ 125349 w 125349"/>
                    <a:gd name="connsiteY5" fmla="*/ 807244 h 807243"/>
                    <a:gd name="connsiteX6" fmla="*/ 66485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66485" y="807244"/>
                      </a:moveTo>
                      <a:lnTo>
                        <a:pt x="6001" y="73343"/>
                      </a:ln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82106" y="73343"/>
                      </a:lnTo>
                      <a:lnTo>
                        <a:pt x="125349" y="807244"/>
                      </a:lnTo>
                      <a:lnTo>
                        <a:pt x="66485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10006B5E-8985-4A84-B2D6-DEF670152091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82105" cy="76200"/>
                </a:xfrm>
                <a:custGeom>
                  <a:avLst/>
                  <a:gdLst>
                    <a:gd name="connsiteX0" fmla="*/ 0 w 82105"/>
                    <a:gd name="connsiteY0" fmla="*/ 0 h 76200"/>
                    <a:gd name="connsiteX1" fmla="*/ 6001 w 82105"/>
                    <a:gd name="connsiteY1" fmla="*/ 76200 h 76200"/>
                    <a:gd name="connsiteX2" fmla="*/ 82106 w 82105"/>
                    <a:gd name="connsiteY2" fmla="*/ 76200 h 76200"/>
                    <a:gd name="connsiteX3" fmla="*/ 77819 w 82105"/>
                    <a:gd name="connsiteY3" fmla="*/ 0 h 76200"/>
                    <a:gd name="connsiteX4" fmla="*/ 0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0" y="0"/>
                      </a:moveTo>
                      <a:lnTo>
                        <a:pt x="6001" y="76200"/>
                      </a:lnTo>
                      <a:lnTo>
                        <a:pt x="82106" y="76200"/>
                      </a:lnTo>
                      <a:lnTo>
                        <a:pt x="778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AE08A43D-D7FC-4FF4-8386-4D6396A886DD}"/>
                    </a:ext>
                  </a:extLst>
                </p:cNvPr>
                <p:cNvSpPr/>
                <p:nvPr/>
              </p:nvSpPr>
              <p:spPr>
                <a:xfrm rot="10800000">
                  <a:off x="6987920" y="4199572"/>
                  <a:ext cx="637413" cy="111347"/>
                </a:xfrm>
                <a:custGeom>
                  <a:avLst/>
                  <a:gdLst>
                    <a:gd name="connsiteX0" fmla="*/ 0 w 637413"/>
                    <a:gd name="connsiteY0" fmla="*/ 135 h 111347"/>
                    <a:gd name="connsiteX1" fmla="*/ 637413 w 637413"/>
                    <a:gd name="connsiteY1" fmla="*/ 135 h 111347"/>
                    <a:gd name="connsiteX2" fmla="*/ 637413 w 637413"/>
                    <a:gd name="connsiteY2" fmla="*/ 135 h 111347"/>
                    <a:gd name="connsiteX3" fmla="*/ 637413 w 637413"/>
                    <a:gd name="connsiteY3" fmla="*/ 63667 h 111347"/>
                    <a:gd name="connsiteX4" fmla="*/ 589788 w 637413"/>
                    <a:gd name="connsiteY4" fmla="*/ 111292 h 111347"/>
                    <a:gd name="connsiteX5" fmla="*/ 47625 w 637413"/>
                    <a:gd name="connsiteY5" fmla="*/ 111292 h 111347"/>
                    <a:gd name="connsiteX6" fmla="*/ 0 w 637413"/>
                    <a:gd name="connsiteY6" fmla="*/ 63667 h 111347"/>
                    <a:gd name="connsiteX7" fmla="*/ 0 w 637413"/>
                    <a:gd name="connsiteY7" fmla="*/ -55 h 111347"/>
                    <a:gd name="connsiteX8" fmla="*/ 0 w 637413"/>
                    <a:gd name="connsiteY8" fmla="*/ 135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7413" h="111347">
                      <a:moveTo>
                        <a:pt x="0" y="135"/>
                      </a:moveTo>
                      <a:lnTo>
                        <a:pt x="637413" y="135"/>
                      </a:lnTo>
                      <a:lnTo>
                        <a:pt x="637413" y="135"/>
                      </a:lnTo>
                      <a:lnTo>
                        <a:pt x="637413" y="63667"/>
                      </a:lnTo>
                      <a:cubicBezTo>
                        <a:pt x="637413" y="89970"/>
                        <a:pt x="616091" y="111292"/>
                        <a:pt x="589788" y="111292"/>
                      </a:cubicBezTo>
                      <a:lnTo>
                        <a:pt x="47625" y="111292"/>
                      </a:lnTo>
                      <a:cubicBezTo>
                        <a:pt x="21323" y="111292"/>
                        <a:pt x="0" y="89970"/>
                        <a:pt x="0" y="63667"/>
                      </a:cubicBezTo>
                      <a:lnTo>
                        <a:pt x="0" y="-55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ACD93D1-66ED-42B9-81F7-2C26E991EBC6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B07756F-ABF4-4A04-9C82-5C886E6D318E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aphic 5">
                <a:extLst>
                  <a:ext uri="{FF2B5EF4-FFF2-40B4-BE49-F238E27FC236}">
                    <a16:creationId xmlns:a16="http://schemas.microsoft.com/office/drawing/2014/main" id="{5D6313D5-76E6-4544-95E7-6974A99ED3D4}"/>
                  </a:ext>
                </a:extLst>
              </p:cNvPr>
              <p:cNvGrpSpPr/>
              <p:nvPr/>
            </p:nvGrpSpPr>
            <p:grpSpPr>
              <a:xfrm>
                <a:off x="6201173" y="2617033"/>
                <a:ext cx="1335992" cy="2474438"/>
                <a:chOff x="6201173" y="2617033"/>
                <a:chExt cx="1335992" cy="2474438"/>
              </a:xfrm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D3AC124-71D4-4379-9EA5-F46154ED6310}"/>
                    </a:ext>
                  </a:extLst>
                </p:cNvPr>
                <p:cNvSpPr/>
                <p:nvPr/>
              </p:nvSpPr>
              <p:spPr>
                <a:xfrm>
                  <a:off x="6581775" y="3122008"/>
                  <a:ext cx="496157" cy="419509"/>
                </a:xfrm>
                <a:custGeom>
                  <a:avLst/>
                  <a:gdLst>
                    <a:gd name="connsiteX0" fmla="*/ 496157 w 496157"/>
                    <a:gd name="connsiteY0" fmla="*/ 174062 h 419509"/>
                    <a:gd name="connsiteX1" fmla="*/ 488632 w 496157"/>
                    <a:gd name="connsiteY1" fmla="*/ 193112 h 419509"/>
                    <a:gd name="connsiteX2" fmla="*/ 467296 w 496157"/>
                    <a:gd name="connsiteY2" fmla="*/ 242547 h 419509"/>
                    <a:gd name="connsiteX3" fmla="*/ 380333 w 496157"/>
                    <a:gd name="connsiteY3" fmla="*/ 383422 h 419509"/>
                    <a:gd name="connsiteX4" fmla="*/ 350806 w 496157"/>
                    <a:gd name="connsiteY4" fmla="*/ 403996 h 419509"/>
                    <a:gd name="connsiteX5" fmla="*/ 147161 w 496157"/>
                    <a:gd name="connsiteY5" fmla="*/ 419331 h 419509"/>
                    <a:gd name="connsiteX6" fmla="*/ 0 w 496157"/>
                    <a:gd name="connsiteY6" fmla="*/ 414568 h 419509"/>
                    <a:gd name="connsiteX7" fmla="*/ 0 w 496157"/>
                    <a:gd name="connsiteY7" fmla="*/ 354466 h 419509"/>
                    <a:gd name="connsiteX8" fmla="*/ 260890 w 496157"/>
                    <a:gd name="connsiteY8" fmla="*/ 284933 h 419509"/>
                    <a:gd name="connsiteX9" fmla="*/ 479965 w 496157"/>
                    <a:gd name="connsiteY9" fmla="*/ -55 h 419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6157" h="419509">
                      <a:moveTo>
                        <a:pt x="496157" y="174062"/>
                      </a:moveTo>
                      <a:cubicBezTo>
                        <a:pt x="496157" y="174062"/>
                        <a:pt x="493490" y="181301"/>
                        <a:pt x="488632" y="193112"/>
                      </a:cubicBezTo>
                      <a:cubicBezTo>
                        <a:pt x="483775" y="204923"/>
                        <a:pt x="476345" y="222925"/>
                        <a:pt x="467296" y="242547"/>
                      </a:cubicBezTo>
                      <a:cubicBezTo>
                        <a:pt x="445389" y="290172"/>
                        <a:pt x="413576" y="350751"/>
                        <a:pt x="380333" y="383422"/>
                      </a:cubicBezTo>
                      <a:cubicBezTo>
                        <a:pt x="371985" y="392207"/>
                        <a:pt x="361939" y="399207"/>
                        <a:pt x="350806" y="403996"/>
                      </a:cubicBezTo>
                      <a:cubicBezTo>
                        <a:pt x="315373" y="417616"/>
                        <a:pt x="226504" y="420093"/>
                        <a:pt x="147161" y="419331"/>
                      </a:cubicBezTo>
                      <a:cubicBezTo>
                        <a:pt x="67818" y="418569"/>
                        <a:pt x="0" y="414568"/>
                        <a:pt x="0" y="414568"/>
                      </a:cubicBezTo>
                      <a:lnTo>
                        <a:pt x="0" y="354466"/>
                      </a:lnTo>
                      <a:lnTo>
                        <a:pt x="260890" y="284933"/>
                      </a:lnTo>
                      <a:cubicBezTo>
                        <a:pt x="260890" y="284933"/>
                        <a:pt x="398431" y="36712"/>
                        <a:pt x="479965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E486B95-04AC-4C46-A170-883C3E839A29}"/>
                    </a:ext>
                  </a:extLst>
                </p:cNvPr>
                <p:cNvSpPr/>
                <p:nvPr/>
              </p:nvSpPr>
              <p:spPr>
                <a:xfrm>
                  <a:off x="6956307" y="3262407"/>
                  <a:ext cx="114099" cy="243173"/>
                </a:xfrm>
                <a:custGeom>
                  <a:avLst/>
                  <a:gdLst>
                    <a:gd name="connsiteX0" fmla="*/ 114100 w 114099"/>
                    <a:gd name="connsiteY0" fmla="*/ 52809 h 243173"/>
                    <a:gd name="connsiteX1" fmla="*/ 92764 w 114099"/>
                    <a:gd name="connsiteY1" fmla="*/ 102243 h 243173"/>
                    <a:gd name="connsiteX2" fmla="*/ 5800 w 114099"/>
                    <a:gd name="connsiteY2" fmla="*/ 243118 h 243173"/>
                    <a:gd name="connsiteX3" fmla="*/ 97050 w 114099"/>
                    <a:gd name="connsiteY3" fmla="*/ -55 h 24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099" h="243173">
                      <a:moveTo>
                        <a:pt x="114100" y="52809"/>
                      </a:moveTo>
                      <a:cubicBezTo>
                        <a:pt x="109147" y="65191"/>
                        <a:pt x="101813" y="82622"/>
                        <a:pt x="92764" y="102243"/>
                      </a:cubicBezTo>
                      <a:cubicBezTo>
                        <a:pt x="70856" y="149868"/>
                        <a:pt x="39043" y="210447"/>
                        <a:pt x="5800" y="243118"/>
                      </a:cubicBezTo>
                      <a:cubicBezTo>
                        <a:pt x="-28013" y="118531"/>
                        <a:pt x="97050" y="-55"/>
                        <a:pt x="97050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6FAC7E0-F975-4512-864F-C9B2F7B78E92}"/>
                    </a:ext>
                  </a:extLst>
                </p:cNvPr>
                <p:cNvSpPr/>
                <p:nvPr/>
              </p:nvSpPr>
              <p:spPr>
                <a:xfrm>
                  <a:off x="6950297" y="4832031"/>
                  <a:ext cx="86391" cy="190785"/>
                </a:xfrm>
                <a:custGeom>
                  <a:avLst/>
                  <a:gdLst>
                    <a:gd name="connsiteX0" fmla="*/ 86392 w 86391"/>
                    <a:gd name="connsiteY0" fmla="*/ 190786 h 190785"/>
                    <a:gd name="connsiteX1" fmla="*/ 10478 w 86391"/>
                    <a:gd name="connsiteY1" fmla="*/ 180308 h 190785"/>
                    <a:gd name="connsiteX2" fmla="*/ 0 w 86391"/>
                    <a:gd name="connsiteY2" fmla="*/ 0 h 190785"/>
                    <a:gd name="connsiteX3" fmla="*/ 75724 w 86391"/>
                    <a:gd name="connsiteY3" fmla="*/ 10478 h 190785"/>
                    <a:gd name="connsiteX4" fmla="*/ 86392 w 86391"/>
                    <a:gd name="connsiteY4" fmla="*/ 190786 h 1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91" h="190785">
                      <a:moveTo>
                        <a:pt x="86392" y="190786"/>
                      </a:moveTo>
                      <a:lnTo>
                        <a:pt x="10478" y="180308"/>
                      </a:lnTo>
                      <a:lnTo>
                        <a:pt x="0" y="0"/>
                      </a:lnTo>
                      <a:lnTo>
                        <a:pt x="75724" y="10478"/>
                      </a:lnTo>
                      <a:lnTo>
                        <a:pt x="86392" y="190786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9D0E6280-8EC9-40D4-A195-38471679A9F7}"/>
                    </a:ext>
                  </a:extLst>
                </p:cNvPr>
                <p:cNvSpPr/>
                <p:nvPr/>
              </p:nvSpPr>
              <p:spPr>
                <a:xfrm>
                  <a:off x="6950297" y="4832127"/>
                  <a:ext cx="81724" cy="109727"/>
                </a:xfrm>
                <a:custGeom>
                  <a:avLst/>
                  <a:gdLst>
                    <a:gd name="connsiteX0" fmla="*/ 75724 w 81724"/>
                    <a:gd name="connsiteY0" fmla="*/ 10382 h 109727"/>
                    <a:gd name="connsiteX1" fmla="*/ 0 w 81724"/>
                    <a:gd name="connsiteY1" fmla="*/ 0 h 109727"/>
                    <a:gd name="connsiteX2" fmla="*/ 6001 w 81724"/>
                    <a:gd name="connsiteY2" fmla="*/ 103061 h 109727"/>
                    <a:gd name="connsiteX3" fmla="*/ 81724 w 81724"/>
                    <a:gd name="connsiteY3" fmla="*/ 109728 h 109727"/>
                    <a:gd name="connsiteX4" fmla="*/ 75724 w 81724"/>
                    <a:gd name="connsiteY4" fmla="*/ 10382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724" h="109727">
                      <a:moveTo>
                        <a:pt x="75724" y="10382"/>
                      </a:moveTo>
                      <a:lnTo>
                        <a:pt x="0" y="0"/>
                      </a:lnTo>
                      <a:lnTo>
                        <a:pt x="6001" y="103061"/>
                      </a:lnTo>
                      <a:lnTo>
                        <a:pt x="81724" y="109728"/>
                      </a:lnTo>
                      <a:lnTo>
                        <a:pt x="75724" y="10382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76F9799-8E03-4DF6-BFF4-083EC8638A51}"/>
                    </a:ext>
                  </a:extLst>
                </p:cNvPr>
                <p:cNvSpPr/>
                <p:nvPr/>
              </p:nvSpPr>
              <p:spPr>
                <a:xfrm>
                  <a:off x="6776395" y="3821048"/>
                  <a:ext cx="724342" cy="1090707"/>
                </a:xfrm>
                <a:custGeom>
                  <a:avLst/>
                  <a:gdLst>
                    <a:gd name="connsiteX0" fmla="*/ 257245 w 724342"/>
                    <a:gd name="connsiteY0" fmla="*/ 141391 h 1090707"/>
                    <a:gd name="connsiteX1" fmla="*/ 275724 w 724342"/>
                    <a:gd name="connsiteY1" fmla="*/ 25377 h 1090707"/>
                    <a:gd name="connsiteX2" fmla="*/ 700729 w 724342"/>
                    <a:gd name="connsiteY2" fmla="*/ -55 h 1090707"/>
                    <a:gd name="connsiteX3" fmla="*/ 711207 w 724342"/>
                    <a:gd name="connsiteY3" fmla="*/ 305603 h 1090707"/>
                    <a:gd name="connsiteX4" fmla="*/ 216955 w 724342"/>
                    <a:gd name="connsiteY4" fmla="*/ 373706 h 1090707"/>
                    <a:gd name="connsiteX5" fmla="*/ 270104 w 724342"/>
                    <a:gd name="connsiteY5" fmla="*/ 1079985 h 1090707"/>
                    <a:gd name="connsiteX6" fmla="*/ 130372 w 724342"/>
                    <a:gd name="connsiteY6" fmla="*/ 1090653 h 1090707"/>
                    <a:gd name="connsiteX7" fmla="*/ 1118 w 724342"/>
                    <a:gd name="connsiteY7" fmla="*/ 347703 h 1090707"/>
                    <a:gd name="connsiteX8" fmla="*/ 257245 w 724342"/>
                    <a:gd name="connsiteY8" fmla="*/ 141391 h 109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4342" h="1090707">
                      <a:moveTo>
                        <a:pt x="257245" y="141391"/>
                      </a:moveTo>
                      <a:lnTo>
                        <a:pt x="275724" y="25377"/>
                      </a:lnTo>
                      <a:lnTo>
                        <a:pt x="700729" y="-55"/>
                      </a:lnTo>
                      <a:cubicBezTo>
                        <a:pt x="700729" y="-55"/>
                        <a:pt x="745973" y="241309"/>
                        <a:pt x="711207" y="305603"/>
                      </a:cubicBezTo>
                      <a:cubicBezTo>
                        <a:pt x="649199" y="420379"/>
                        <a:pt x="314872" y="362753"/>
                        <a:pt x="216955" y="373706"/>
                      </a:cubicBezTo>
                      <a:cubicBezTo>
                        <a:pt x="275819" y="613260"/>
                        <a:pt x="270104" y="1079985"/>
                        <a:pt x="270104" y="1079985"/>
                      </a:cubicBezTo>
                      <a:lnTo>
                        <a:pt x="130372" y="1090653"/>
                      </a:lnTo>
                      <a:cubicBezTo>
                        <a:pt x="130372" y="1090653"/>
                        <a:pt x="22930" y="587066"/>
                        <a:pt x="1118" y="347703"/>
                      </a:cubicBezTo>
                      <a:cubicBezTo>
                        <a:pt x="-13646" y="186540"/>
                        <a:pt x="120276" y="190540"/>
                        <a:pt x="257245" y="14139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0ED84C8E-1F43-441D-981B-7BB403CD0EA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FF304D3-73B2-466F-8D07-70BCAD5CE7B0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24206" cy="179736"/>
                </a:xfrm>
                <a:custGeom>
                  <a:avLst/>
                  <a:gdLst>
                    <a:gd name="connsiteX0" fmla="*/ 124206 w 124206"/>
                    <a:gd name="connsiteY0" fmla="*/ 174022 h 179736"/>
                    <a:gd name="connsiteX1" fmla="*/ 47815 w 124206"/>
                    <a:gd name="connsiteY1" fmla="*/ 179737 h 179736"/>
                    <a:gd name="connsiteX2" fmla="*/ 0 w 124206"/>
                    <a:gd name="connsiteY2" fmla="*/ 5429 h 179736"/>
                    <a:gd name="connsiteX3" fmla="*/ 76295 w 124206"/>
                    <a:gd name="connsiteY3" fmla="*/ 0 h 179736"/>
                    <a:gd name="connsiteX4" fmla="*/ 124206 w 124206"/>
                    <a:gd name="connsiteY4" fmla="*/ 174022 h 179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06" h="179736">
                      <a:moveTo>
                        <a:pt x="124206" y="174022"/>
                      </a:moveTo>
                      <a:lnTo>
                        <a:pt x="47815" y="179737"/>
                      </a:lnTo>
                      <a:lnTo>
                        <a:pt x="0" y="5429"/>
                      </a:lnTo>
                      <a:lnTo>
                        <a:pt x="76295" y="0"/>
                      </a:lnTo>
                      <a:lnTo>
                        <a:pt x="124206" y="174022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3720939-0318-4C1B-B26E-282BE16B4E26}"/>
                    </a:ext>
                  </a:extLst>
                </p:cNvPr>
                <p:cNvSpPr/>
                <p:nvPr/>
              </p:nvSpPr>
              <p:spPr>
                <a:xfrm>
                  <a:off x="6735386" y="4935151"/>
                  <a:ext cx="39807" cy="40293"/>
                </a:xfrm>
                <a:custGeom>
                  <a:avLst/>
                  <a:gdLst>
                    <a:gd name="connsiteX0" fmla="*/ 39555 w 39807"/>
                    <a:gd name="connsiteY0" fmla="*/ 28461 h 40293"/>
                    <a:gd name="connsiteX1" fmla="*/ 38222 w 39807"/>
                    <a:gd name="connsiteY1" fmla="*/ 28461 h 40293"/>
                    <a:gd name="connsiteX2" fmla="*/ 38222 w 39807"/>
                    <a:gd name="connsiteY2" fmla="*/ 28461 h 40293"/>
                    <a:gd name="connsiteX3" fmla="*/ 25077 w 39807"/>
                    <a:gd name="connsiteY3" fmla="*/ 838 h 40293"/>
                    <a:gd name="connsiteX4" fmla="*/ 17457 w 39807"/>
                    <a:gd name="connsiteY4" fmla="*/ 838 h 40293"/>
                    <a:gd name="connsiteX5" fmla="*/ 12790 w 39807"/>
                    <a:gd name="connsiteY5" fmla="*/ 7792 h 40293"/>
                    <a:gd name="connsiteX6" fmla="*/ 24030 w 39807"/>
                    <a:gd name="connsiteY6" fmla="*/ 23317 h 40293"/>
                    <a:gd name="connsiteX7" fmla="*/ 2694 w 39807"/>
                    <a:gd name="connsiteY7" fmla="*/ 23889 h 40293"/>
                    <a:gd name="connsiteX8" fmla="*/ 27 w 39807"/>
                    <a:gd name="connsiteY8" fmla="*/ 29890 h 40293"/>
                    <a:gd name="connsiteX9" fmla="*/ 4885 w 39807"/>
                    <a:gd name="connsiteY9" fmla="*/ 38843 h 40293"/>
                    <a:gd name="connsiteX10" fmla="*/ 19743 w 39807"/>
                    <a:gd name="connsiteY10" fmla="*/ 38843 h 40293"/>
                    <a:gd name="connsiteX11" fmla="*/ 38793 w 39807"/>
                    <a:gd name="connsiteY11" fmla="*/ 30842 h 40293"/>
                    <a:gd name="connsiteX12" fmla="*/ 39460 w 39807"/>
                    <a:gd name="connsiteY12" fmla="*/ 30842 h 40293"/>
                    <a:gd name="connsiteX13" fmla="*/ 39460 w 39807"/>
                    <a:gd name="connsiteY13" fmla="*/ 30270 h 40293"/>
                    <a:gd name="connsiteX14" fmla="*/ 39555 w 39807"/>
                    <a:gd name="connsiteY14" fmla="*/ 28461 h 40293"/>
                    <a:gd name="connsiteX15" fmla="*/ 16600 w 39807"/>
                    <a:gd name="connsiteY15" fmla="*/ 7124 h 40293"/>
                    <a:gd name="connsiteX16" fmla="*/ 19172 w 39807"/>
                    <a:gd name="connsiteY16" fmla="*/ 3791 h 40293"/>
                    <a:gd name="connsiteX17" fmla="*/ 20029 w 39807"/>
                    <a:gd name="connsiteY17" fmla="*/ 3791 h 40293"/>
                    <a:gd name="connsiteX18" fmla="*/ 24125 w 39807"/>
                    <a:gd name="connsiteY18" fmla="*/ 4267 h 40293"/>
                    <a:gd name="connsiteX19" fmla="*/ 35269 w 39807"/>
                    <a:gd name="connsiteY19" fmla="*/ 25794 h 40293"/>
                    <a:gd name="connsiteX20" fmla="*/ 33554 w 39807"/>
                    <a:gd name="connsiteY20" fmla="*/ 25317 h 40293"/>
                    <a:gd name="connsiteX21" fmla="*/ 16600 w 39807"/>
                    <a:gd name="connsiteY21" fmla="*/ 7124 h 40293"/>
                    <a:gd name="connsiteX22" fmla="*/ 6599 w 39807"/>
                    <a:gd name="connsiteY22" fmla="*/ 35128 h 40293"/>
                    <a:gd name="connsiteX23" fmla="*/ 3646 w 39807"/>
                    <a:gd name="connsiteY23" fmla="*/ 29318 h 40293"/>
                    <a:gd name="connsiteX24" fmla="*/ 4884 w 39807"/>
                    <a:gd name="connsiteY24" fmla="*/ 26365 h 40293"/>
                    <a:gd name="connsiteX25" fmla="*/ 33459 w 39807"/>
                    <a:gd name="connsiteY25" fmla="*/ 28937 h 40293"/>
                    <a:gd name="connsiteX26" fmla="*/ 6599 w 39807"/>
                    <a:gd name="connsiteY26" fmla="*/ 35128 h 4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9807" h="40293">
                      <a:moveTo>
                        <a:pt x="39555" y="28461"/>
                      </a:moveTo>
                      <a:lnTo>
                        <a:pt x="38222" y="28461"/>
                      </a:lnTo>
                      <a:lnTo>
                        <a:pt x="38222" y="28461"/>
                      </a:lnTo>
                      <a:cubicBezTo>
                        <a:pt x="38222" y="27318"/>
                        <a:pt x="34316" y="5886"/>
                        <a:pt x="25077" y="838"/>
                      </a:cubicBezTo>
                      <a:cubicBezTo>
                        <a:pt x="22677" y="-353"/>
                        <a:pt x="19857" y="-353"/>
                        <a:pt x="17457" y="838"/>
                      </a:cubicBezTo>
                      <a:cubicBezTo>
                        <a:pt x="14458" y="1768"/>
                        <a:pt x="12515" y="4664"/>
                        <a:pt x="12790" y="7792"/>
                      </a:cubicBezTo>
                      <a:cubicBezTo>
                        <a:pt x="14637" y="14107"/>
                        <a:pt x="18608" y="19590"/>
                        <a:pt x="24030" y="23317"/>
                      </a:cubicBezTo>
                      <a:cubicBezTo>
                        <a:pt x="17080" y="20939"/>
                        <a:pt x="9506" y="21142"/>
                        <a:pt x="2694" y="23889"/>
                      </a:cubicBezTo>
                      <a:cubicBezTo>
                        <a:pt x="828" y="25294"/>
                        <a:pt x="-180" y="27563"/>
                        <a:pt x="27" y="29890"/>
                      </a:cubicBezTo>
                      <a:cubicBezTo>
                        <a:pt x="-220" y="33562"/>
                        <a:pt x="1671" y="37048"/>
                        <a:pt x="4885" y="38843"/>
                      </a:cubicBezTo>
                      <a:cubicBezTo>
                        <a:pt x="9663" y="40704"/>
                        <a:pt x="14965" y="40704"/>
                        <a:pt x="19743" y="38843"/>
                      </a:cubicBezTo>
                      <a:cubicBezTo>
                        <a:pt x="26365" y="36875"/>
                        <a:pt x="32752" y="34192"/>
                        <a:pt x="38793" y="30842"/>
                      </a:cubicBezTo>
                      <a:lnTo>
                        <a:pt x="39460" y="30842"/>
                      </a:lnTo>
                      <a:cubicBezTo>
                        <a:pt x="39460" y="30842"/>
                        <a:pt x="39460" y="30842"/>
                        <a:pt x="39460" y="30270"/>
                      </a:cubicBezTo>
                      <a:cubicBezTo>
                        <a:pt x="39886" y="29754"/>
                        <a:pt x="39924" y="29019"/>
                        <a:pt x="39555" y="28461"/>
                      </a:cubicBezTo>
                      <a:close/>
                      <a:moveTo>
                        <a:pt x="16600" y="7124"/>
                      </a:moveTo>
                      <a:cubicBezTo>
                        <a:pt x="16600" y="6077"/>
                        <a:pt x="16600" y="4743"/>
                        <a:pt x="19172" y="3791"/>
                      </a:cubicBezTo>
                      <a:lnTo>
                        <a:pt x="20029" y="3791"/>
                      </a:lnTo>
                      <a:cubicBezTo>
                        <a:pt x="21396" y="3320"/>
                        <a:pt x="22903" y="3495"/>
                        <a:pt x="24125" y="4267"/>
                      </a:cubicBezTo>
                      <a:cubicBezTo>
                        <a:pt x="29649" y="7220"/>
                        <a:pt x="33650" y="18840"/>
                        <a:pt x="35269" y="25794"/>
                      </a:cubicBezTo>
                      <a:lnTo>
                        <a:pt x="33554" y="25317"/>
                      </a:lnTo>
                      <a:cubicBezTo>
                        <a:pt x="26029" y="20841"/>
                        <a:pt x="17267" y="12268"/>
                        <a:pt x="16600" y="7124"/>
                      </a:cubicBezTo>
                      <a:close/>
                      <a:moveTo>
                        <a:pt x="6599" y="35128"/>
                      </a:moveTo>
                      <a:cubicBezTo>
                        <a:pt x="4685" y="33825"/>
                        <a:pt x="3570" y="31632"/>
                        <a:pt x="3646" y="29318"/>
                      </a:cubicBezTo>
                      <a:cubicBezTo>
                        <a:pt x="3546" y="28189"/>
                        <a:pt x="4009" y="27084"/>
                        <a:pt x="4884" y="26365"/>
                      </a:cubicBezTo>
                      <a:cubicBezTo>
                        <a:pt x="9266" y="23127"/>
                        <a:pt x="23172" y="25889"/>
                        <a:pt x="33459" y="28937"/>
                      </a:cubicBezTo>
                      <a:cubicBezTo>
                        <a:pt x="20791" y="35223"/>
                        <a:pt x="11075" y="37509"/>
                        <a:pt x="6599" y="3512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1438C04-73AB-4C5A-976E-4945729C8031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02774" cy="105155"/>
                </a:xfrm>
                <a:custGeom>
                  <a:avLst/>
                  <a:gdLst>
                    <a:gd name="connsiteX0" fmla="*/ 76295 w 102774"/>
                    <a:gd name="connsiteY0" fmla="*/ 0 h 105155"/>
                    <a:gd name="connsiteX1" fmla="*/ 0 w 102774"/>
                    <a:gd name="connsiteY1" fmla="*/ 5524 h 105155"/>
                    <a:gd name="connsiteX2" fmla="*/ 27337 w 102774"/>
                    <a:gd name="connsiteY2" fmla="*/ 105156 h 105155"/>
                    <a:gd name="connsiteX3" fmla="*/ 102775 w 102774"/>
                    <a:gd name="connsiteY3" fmla="*/ 95917 h 105155"/>
                    <a:gd name="connsiteX4" fmla="*/ 76295 w 102774"/>
                    <a:gd name="connsiteY4" fmla="*/ 0 h 10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774" h="105155">
                      <a:moveTo>
                        <a:pt x="76295" y="0"/>
                      </a:moveTo>
                      <a:lnTo>
                        <a:pt x="0" y="5524"/>
                      </a:lnTo>
                      <a:lnTo>
                        <a:pt x="27337" y="105156"/>
                      </a:lnTo>
                      <a:lnTo>
                        <a:pt x="102775" y="95917"/>
                      </a:lnTo>
                      <a:lnTo>
                        <a:pt x="7629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C9234FF-4796-44E8-9800-D6388898ED48}"/>
                    </a:ext>
                  </a:extLst>
                </p:cNvPr>
                <p:cNvSpPr/>
                <p:nvPr/>
              </p:nvSpPr>
              <p:spPr>
                <a:xfrm>
                  <a:off x="6452957" y="3871816"/>
                  <a:ext cx="916915" cy="1002410"/>
                </a:xfrm>
                <a:custGeom>
                  <a:avLst/>
                  <a:gdLst>
                    <a:gd name="connsiteX0" fmla="*/ 258548 w 916915"/>
                    <a:gd name="connsiteY0" fmla="*/ 1002356 h 1002410"/>
                    <a:gd name="connsiteX1" fmla="*/ 393041 w 916915"/>
                    <a:gd name="connsiteY1" fmla="*/ 962542 h 1002410"/>
                    <a:gd name="connsiteX2" fmla="*/ 231116 w 916915"/>
                    <a:gd name="connsiteY2" fmla="*/ 352180 h 1002410"/>
                    <a:gd name="connsiteX3" fmla="*/ 255309 w 916915"/>
                    <a:gd name="connsiteY3" fmla="*/ 344655 h 1002410"/>
                    <a:gd name="connsiteX4" fmla="*/ 325318 w 916915"/>
                    <a:gd name="connsiteY4" fmla="*/ 324652 h 1002410"/>
                    <a:gd name="connsiteX5" fmla="*/ 916916 w 916915"/>
                    <a:gd name="connsiteY5" fmla="*/ 168823 h 1002410"/>
                    <a:gd name="connsiteX6" fmla="*/ 735941 w 916915"/>
                    <a:gd name="connsiteY6" fmla="*/ -55 h 1002410"/>
                    <a:gd name="connsiteX7" fmla="*/ 134 w 916915"/>
                    <a:gd name="connsiteY7" fmla="*/ 299792 h 1002410"/>
                    <a:gd name="connsiteX8" fmla="*/ 258548 w 916915"/>
                    <a:gd name="connsiteY8" fmla="*/ 1002356 h 1002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6915" h="1002410">
                      <a:moveTo>
                        <a:pt x="258548" y="1002356"/>
                      </a:moveTo>
                      <a:lnTo>
                        <a:pt x="393041" y="962542"/>
                      </a:lnTo>
                      <a:cubicBezTo>
                        <a:pt x="393041" y="962542"/>
                        <a:pt x="312745" y="509342"/>
                        <a:pt x="231116" y="352180"/>
                      </a:cubicBezTo>
                      <a:cubicBezTo>
                        <a:pt x="237212" y="350179"/>
                        <a:pt x="245308" y="347608"/>
                        <a:pt x="255309" y="344655"/>
                      </a:cubicBezTo>
                      <a:cubicBezTo>
                        <a:pt x="273312" y="339226"/>
                        <a:pt x="297219" y="332463"/>
                        <a:pt x="325318" y="324652"/>
                      </a:cubicBezTo>
                      <a:cubicBezTo>
                        <a:pt x="520771" y="270455"/>
                        <a:pt x="916916" y="168823"/>
                        <a:pt x="916916" y="168823"/>
                      </a:cubicBezTo>
                      <a:lnTo>
                        <a:pt x="735941" y="-55"/>
                      </a:lnTo>
                      <a:cubicBezTo>
                        <a:pt x="735941" y="-55"/>
                        <a:pt x="15089" y="109864"/>
                        <a:pt x="134" y="299792"/>
                      </a:cubicBezTo>
                      <a:cubicBezTo>
                        <a:pt x="-6819" y="391042"/>
                        <a:pt x="258548" y="1002356"/>
                        <a:pt x="258548" y="100235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880EEA-CABF-42B3-B2F8-EDF4CBCD9C89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A387F1-DC74-414A-B238-29557EB73AAB}"/>
                    </a:ext>
                  </a:extLst>
                </p:cNvPr>
                <p:cNvSpPr/>
                <p:nvPr/>
              </p:nvSpPr>
              <p:spPr>
                <a:xfrm>
                  <a:off x="6685981" y="3942177"/>
                  <a:ext cx="566544" cy="274635"/>
                </a:xfrm>
                <a:custGeom>
                  <a:avLst/>
                  <a:gdLst>
                    <a:gd name="connsiteX0" fmla="*/ 22476 w 566544"/>
                    <a:gd name="connsiteY0" fmla="*/ 274580 h 274635"/>
                    <a:gd name="connsiteX1" fmla="*/ 92485 w 566544"/>
                    <a:gd name="connsiteY1" fmla="*/ 254578 h 274635"/>
                    <a:gd name="connsiteX2" fmla="*/ 108963 w 566544"/>
                    <a:gd name="connsiteY2" fmla="*/ 128657 h 274635"/>
                    <a:gd name="connsiteX3" fmla="*/ 331086 w 566544"/>
                    <a:gd name="connsiteY3" fmla="*/ 31978 h 274635"/>
                    <a:gd name="connsiteX4" fmla="*/ 566544 w 566544"/>
                    <a:gd name="connsiteY4" fmla="*/ 3403 h 274635"/>
                    <a:gd name="connsiteX5" fmla="*/ 90294 w 566544"/>
                    <a:gd name="connsiteY5" fmla="*/ 51028 h 274635"/>
                    <a:gd name="connsiteX6" fmla="*/ 22476 w 566544"/>
                    <a:gd name="connsiteY6" fmla="*/ 274580 h 27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6544" h="274635">
                      <a:moveTo>
                        <a:pt x="22476" y="274580"/>
                      </a:moveTo>
                      <a:cubicBezTo>
                        <a:pt x="40479" y="269151"/>
                        <a:pt x="64386" y="262388"/>
                        <a:pt x="92485" y="254578"/>
                      </a:cubicBezTo>
                      <a:cubicBezTo>
                        <a:pt x="86865" y="208477"/>
                        <a:pt x="86770" y="155613"/>
                        <a:pt x="108963" y="128657"/>
                      </a:cubicBezTo>
                      <a:cubicBezTo>
                        <a:pt x="153064" y="74936"/>
                        <a:pt x="266507" y="43409"/>
                        <a:pt x="331086" y="31978"/>
                      </a:cubicBezTo>
                      <a:cubicBezTo>
                        <a:pt x="385093" y="22453"/>
                        <a:pt x="566544" y="3403"/>
                        <a:pt x="566544" y="3403"/>
                      </a:cubicBezTo>
                      <a:cubicBezTo>
                        <a:pt x="566544" y="3403"/>
                        <a:pt x="331086" y="-19171"/>
                        <a:pt x="90294" y="51028"/>
                      </a:cubicBezTo>
                      <a:cubicBezTo>
                        <a:pt x="-28578" y="85890"/>
                        <a:pt x="-5432" y="202190"/>
                        <a:pt x="22476" y="27458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FF67E68-D002-465C-AE9E-43390C953101}"/>
                    </a:ext>
                  </a:extLst>
                </p:cNvPr>
                <p:cNvSpPr/>
                <p:nvPr/>
              </p:nvSpPr>
              <p:spPr>
                <a:xfrm>
                  <a:off x="7004082" y="3093745"/>
                  <a:ext cx="521949" cy="848556"/>
                </a:xfrm>
                <a:custGeom>
                  <a:avLst/>
                  <a:gdLst>
                    <a:gd name="connsiteX0" fmla="*/ 497045 w 521949"/>
                    <a:gd name="connsiteY0" fmla="*/ 848501 h 848556"/>
                    <a:gd name="connsiteX1" fmla="*/ 512762 w 521949"/>
                    <a:gd name="connsiteY1" fmla="*/ 424258 h 848556"/>
                    <a:gd name="connsiteX2" fmla="*/ 490378 w 521949"/>
                    <a:gd name="connsiteY2" fmla="*/ 13350 h 848556"/>
                    <a:gd name="connsiteX3" fmla="*/ 365315 w 521949"/>
                    <a:gd name="connsiteY3" fmla="*/ 967 h 848556"/>
                    <a:gd name="connsiteX4" fmla="*/ 181387 w 521949"/>
                    <a:gd name="connsiteY4" fmla="*/ 4967 h 848556"/>
                    <a:gd name="connsiteX5" fmla="*/ 57562 w 521949"/>
                    <a:gd name="connsiteY5" fmla="*/ 30113 h 848556"/>
                    <a:gd name="connsiteX6" fmla="*/ 21367 w 521949"/>
                    <a:gd name="connsiteY6" fmla="*/ 808782 h 848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1949" h="848556">
                      <a:moveTo>
                        <a:pt x="497045" y="848501"/>
                      </a:moveTo>
                      <a:cubicBezTo>
                        <a:pt x="525620" y="826689"/>
                        <a:pt x="498188" y="623807"/>
                        <a:pt x="512762" y="424258"/>
                      </a:cubicBezTo>
                      <a:cubicBezTo>
                        <a:pt x="534955" y="120410"/>
                        <a:pt x="512762" y="22779"/>
                        <a:pt x="490378" y="13350"/>
                      </a:cubicBezTo>
                      <a:cubicBezTo>
                        <a:pt x="449047" y="6181"/>
                        <a:pt x="407248" y="2043"/>
                        <a:pt x="365315" y="967"/>
                      </a:cubicBezTo>
                      <a:cubicBezTo>
                        <a:pt x="303979" y="-1225"/>
                        <a:pt x="242569" y="110"/>
                        <a:pt x="181387" y="4967"/>
                      </a:cubicBezTo>
                      <a:cubicBezTo>
                        <a:pt x="139518" y="10101"/>
                        <a:pt x="98116" y="18509"/>
                        <a:pt x="57562" y="30113"/>
                      </a:cubicBezTo>
                      <a:cubicBezTo>
                        <a:pt x="57562" y="30113"/>
                        <a:pt x="-42641" y="349201"/>
                        <a:pt x="21367" y="80878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B7DA1ED-D032-400A-A1F4-E8F1164871D6}"/>
                    </a:ext>
                  </a:extLst>
                </p:cNvPr>
                <p:cNvSpPr/>
                <p:nvPr/>
              </p:nvSpPr>
              <p:spPr>
                <a:xfrm>
                  <a:off x="7003547" y="3133438"/>
                  <a:ext cx="522209" cy="808767"/>
                </a:xfrm>
                <a:custGeom>
                  <a:avLst/>
                  <a:gdLst>
                    <a:gd name="connsiteX0" fmla="*/ 521202 w 522209"/>
                    <a:gd name="connsiteY0" fmla="*/ 228164 h 808767"/>
                    <a:gd name="connsiteX1" fmla="*/ 521202 w 522209"/>
                    <a:gd name="connsiteY1" fmla="*/ 228164 h 808767"/>
                    <a:gd name="connsiteX2" fmla="*/ 512916 w 522209"/>
                    <a:gd name="connsiteY2" fmla="*/ 384469 h 808767"/>
                    <a:gd name="connsiteX3" fmla="*/ 497199 w 522209"/>
                    <a:gd name="connsiteY3" fmla="*/ 808713 h 808767"/>
                    <a:gd name="connsiteX4" fmla="*/ 21426 w 522209"/>
                    <a:gd name="connsiteY4" fmla="*/ 768994 h 808767"/>
                    <a:gd name="connsiteX5" fmla="*/ 20949 w 522209"/>
                    <a:gd name="connsiteY5" fmla="*/ 167490 h 808767"/>
                    <a:gd name="connsiteX6" fmla="*/ 169158 w 522209"/>
                    <a:gd name="connsiteY6" fmla="*/ 8041 h 808767"/>
                    <a:gd name="connsiteX7" fmla="*/ 212974 w 522209"/>
                    <a:gd name="connsiteY7" fmla="*/ 30806 h 808767"/>
                    <a:gd name="connsiteX8" fmla="*/ 327274 w 522209"/>
                    <a:gd name="connsiteY8" fmla="*/ -55 h 808767"/>
                    <a:gd name="connsiteX9" fmla="*/ 430239 w 522209"/>
                    <a:gd name="connsiteY9" fmla="*/ 130152 h 808767"/>
                    <a:gd name="connsiteX10" fmla="*/ 436621 w 522209"/>
                    <a:gd name="connsiteY10" fmla="*/ 145106 h 808767"/>
                    <a:gd name="connsiteX11" fmla="*/ 518345 w 522209"/>
                    <a:gd name="connsiteY11" fmla="*/ 70049 h 808767"/>
                    <a:gd name="connsiteX12" fmla="*/ 521202 w 522209"/>
                    <a:gd name="connsiteY12" fmla="*/ 228164 h 80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2209" h="808767">
                      <a:moveTo>
                        <a:pt x="521202" y="228164"/>
                      </a:moveTo>
                      <a:cubicBezTo>
                        <a:pt x="521202" y="228164"/>
                        <a:pt x="521202" y="228164"/>
                        <a:pt x="521202" y="228164"/>
                      </a:cubicBezTo>
                      <a:cubicBezTo>
                        <a:pt x="519964" y="272836"/>
                        <a:pt x="517297" y="324652"/>
                        <a:pt x="512916" y="384469"/>
                      </a:cubicBezTo>
                      <a:cubicBezTo>
                        <a:pt x="498342" y="584018"/>
                        <a:pt x="525584" y="786901"/>
                        <a:pt x="497199" y="808713"/>
                      </a:cubicBezTo>
                      <a:lnTo>
                        <a:pt x="21426" y="768994"/>
                      </a:lnTo>
                      <a:cubicBezTo>
                        <a:pt x="-6981" y="569510"/>
                        <a:pt x="-7142" y="367018"/>
                        <a:pt x="20949" y="167490"/>
                      </a:cubicBezTo>
                      <a:cubicBezTo>
                        <a:pt x="59621" y="107101"/>
                        <a:pt x="134678" y="38236"/>
                        <a:pt x="169158" y="8041"/>
                      </a:cubicBezTo>
                      <a:cubicBezTo>
                        <a:pt x="180604" y="20583"/>
                        <a:pt x="196132" y="28651"/>
                        <a:pt x="212974" y="30806"/>
                      </a:cubicBezTo>
                      <a:cubicBezTo>
                        <a:pt x="250026" y="38045"/>
                        <a:pt x="292317" y="21281"/>
                        <a:pt x="327274" y="-55"/>
                      </a:cubicBezTo>
                      <a:cubicBezTo>
                        <a:pt x="354896" y="27472"/>
                        <a:pt x="407283" y="83194"/>
                        <a:pt x="430239" y="130152"/>
                      </a:cubicBezTo>
                      <a:cubicBezTo>
                        <a:pt x="432635" y="135017"/>
                        <a:pt x="434766" y="140009"/>
                        <a:pt x="436621" y="145106"/>
                      </a:cubicBezTo>
                      <a:cubicBezTo>
                        <a:pt x="451194" y="185873"/>
                        <a:pt x="495675" y="135581"/>
                        <a:pt x="518345" y="70049"/>
                      </a:cubicBezTo>
                      <a:cubicBezTo>
                        <a:pt x="522235" y="122660"/>
                        <a:pt x="523189" y="175447"/>
                        <a:pt x="521202" y="228164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6EBBBF87-AF6D-4D1C-BB74-B68E1DE240AD}"/>
                    </a:ext>
                  </a:extLst>
                </p:cNvPr>
                <p:cNvSpPr/>
                <p:nvPr/>
              </p:nvSpPr>
              <p:spPr>
                <a:xfrm>
                  <a:off x="7181388" y="2888551"/>
                  <a:ext cx="188008" cy="267404"/>
                </a:xfrm>
                <a:custGeom>
                  <a:avLst/>
                  <a:gdLst>
                    <a:gd name="connsiteX0" fmla="*/ 165435 w 188008"/>
                    <a:gd name="connsiteY0" fmla="*/ -55 h 267404"/>
                    <a:gd name="connsiteX1" fmla="*/ 188009 w 188008"/>
                    <a:gd name="connsiteY1" fmla="*/ 206638 h 267404"/>
                    <a:gd name="connsiteX2" fmla="*/ 54659 w 188008"/>
                    <a:gd name="connsiteY2" fmla="*/ 267217 h 267404"/>
                    <a:gd name="connsiteX3" fmla="*/ 4176 w 188008"/>
                    <a:gd name="connsiteY3" fmla="*/ 210067 h 267404"/>
                    <a:gd name="connsiteX4" fmla="*/ 54564 w 188008"/>
                    <a:gd name="connsiteY4" fmla="*/ 98243 h 267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008" h="267404">
                      <a:moveTo>
                        <a:pt x="165435" y="-55"/>
                      </a:moveTo>
                      <a:cubicBezTo>
                        <a:pt x="155052" y="59381"/>
                        <a:pt x="145813" y="167966"/>
                        <a:pt x="188009" y="206638"/>
                      </a:cubicBezTo>
                      <a:cubicBezTo>
                        <a:pt x="153408" y="243794"/>
                        <a:pt x="105405" y="265601"/>
                        <a:pt x="54659" y="267217"/>
                      </a:cubicBezTo>
                      <a:cubicBezTo>
                        <a:pt x="-21541" y="270550"/>
                        <a:pt x="4176" y="210067"/>
                        <a:pt x="4176" y="210067"/>
                      </a:cubicBezTo>
                      <a:cubicBezTo>
                        <a:pt x="69899" y="192922"/>
                        <a:pt x="67041" y="143963"/>
                        <a:pt x="54564" y="98243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B0D139B9-184F-4381-B31D-6C4E1D43996A}"/>
                    </a:ext>
                  </a:extLst>
                </p:cNvPr>
                <p:cNvSpPr/>
                <p:nvPr/>
              </p:nvSpPr>
              <p:spPr>
                <a:xfrm>
                  <a:off x="7235951" y="2928841"/>
                  <a:ext cx="68328" cy="90963"/>
                </a:xfrm>
                <a:custGeom>
                  <a:avLst/>
                  <a:gdLst>
                    <a:gd name="connsiteX0" fmla="*/ 65627 w 68328"/>
                    <a:gd name="connsiteY0" fmla="*/ -55 h 90963"/>
                    <a:gd name="connsiteX1" fmla="*/ 0 w 68328"/>
                    <a:gd name="connsiteY1" fmla="*/ 58429 h 90963"/>
                    <a:gd name="connsiteX2" fmla="*/ 6382 w 68328"/>
                    <a:gd name="connsiteY2" fmla="*/ 90909 h 90963"/>
                    <a:gd name="connsiteX3" fmla="*/ 67723 w 68328"/>
                    <a:gd name="connsiteY3" fmla="*/ 31854 h 90963"/>
                    <a:gd name="connsiteX4" fmla="*/ 65627 w 68328"/>
                    <a:gd name="connsiteY4" fmla="*/ -55 h 9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28" h="90963">
                      <a:moveTo>
                        <a:pt x="65627" y="-55"/>
                      </a:moveTo>
                      <a:lnTo>
                        <a:pt x="0" y="58429"/>
                      </a:lnTo>
                      <a:cubicBezTo>
                        <a:pt x="3076" y="69047"/>
                        <a:pt x="5212" y="79916"/>
                        <a:pt x="6382" y="90909"/>
                      </a:cubicBezTo>
                      <a:cubicBezTo>
                        <a:pt x="31528" y="86813"/>
                        <a:pt x="65532" y="58333"/>
                        <a:pt x="67723" y="31854"/>
                      </a:cubicBezTo>
                      <a:cubicBezTo>
                        <a:pt x="68983" y="21179"/>
                        <a:pt x="68273" y="10363"/>
                        <a:pt x="65627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B80951EA-2097-46B2-B127-96A54A86A97B}"/>
                    </a:ext>
                  </a:extLst>
                </p:cNvPr>
                <p:cNvSpPr/>
                <p:nvPr/>
              </p:nvSpPr>
              <p:spPr>
                <a:xfrm>
                  <a:off x="7120008" y="2710951"/>
                  <a:ext cx="99198" cy="142928"/>
                </a:xfrm>
                <a:custGeom>
                  <a:avLst/>
                  <a:gdLst>
                    <a:gd name="connsiteX0" fmla="*/ 82701 w 99198"/>
                    <a:gd name="connsiteY0" fmla="*/ 23716 h 142928"/>
                    <a:gd name="connsiteX1" fmla="*/ 26313 w 99198"/>
                    <a:gd name="connsiteY1" fmla="*/ 142874 h 142928"/>
                    <a:gd name="connsiteX2" fmla="*/ 15169 w 99198"/>
                    <a:gd name="connsiteY2" fmla="*/ 8857 h 142928"/>
                    <a:gd name="connsiteX3" fmla="*/ 82701 w 99198"/>
                    <a:gd name="connsiteY3" fmla="*/ 23716 h 142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198" h="142928">
                      <a:moveTo>
                        <a:pt x="82701" y="23716"/>
                      </a:moveTo>
                      <a:cubicBezTo>
                        <a:pt x="115563" y="46004"/>
                        <a:pt x="100608" y="83724"/>
                        <a:pt x="26313" y="142874"/>
                      </a:cubicBezTo>
                      <a:cubicBezTo>
                        <a:pt x="-3786" y="104107"/>
                        <a:pt x="-8834" y="27907"/>
                        <a:pt x="15169" y="8857"/>
                      </a:cubicBezTo>
                      <a:cubicBezTo>
                        <a:pt x="39172" y="-10193"/>
                        <a:pt x="54126" y="4380"/>
                        <a:pt x="82701" y="2371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54F09CE-8683-4A44-855A-23A0F8871D9B}"/>
                    </a:ext>
                  </a:extLst>
                </p:cNvPr>
                <p:cNvSpPr/>
                <p:nvPr/>
              </p:nvSpPr>
              <p:spPr>
                <a:xfrm>
                  <a:off x="7114435" y="2680331"/>
                  <a:ext cx="229518" cy="317374"/>
                </a:xfrm>
                <a:custGeom>
                  <a:avLst/>
                  <a:gdLst>
                    <a:gd name="connsiteX0" fmla="*/ 229340 w 229518"/>
                    <a:gd name="connsiteY0" fmla="*/ 115677 h 317374"/>
                    <a:gd name="connsiteX1" fmla="*/ 188001 w 229518"/>
                    <a:gd name="connsiteY1" fmla="*/ 284936 h 317374"/>
                    <a:gd name="connsiteX2" fmla="*/ 8074 w 229518"/>
                    <a:gd name="connsiteY2" fmla="*/ 233120 h 317374"/>
                    <a:gd name="connsiteX3" fmla="*/ 76558 w 229518"/>
                    <a:gd name="connsiteY3" fmla="*/ 8997 h 317374"/>
                    <a:gd name="connsiteX4" fmla="*/ 220494 w 229518"/>
                    <a:gd name="connsiteY4" fmla="*/ 65897 h 317374"/>
                    <a:gd name="connsiteX5" fmla="*/ 229339 w 229518"/>
                    <a:gd name="connsiteY5" fmla="*/ 115677 h 31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9518" h="317374">
                      <a:moveTo>
                        <a:pt x="229340" y="115677"/>
                      </a:moveTo>
                      <a:cubicBezTo>
                        <a:pt x="225815" y="195973"/>
                        <a:pt x="227720" y="243026"/>
                        <a:pt x="188001" y="284936"/>
                      </a:cubicBezTo>
                      <a:cubicBezTo>
                        <a:pt x="128184" y="347897"/>
                        <a:pt x="28553" y="312845"/>
                        <a:pt x="8074" y="233120"/>
                      </a:cubicBezTo>
                      <a:cubicBezTo>
                        <a:pt x="-10214" y="161492"/>
                        <a:pt x="-1451" y="42620"/>
                        <a:pt x="76558" y="8997"/>
                      </a:cubicBezTo>
                      <a:cubicBezTo>
                        <a:pt x="132018" y="-15037"/>
                        <a:pt x="196460" y="10438"/>
                        <a:pt x="220494" y="65897"/>
                      </a:cubicBezTo>
                      <a:cubicBezTo>
                        <a:pt x="227288" y="81573"/>
                        <a:pt x="230317" y="98621"/>
                        <a:pt x="229339" y="115677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41E66AC-23E2-421B-BF13-B79EC3B3E884}"/>
                    </a:ext>
                  </a:extLst>
                </p:cNvPr>
                <p:cNvSpPr/>
                <p:nvPr/>
              </p:nvSpPr>
              <p:spPr>
                <a:xfrm>
                  <a:off x="7209279" y="2808253"/>
                  <a:ext cx="15337" cy="23624"/>
                </a:xfrm>
                <a:custGeom>
                  <a:avLst/>
                  <a:gdLst>
                    <a:gd name="connsiteX0" fmla="*/ 15337 w 15337"/>
                    <a:gd name="connsiteY0" fmla="*/ 11567 h 23624"/>
                    <a:gd name="connsiteX1" fmla="*/ 7813 w 15337"/>
                    <a:gd name="connsiteY1" fmla="*/ 23568 h 23624"/>
                    <a:gd name="connsiteX2" fmla="*/ 2 w 15337"/>
                    <a:gd name="connsiteY2" fmla="*/ 11853 h 23624"/>
                    <a:gd name="connsiteX3" fmla="*/ 7432 w 15337"/>
                    <a:gd name="connsiteY3" fmla="*/ -54 h 23624"/>
                    <a:gd name="connsiteX4" fmla="*/ 15337 w 15337"/>
                    <a:gd name="connsiteY4" fmla="*/ 11567 h 23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7" h="23624">
                      <a:moveTo>
                        <a:pt x="15337" y="11567"/>
                      </a:moveTo>
                      <a:cubicBezTo>
                        <a:pt x="15337" y="18139"/>
                        <a:pt x="12099" y="23473"/>
                        <a:pt x="7813" y="23568"/>
                      </a:cubicBezTo>
                      <a:cubicBezTo>
                        <a:pt x="3526" y="23664"/>
                        <a:pt x="97" y="18425"/>
                        <a:pt x="2" y="11853"/>
                      </a:cubicBezTo>
                      <a:cubicBezTo>
                        <a:pt x="-93" y="5280"/>
                        <a:pt x="3145" y="42"/>
                        <a:pt x="7432" y="-54"/>
                      </a:cubicBezTo>
                      <a:cubicBezTo>
                        <a:pt x="11718" y="-149"/>
                        <a:pt x="14766" y="5185"/>
                        <a:pt x="15337" y="1156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ADD173B-0A7C-4501-BFC1-2A41E155F61A}"/>
                    </a:ext>
                  </a:extLst>
                </p:cNvPr>
                <p:cNvSpPr/>
                <p:nvPr/>
              </p:nvSpPr>
              <p:spPr>
                <a:xfrm>
                  <a:off x="7134984" y="2809588"/>
                  <a:ext cx="15432" cy="23623"/>
                </a:xfrm>
                <a:custGeom>
                  <a:avLst/>
                  <a:gdLst>
                    <a:gd name="connsiteX0" fmla="*/ 15433 w 15432"/>
                    <a:gd name="connsiteY0" fmla="*/ 11661 h 23623"/>
                    <a:gd name="connsiteX1" fmla="*/ 7908 w 15432"/>
                    <a:gd name="connsiteY1" fmla="*/ 23567 h 23623"/>
                    <a:gd name="connsiteX2" fmla="*/ 2 w 15432"/>
                    <a:gd name="connsiteY2" fmla="*/ 11851 h 23623"/>
                    <a:gd name="connsiteX3" fmla="*/ 7527 w 15432"/>
                    <a:gd name="connsiteY3" fmla="*/ -55 h 23623"/>
                    <a:gd name="connsiteX4" fmla="*/ 15433 w 15432"/>
                    <a:gd name="connsiteY4" fmla="*/ 11661 h 2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2" h="23623">
                      <a:moveTo>
                        <a:pt x="15433" y="11661"/>
                      </a:moveTo>
                      <a:cubicBezTo>
                        <a:pt x="15433" y="18138"/>
                        <a:pt x="12194" y="23472"/>
                        <a:pt x="7908" y="23567"/>
                      </a:cubicBezTo>
                      <a:cubicBezTo>
                        <a:pt x="3622" y="23662"/>
                        <a:pt x="97" y="18519"/>
                        <a:pt x="2" y="11851"/>
                      </a:cubicBezTo>
                      <a:cubicBezTo>
                        <a:pt x="-93" y="5184"/>
                        <a:pt x="3241" y="-55"/>
                        <a:pt x="7527" y="-55"/>
                      </a:cubicBezTo>
                      <a:cubicBezTo>
                        <a:pt x="11813" y="-55"/>
                        <a:pt x="15337" y="5470"/>
                        <a:pt x="15433" y="116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197E8C29-01E5-47E0-A3C6-8DAEE603C519}"/>
                    </a:ext>
                  </a:extLst>
                </p:cNvPr>
                <p:cNvSpPr/>
                <p:nvPr/>
              </p:nvSpPr>
              <p:spPr>
                <a:xfrm>
                  <a:off x="7144511" y="2823971"/>
                  <a:ext cx="31241" cy="62906"/>
                </a:xfrm>
                <a:custGeom>
                  <a:avLst/>
                  <a:gdLst>
                    <a:gd name="connsiteX0" fmla="*/ 30194 w 31241"/>
                    <a:gd name="connsiteY0" fmla="*/ -55 h 62906"/>
                    <a:gd name="connsiteX1" fmla="*/ 0 w 31241"/>
                    <a:gd name="connsiteY1" fmla="*/ 56238 h 62906"/>
                    <a:gd name="connsiteX2" fmla="*/ 31242 w 31241"/>
                    <a:gd name="connsiteY2" fmla="*/ 61572 h 6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241" h="62906">
                      <a:moveTo>
                        <a:pt x="30194" y="-55"/>
                      </a:moveTo>
                      <a:cubicBezTo>
                        <a:pt x="22770" y="20010"/>
                        <a:pt x="12609" y="38953"/>
                        <a:pt x="0" y="56238"/>
                      </a:cubicBezTo>
                      <a:cubicBezTo>
                        <a:pt x="9145" y="62469"/>
                        <a:pt x="20548" y="64415"/>
                        <a:pt x="31242" y="61572"/>
                      </a:cubicBezTo>
                      <a:close/>
                    </a:path>
                  </a:pathLst>
                </a:custGeom>
                <a:solidFill>
                  <a:srgbClr val="D5874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B59714B-7A84-443C-AF7D-B19D404CDB44}"/>
                    </a:ext>
                  </a:extLst>
                </p:cNvPr>
                <p:cNvSpPr/>
                <p:nvPr/>
              </p:nvSpPr>
              <p:spPr>
                <a:xfrm>
                  <a:off x="7212699" y="2774810"/>
                  <a:ext cx="35730" cy="21281"/>
                </a:xfrm>
                <a:custGeom>
                  <a:avLst/>
                  <a:gdLst>
                    <a:gd name="connsiteX0" fmla="*/ 31825 w 35730"/>
                    <a:gd name="connsiteY0" fmla="*/ 21198 h 21281"/>
                    <a:gd name="connsiteX1" fmla="*/ 34206 w 35730"/>
                    <a:gd name="connsiteY1" fmla="*/ 20627 h 21281"/>
                    <a:gd name="connsiteX2" fmla="*/ 34968 w 35730"/>
                    <a:gd name="connsiteY2" fmla="*/ 15293 h 21281"/>
                    <a:gd name="connsiteX3" fmla="*/ 3441 w 35730"/>
                    <a:gd name="connsiteY3" fmla="*/ -43 h 21281"/>
                    <a:gd name="connsiteX4" fmla="*/ 5 w 35730"/>
                    <a:gd name="connsiteY4" fmla="*/ 3751 h 21281"/>
                    <a:gd name="connsiteX5" fmla="*/ 12 w 35730"/>
                    <a:gd name="connsiteY5" fmla="*/ 3863 h 21281"/>
                    <a:gd name="connsiteX6" fmla="*/ 12 w 35730"/>
                    <a:gd name="connsiteY6" fmla="*/ 3863 h 21281"/>
                    <a:gd name="connsiteX7" fmla="*/ 4107 w 35730"/>
                    <a:gd name="connsiteY7" fmla="*/ 7292 h 21281"/>
                    <a:gd name="connsiteX8" fmla="*/ 4108 w 35730"/>
                    <a:gd name="connsiteY8" fmla="*/ 7292 h 21281"/>
                    <a:gd name="connsiteX9" fmla="*/ 28873 w 35730"/>
                    <a:gd name="connsiteY9" fmla="*/ 19674 h 21281"/>
                    <a:gd name="connsiteX10" fmla="*/ 31826 w 35730"/>
                    <a:gd name="connsiteY10" fmla="*/ 21198 h 21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730" h="21281">
                      <a:moveTo>
                        <a:pt x="31825" y="21198"/>
                      </a:moveTo>
                      <a:cubicBezTo>
                        <a:pt x="32662" y="21307"/>
                        <a:pt x="33510" y="21104"/>
                        <a:pt x="34206" y="20627"/>
                      </a:cubicBezTo>
                      <a:cubicBezTo>
                        <a:pt x="35890" y="19364"/>
                        <a:pt x="36231" y="16976"/>
                        <a:pt x="34968" y="15293"/>
                      </a:cubicBezTo>
                      <a:cubicBezTo>
                        <a:pt x="27575" y="5362"/>
                        <a:pt x="15817" y="-357"/>
                        <a:pt x="3441" y="-43"/>
                      </a:cubicBezTo>
                      <a:cubicBezTo>
                        <a:pt x="1444" y="56"/>
                        <a:pt x="-94" y="1755"/>
                        <a:pt x="5" y="3751"/>
                      </a:cubicBezTo>
                      <a:cubicBezTo>
                        <a:pt x="6" y="3789"/>
                        <a:pt x="9" y="3826"/>
                        <a:pt x="12" y="3863"/>
                      </a:cubicBezTo>
                      <a:lnTo>
                        <a:pt x="12" y="3863"/>
                      </a:lnTo>
                      <a:cubicBezTo>
                        <a:pt x="260" y="5906"/>
                        <a:pt x="2052" y="7407"/>
                        <a:pt x="4107" y="7292"/>
                      </a:cubicBezTo>
                      <a:lnTo>
                        <a:pt x="4108" y="7292"/>
                      </a:lnTo>
                      <a:cubicBezTo>
                        <a:pt x="13877" y="7184"/>
                        <a:pt x="23098" y="11794"/>
                        <a:pt x="28873" y="19674"/>
                      </a:cubicBezTo>
                      <a:cubicBezTo>
                        <a:pt x="29605" y="20567"/>
                        <a:pt x="30673" y="21119"/>
                        <a:pt x="31826" y="2119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8F2BA9F-71A4-4149-B724-FCADAE9CF982}"/>
                    </a:ext>
                  </a:extLst>
                </p:cNvPr>
                <p:cNvSpPr/>
                <p:nvPr/>
              </p:nvSpPr>
              <p:spPr>
                <a:xfrm>
                  <a:off x="7112435" y="2769262"/>
                  <a:ext cx="31827" cy="27565"/>
                </a:xfrm>
                <a:custGeom>
                  <a:avLst/>
                  <a:gdLst>
                    <a:gd name="connsiteX0" fmla="*/ 3787 w 31827"/>
                    <a:gd name="connsiteY0" fmla="*/ 27508 h 27565"/>
                    <a:gd name="connsiteX1" fmla="*/ 7311 w 31827"/>
                    <a:gd name="connsiteY1" fmla="*/ 25317 h 27565"/>
                    <a:gd name="connsiteX2" fmla="*/ 28552 w 31827"/>
                    <a:gd name="connsiteY2" fmla="*/ 7600 h 27565"/>
                    <a:gd name="connsiteX3" fmla="*/ 31791 w 31827"/>
                    <a:gd name="connsiteY3" fmla="*/ 3219 h 27565"/>
                    <a:gd name="connsiteX4" fmla="*/ 27504 w 31827"/>
                    <a:gd name="connsiteY4" fmla="*/ -20 h 27565"/>
                    <a:gd name="connsiteX5" fmla="*/ 358 w 31827"/>
                    <a:gd name="connsiteY5" fmla="*/ 22078 h 27565"/>
                    <a:gd name="connsiteX6" fmla="*/ 2168 w 31827"/>
                    <a:gd name="connsiteY6" fmla="*/ 27127 h 27565"/>
                    <a:gd name="connsiteX7" fmla="*/ 2168 w 31827"/>
                    <a:gd name="connsiteY7" fmla="*/ 27127 h 27565"/>
                    <a:gd name="connsiteX8" fmla="*/ 3788 w 31827"/>
                    <a:gd name="connsiteY8" fmla="*/ 27507 h 27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27" h="27565">
                      <a:moveTo>
                        <a:pt x="3787" y="27508"/>
                      </a:moveTo>
                      <a:cubicBezTo>
                        <a:pt x="5285" y="27514"/>
                        <a:pt x="6654" y="26662"/>
                        <a:pt x="7311" y="25317"/>
                      </a:cubicBezTo>
                      <a:cubicBezTo>
                        <a:pt x="11111" y="16325"/>
                        <a:pt x="19024" y="9725"/>
                        <a:pt x="28552" y="7600"/>
                      </a:cubicBezTo>
                      <a:cubicBezTo>
                        <a:pt x="30641" y="7259"/>
                        <a:pt x="32077" y="5316"/>
                        <a:pt x="31791" y="3219"/>
                      </a:cubicBezTo>
                      <a:cubicBezTo>
                        <a:pt x="31496" y="1144"/>
                        <a:pt x="29581" y="-302"/>
                        <a:pt x="27504" y="-20"/>
                      </a:cubicBezTo>
                      <a:cubicBezTo>
                        <a:pt x="15407" y="2508"/>
                        <a:pt x="5287" y="10746"/>
                        <a:pt x="358" y="22078"/>
                      </a:cubicBezTo>
                      <a:cubicBezTo>
                        <a:pt x="-526" y="23973"/>
                        <a:pt x="282" y="26225"/>
                        <a:pt x="2168" y="27127"/>
                      </a:cubicBezTo>
                      <a:lnTo>
                        <a:pt x="2168" y="27127"/>
                      </a:lnTo>
                      <a:cubicBezTo>
                        <a:pt x="2662" y="27401"/>
                        <a:pt x="3223" y="27533"/>
                        <a:pt x="3788" y="275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57B120E8-94BF-410E-B58B-4E2C614979E6}"/>
                    </a:ext>
                  </a:extLst>
                </p:cNvPr>
                <p:cNvSpPr/>
                <p:nvPr/>
              </p:nvSpPr>
              <p:spPr>
                <a:xfrm>
                  <a:off x="7287136" y="2712645"/>
                  <a:ext cx="99503" cy="141996"/>
                </a:xfrm>
                <a:custGeom>
                  <a:avLst/>
                  <a:gdLst>
                    <a:gd name="connsiteX0" fmla="*/ 23682 w 99503"/>
                    <a:gd name="connsiteY0" fmla="*/ 12687 h 141996"/>
                    <a:gd name="connsiteX1" fmla="*/ 49305 w 99503"/>
                    <a:gd name="connsiteY1" fmla="*/ 141941 h 141996"/>
                    <a:gd name="connsiteX2" fmla="*/ 92929 w 99503"/>
                    <a:gd name="connsiteY2" fmla="*/ 14592 h 141996"/>
                    <a:gd name="connsiteX3" fmla="*/ 23682 w 99503"/>
                    <a:gd name="connsiteY3" fmla="*/ 12687 h 141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03" h="141996">
                      <a:moveTo>
                        <a:pt x="23682" y="12687"/>
                      </a:moveTo>
                      <a:cubicBezTo>
                        <a:pt x="-13560" y="26213"/>
                        <a:pt x="-8227" y="66503"/>
                        <a:pt x="49305" y="141941"/>
                      </a:cubicBezTo>
                      <a:cubicBezTo>
                        <a:pt x="88166" y="111366"/>
                        <a:pt x="111693" y="38881"/>
                        <a:pt x="92929" y="14592"/>
                      </a:cubicBezTo>
                      <a:cubicBezTo>
                        <a:pt x="74165" y="-9697"/>
                        <a:pt x="56639" y="971"/>
                        <a:pt x="23682" y="126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F44C6F4-7B8C-497D-919B-277DCEC2D6E5}"/>
                    </a:ext>
                  </a:extLst>
                </p:cNvPr>
                <p:cNvSpPr/>
                <p:nvPr/>
              </p:nvSpPr>
              <p:spPr>
                <a:xfrm>
                  <a:off x="7307441" y="2814023"/>
                  <a:ext cx="77245" cy="95914"/>
                </a:xfrm>
                <a:custGeom>
                  <a:avLst/>
                  <a:gdLst>
                    <a:gd name="connsiteX0" fmla="*/ 75862 w 77245"/>
                    <a:gd name="connsiteY0" fmla="*/ 45326 h 95914"/>
                    <a:gd name="connsiteX1" fmla="*/ 40334 w 77245"/>
                    <a:gd name="connsiteY1" fmla="*/ 91617 h 95914"/>
                    <a:gd name="connsiteX2" fmla="*/ 44 w 77245"/>
                    <a:gd name="connsiteY2" fmla="*/ 60185 h 95914"/>
                    <a:gd name="connsiteX3" fmla="*/ 40429 w 77245"/>
                    <a:gd name="connsiteY3" fmla="*/ 177 h 95914"/>
                    <a:gd name="connsiteX4" fmla="*/ 75862 w 77245"/>
                    <a:gd name="connsiteY4" fmla="*/ 45326 h 9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245" h="95914">
                      <a:moveTo>
                        <a:pt x="75862" y="45326"/>
                      </a:moveTo>
                      <a:cubicBezTo>
                        <a:pt x="70631" y="64859"/>
                        <a:pt x="57850" y="81512"/>
                        <a:pt x="40334" y="91617"/>
                      </a:cubicBezTo>
                      <a:cubicBezTo>
                        <a:pt x="16998" y="104762"/>
                        <a:pt x="-1004" y="85426"/>
                        <a:pt x="44" y="60185"/>
                      </a:cubicBezTo>
                      <a:cubicBezTo>
                        <a:pt x="1091" y="37325"/>
                        <a:pt x="14426" y="3035"/>
                        <a:pt x="40429" y="177"/>
                      </a:cubicBezTo>
                      <a:cubicBezTo>
                        <a:pt x="66433" y="-2680"/>
                        <a:pt x="82149" y="21323"/>
                        <a:pt x="75862" y="45326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D1EFD86-B4A3-4724-9E3C-B8946C3DFCEC}"/>
                    </a:ext>
                  </a:extLst>
                </p:cNvPr>
                <p:cNvSpPr/>
                <p:nvPr/>
              </p:nvSpPr>
              <p:spPr>
                <a:xfrm>
                  <a:off x="7183183" y="2898837"/>
                  <a:ext cx="52768" cy="25362"/>
                </a:xfrm>
                <a:custGeom>
                  <a:avLst/>
                  <a:gdLst>
                    <a:gd name="connsiteX0" fmla="*/ 52769 w 52768"/>
                    <a:gd name="connsiteY0" fmla="*/ -55 h 25362"/>
                    <a:gd name="connsiteX1" fmla="*/ 0 w 52768"/>
                    <a:gd name="connsiteY1" fmla="*/ 24996 h 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768" h="25362">
                      <a:moveTo>
                        <a:pt x="52769" y="-55"/>
                      </a:moveTo>
                      <a:cubicBezTo>
                        <a:pt x="41271" y="17533"/>
                        <a:pt x="20896" y="27205"/>
                        <a:pt x="0" y="24996"/>
                      </a:cubicBezTo>
                    </a:path>
                  </a:pathLst>
                </a:custGeom>
                <a:noFill/>
                <a:ln w="5048" cap="rnd">
                  <a:solidFill>
                    <a:srgbClr val="2632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31A58BD-F7D8-4937-AC64-8EE99334BC9C}"/>
                    </a:ext>
                  </a:extLst>
                </p:cNvPr>
                <p:cNvSpPr/>
                <p:nvPr/>
              </p:nvSpPr>
              <p:spPr>
                <a:xfrm>
                  <a:off x="7083659" y="2617033"/>
                  <a:ext cx="329266" cy="181728"/>
                </a:xfrm>
                <a:custGeom>
                  <a:avLst/>
                  <a:gdLst>
                    <a:gd name="connsiteX0" fmla="*/ 145815 w 329266"/>
                    <a:gd name="connsiteY0" fmla="*/ 95535 h 181728"/>
                    <a:gd name="connsiteX1" fmla="*/ 235255 w 329266"/>
                    <a:gd name="connsiteY1" fmla="*/ 181260 h 181728"/>
                    <a:gd name="connsiteX2" fmla="*/ 329267 w 329266"/>
                    <a:gd name="connsiteY2" fmla="*/ 138493 h 181728"/>
                    <a:gd name="connsiteX3" fmla="*/ 310217 w 329266"/>
                    <a:gd name="connsiteY3" fmla="*/ 140017 h 181728"/>
                    <a:gd name="connsiteX4" fmla="*/ 310217 w 329266"/>
                    <a:gd name="connsiteY4" fmla="*/ 63817 h 181728"/>
                    <a:gd name="connsiteX5" fmla="*/ 153150 w 329266"/>
                    <a:gd name="connsiteY5" fmla="*/ 6667 h 181728"/>
                    <a:gd name="connsiteX6" fmla="*/ 44755 w 329266"/>
                    <a:gd name="connsiteY6" fmla="*/ 17145 h 181728"/>
                    <a:gd name="connsiteX7" fmla="*/ 654 w 329266"/>
                    <a:gd name="connsiteY7" fmla="*/ 116205 h 181728"/>
                    <a:gd name="connsiteX8" fmla="*/ 23229 w 329266"/>
                    <a:gd name="connsiteY8" fmla="*/ 63436 h 181728"/>
                    <a:gd name="connsiteX9" fmla="*/ 38754 w 329266"/>
                    <a:gd name="connsiteY9" fmla="*/ 170878 h 181728"/>
                    <a:gd name="connsiteX10" fmla="*/ 145815 w 329266"/>
                    <a:gd name="connsiteY10" fmla="*/ 95535 h 1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9266" h="181728">
                      <a:moveTo>
                        <a:pt x="145815" y="95535"/>
                      </a:moveTo>
                      <a:cubicBezTo>
                        <a:pt x="145815" y="95535"/>
                        <a:pt x="157817" y="175926"/>
                        <a:pt x="235255" y="181260"/>
                      </a:cubicBezTo>
                      <a:cubicBezTo>
                        <a:pt x="312693" y="186594"/>
                        <a:pt x="329267" y="138493"/>
                        <a:pt x="329267" y="138493"/>
                      </a:cubicBezTo>
                      <a:cubicBezTo>
                        <a:pt x="322956" y="139411"/>
                        <a:pt x="316593" y="139920"/>
                        <a:pt x="310217" y="140017"/>
                      </a:cubicBezTo>
                      <a:cubicBezTo>
                        <a:pt x="310217" y="140017"/>
                        <a:pt x="332791" y="101060"/>
                        <a:pt x="310217" y="63817"/>
                      </a:cubicBezTo>
                      <a:cubicBezTo>
                        <a:pt x="287643" y="26574"/>
                        <a:pt x="210395" y="-13240"/>
                        <a:pt x="153150" y="6667"/>
                      </a:cubicBezTo>
                      <a:cubicBezTo>
                        <a:pt x="117137" y="-5100"/>
                        <a:pt x="77847" y="-1302"/>
                        <a:pt x="44755" y="17145"/>
                      </a:cubicBezTo>
                      <a:cubicBezTo>
                        <a:pt x="-8871" y="48291"/>
                        <a:pt x="654" y="116205"/>
                        <a:pt x="654" y="116205"/>
                      </a:cubicBezTo>
                      <a:cubicBezTo>
                        <a:pt x="654" y="116205"/>
                        <a:pt x="-1727" y="74961"/>
                        <a:pt x="23229" y="63436"/>
                      </a:cubicBezTo>
                      <a:cubicBezTo>
                        <a:pt x="23229" y="63436"/>
                        <a:pt x="-7632" y="148304"/>
                        <a:pt x="38754" y="170878"/>
                      </a:cubicBezTo>
                      <a:cubicBezTo>
                        <a:pt x="38659" y="170592"/>
                        <a:pt x="43231" y="87153"/>
                        <a:pt x="145815" y="9553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FFA481A-6E75-41C7-B882-6250035B6C9E}"/>
                    </a:ext>
                  </a:extLst>
                </p:cNvPr>
                <p:cNvSpPr/>
                <p:nvPr/>
              </p:nvSpPr>
              <p:spPr>
                <a:xfrm>
                  <a:off x="6654591" y="3424377"/>
                  <a:ext cx="443152" cy="143210"/>
                </a:xfrm>
                <a:custGeom>
                  <a:avLst/>
                  <a:gdLst>
                    <a:gd name="connsiteX0" fmla="*/ 443153 w 443152"/>
                    <a:gd name="connsiteY0" fmla="*/ 47905 h 143210"/>
                    <a:gd name="connsiteX1" fmla="*/ 151307 w 443152"/>
                    <a:gd name="connsiteY1" fmla="*/ 40095 h 143210"/>
                    <a:gd name="connsiteX2" fmla="*/ 56057 w 443152"/>
                    <a:gd name="connsiteY2" fmla="*/ -5 h 143210"/>
                    <a:gd name="connsiteX3" fmla="*/ 145 w 443152"/>
                    <a:gd name="connsiteY3" fmla="*/ 70861 h 143210"/>
                    <a:gd name="connsiteX4" fmla="*/ 115493 w 443152"/>
                    <a:gd name="connsiteY4" fmla="*/ 120105 h 143210"/>
                    <a:gd name="connsiteX5" fmla="*/ 151021 w 443152"/>
                    <a:gd name="connsiteY5" fmla="*/ 106865 h 143210"/>
                    <a:gd name="connsiteX6" fmla="*/ 432961 w 443152"/>
                    <a:gd name="connsiteY6" fmla="*/ 143155 h 143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3152" h="143210">
                      <a:moveTo>
                        <a:pt x="443153" y="47905"/>
                      </a:moveTo>
                      <a:cubicBezTo>
                        <a:pt x="443153" y="47905"/>
                        <a:pt x="166928" y="41619"/>
                        <a:pt x="151307" y="40095"/>
                      </a:cubicBezTo>
                      <a:cubicBezTo>
                        <a:pt x="135686" y="38571"/>
                        <a:pt x="70249" y="1995"/>
                        <a:pt x="56057" y="-5"/>
                      </a:cubicBezTo>
                      <a:cubicBezTo>
                        <a:pt x="41865" y="-2006"/>
                        <a:pt x="4812" y="57145"/>
                        <a:pt x="145" y="70861"/>
                      </a:cubicBezTo>
                      <a:cubicBezTo>
                        <a:pt x="-4522" y="84577"/>
                        <a:pt x="104920" y="121724"/>
                        <a:pt x="115493" y="120105"/>
                      </a:cubicBezTo>
                      <a:cubicBezTo>
                        <a:pt x="127733" y="116844"/>
                        <a:pt x="139631" y="112410"/>
                        <a:pt x="151021" y="106865"/>
                      </a:cubicBezTo>
                      <a:lnTo>
                        <a:pt x="432961" y="143155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C8118CBF-A2BD-4866-AEF3-70474D0B6230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CDE8920-49FD-4EE5-AA32-7F3314364D9C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C0EC373D-D4D8-4943-B182-B10F4E9A51F6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428625" cy="38100"/>
                </a:xfrm>
                <a:custGeom>
                  <a:avLst/>
                  <a:gdLst>
                    <a:gd name="connsiteX0" fmla="*/ 0 w 428625"/>
                    <a:gd name="connsiteY0" fmla="*/ -55 h 38100"/>
                    <a:gd name="connsiteX1" fmla="*/ 0 w 428625"/>
                    <a:gd name="connsiteY1" fmla="*/ 25186 h 38100"/>
                    <a:gd name="connsiteX2" fmla="*/ 20479 w 428625"/>
                    <a:gd name="connsiteY2" fmla="*/ 38045 h 38100"/>
                    <a:gd name="connsiteX3" fmla="*/ 408622 w 428625"/>
                    <a:gd name="connsiteY3" fmla="*/ 38045 h 38100"/>
                    <a:gd name="connsiteX4" fmla="*/ 428625 w 428625"/>
                    <a:gd name="connsiteY4" fmla="*/ 25186 h 38100"/>
                    <a:gd name="connsiteX5" fmla="*/ 428625 w 428625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8625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408622" y="38045"/>
                      </a:lnTo>
                      <a:cubicBezTo>
                        <a:pt x="416243" y="38045"/>
                        <a:pt x="428625" y="32711"/>
                        <a:pt x="428625" y="25186"/>
                      </a:cubicBezTo>
                      <a:lnTo>
                        <a:pt x="428625" y="-5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D5996A2-6B62-4577-91DB-3B8F1371385F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0BF85D53-A641-4D7E-9F56-5BF8E34B3989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195FF037-7329-489B-83C6-16FB639340F5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78158" cy="352496"/>
                </a:xfrm>
                <a:custGeom>
                  <a:avLst/>
                  <a:gdLst>
                    <a:gd name="connsiteX0" fmla="*/ 459 w 478158"/>
                    <a:gd name="connsiteY0" fmla="*/ 14399 h 352496"/>
                    <a:gd name="connsiteX1" fmla="*/ 70563 w 478158"/>
                    <a:gd name="connsiteY1" fmla="*/ 333391 h 352496"/>
                    <a:gd name="connsiteX2" fmla="*/ 93328 w 478158"/>
                    <a:gd name="connsiteY2" fmla="*/ 352441 h 352496"/>
                    <a:gd name="connsiteX3" fmla="*/ 462993 w 478158"/>
                    <a:gd name="connsiteY3" fmla="*/ 352441 h 352496"/>
                    <a:gd name="connsiteX4" fmla="*/ 478090 w 478158"/>
                    <a:gd name="connsiteY4" fmla="*/ 334337 h 352496"/>
                    <a:gd name="connsiteX5" fmla="*/ 477471 w 478158"/>
                    <a:gd name="connsiteY5" fmla="*/ 331105 h 352496"/>
                    <a:gd name="connsiteX6" fmla="*/ 407462 w 478158"/>
                    <a:gd name="connsiteY6" fmla="*/ 15637 h 352496"/>
                    <a:gd name="connsiteX7" fmla="*/ 384697 w 478158"/>
                    <a:gd name="connsiteY7" fmla="*/ 16 h 352496"/>
                    <a:gd name="connsiteX8" fmla="*/ 14937 w 478158"/>
                    <a:gd name="connsiteY8" fmla="*/ 16 h 352496"/>
                    <a:gd name="connsiteX9" fmla="*/ 459 w 478158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8158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62993" y="352441"/>
                      </a:lnTo>
                      <a:cubicBezTo>
                        <a:pt x="472161" y="351611"/>
                        <a:pt x="478920" y="343505"/>
                        <a:pt x="478090" y="334337"/>
                      </a:cubicBezTo>
                      <a:cubicBezTo>
                        <a:pt x="477991" y="333242"/>
                        <a:pt x="477783" y="332159"/>
                        <a:pt x="477471" y="331105"/>
                      </a:cubicBezTo>
                      <a:lnTo>
                        <a:pt x="407462" y="15637"/>
                      </a:lnTo>
                      <a:cubicBezTo>
                        <a:pt x="404523" y="5702"/>
                        <a:pt x="395025" y="-815"/>
                        <a:pt x="384697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4209057-0B78-4C9B-BC73-78E10AAD41DF}"/>
                    </a:ext>
                  </a:extLst>
                </p:cNvPr>
                <p:cNvSpPr/>
                <p:nvPr/>
              </p:nvSpPr>
              <p:spPr>
                <a:xfrm>
                  <a:off x="6384948" y="3338988"/>
                  <a:ext cx="66890" cy="85725"/>
                </a:xfrm>
                <a:custGeom>
                  <a:avLst/>
                  <a:gdLst>
                    <a:gd name="connsiteX0" fmla="*/ 41855 w 66890"/>
                    <a:gd name="connsiteY0" fmla="*/ 85670 h 85725"/>
                    <a:gd name="connsiteX1" fmla="*/ 1088 w 66890"/>
                    <a:gd name="connsiteY1" fmla="*/ 42998 h 85725"/>
                    <a:gd name="connsiteX2" fmla="*/ 25377 w 66890"/>
                    <a:gd name="connsiteY2" fmla="*/ -55 h 85725"/>
                    <a:gd name="connsiteX3" fmla="*/ 34902 w 66890"/>
                    <a:gd name="connsiteY3" fmla="*/ 1850 h 85725"/>
                    <a:gd name="connsiteX4" fmla="*/ 65287 w 66890"/>
                    <a:gd name="connsiteY4" fmla="*/ 40807 h 85725"/>
                    <a:gd name="connsiteX5" fmla="*/ 65763 w 66890"/>
                    <a:gd name="connsiteY5" fmla="*/ 42712 h 85725"/>
                    <a:gd name="connsiteX6" fmla="*/ 41855 w 66890"/>
                    <a:gd name="connsiteY6" fmla="*/ 85670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890" h="85725">
                      <a:moveTo>
                        <a:pt x="41855" y="85670"/>
                      </a:moveTo>
                      <a:cubicBezTo>
                        <a:pt x="24043" y="85670"/>
                        <a:pt x="5755" y="66620"/>
                        <a:pt x="1088" y="42998"/>
                      </a:cubicBezTo>
                      <a:cubicBezTo>
                        <a:pt x="-3579" y="19376"/>
                        <a:pt x="7184" y="-55"/>
                        <a:pt x="25377" y="-55"/>
                      </a:cubicBezTo>
                      <a:cubicBezTo>
                        <a:pt x="28639" y="14"/>
                        <a:pt x="31864" y="659"/>
                        <a:pt x="34902" y="1850"/>
                      </a:cubicBezTo>
                      <a:cubicBezTo>
                        <a:pt x="38251" y="18932"/>
                        <a:pt x="49534" y="33399"/>
                        <a:pt x="65287" y="40807"/>
                      </a:cubicBezTo>
                      <a:cubicBezTo>
                        <a:pt x="65490" y="41430"/>
                        <a:pt x="65649" y="42067"/>
                        <a:pt x="65763" y="42712"/>
                      </a:cubicBezTo>
                      <a:cubicBezTo>
                        <a:pt x="70525" y="66620"/>
                        <a:pt x="59762" y="85670"/>
                        <a:pt x="41855" y="856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549A655C-5D1F-4B41-99D3-2136DD403625}"/>
                    </a:ext>
                  </a:extLst>
                </p:cNvPr>
                <p:cNvSpPr/>
                <p:nvPr/>
              </p:nvSpPr>
              <p:spPr>
                <a:xfrm>
                  <a:off x="7344407" y="3203542"/>
                  <a:ext cx="181381" cy="292530"/>
                </a:xfrm>
                <a:custGeom>
                  <a:avLst/>
                  <a:gdLst>
                    <a:gd name="connsiteX0" fmla="*/ 180342 w 181381"/>
                    <a:gd name="connsiteY0" fmla="*/ 158060 h 292530"/>
                    <a:gd name="connsiteX1" fmla="*/ 180342 w 181381"/>
                    <a:gd name="connsiteY1" fmla="*/ 158060 h 292530"/>
                    <a:gd name="connsiteX2" fmla="*/ 24608 w 181381"/>
                    <a:gd name="connsiteY2" fmla="*/ 292363 h 292530"/>
                    <a:gd name="connsiteX3" fmla="*/ 89474 w 181381"/>
                    <a:gd name="connsiteY3" fmla="*/ 60048 h 292530"/>
                    <a:gd name="connsiteX4" fmla="*/ 95855 w 181381"/>
                    <a:gd name="connsiteY4" fmla="*/ 75002 h 292530"/>
                    <a:gd name="connsiteX5" fmla="*/ 177580 w 181381"/>
                    <a:gd name="connsiteY5" fmla="*/ -55 h 292530"/>
                    <a:gd name="connsiteX6" fmla="*/ 180342 w 181381"/>
                    <a:gd name="connsiteY6" fmla="*/ 158060 h 2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1381" h="292530">
                      <a:moveTo>
                        <a:pt x="180342" y="158060"/>
                      </a:moveTo>
                      <a:cubicBezTo>
                        <a:pt x="180342" y="158060"/>
                        <a:pt x="180342" y="158060"/>
                        <a:pt x="180342" y="158060"/>
                      </a:cubicBezTo>
                      <a:cubicBezTo>
                        <a:pt x="139289" y="224735"/>
                        <a:pt x="81854" y="295696"/>
                        <a:pt x="24608" y="292363"/>
                      </a:cubicBezTo>
                      <a:cubicBezTo>
                        <a:pt x="-35304" y="288838"/>
                        <a:pt x="25085" y="166537"/>
                        <a:pt x="89474" y="60048"/>
                      </a:cubicBezTo>
                      <a:cubicBezTo>
                        <a:pt x="91870" y="64913"/>
                        <a:pt x="94001" y="69905"/>
                        <a:pt x="95855" y="75002"/>
                      </a:cubicBezTo>
                      <a:cubicBezTo>
                        <a:pt x="110429" y="115769"/>
                        <a:pt x="154910" y="65477"/>
                        <a:pt x="177580" y="-55"/>
                      </a:cubicBezTo>
                      <a:cubicBezTo>
                        <a:pt x="181439" y="52558"/>
                        <a:pt x="182361" y="105345"/>
                        <a:pt x="180342" y="15806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6AA5C28E-D73A-4B9F-8AB4-B453C18BCBA7}"/>
                    </a:ext>
                  </a:extLst>
                </p:cNvPr>
                <p:cNvSpPr/>
                <p:nvPr/>
              </p:nvSpPr>
              <p:spPr>
                <a:xfrm>
                  <a:off x="7031164" y="3107149"/>
                  <a:ext cx="506001" cy="488915"/>
                </a:xfrm>
                <a:custGeom>
                  <a:avLst/>
                  <a:gdLst>
                    <a:gd name="connsiteX0" fmla="*/ 463296 w 506001"/>
                    <a:gd name="connsiteY0" fmla="*/ -55 h 488915"/>
                    <a:gd name="connsiteX1" fmla="*/ 279559 w 506001"/>
                    <a:gd name="connsiteY1" fmla="*/ 472766 h 488915"/>
                    <a:gd name="connsiteX2" fmla="*/ 0 w 506001"/>
                    <a:gd name="connsiteY2" fmla="*/ 466765 h 488915"/>
                    <a:gd name="connsiteX3" fmla="*/ 12573 w 506001"/>
                    <a:gd name="connsiteY3" fmla="*/ 348560 h 488915"/>
                    <a:gd name="connsiteX4" fmla="*/ 204788 w 506001"/>
                    <a:gd name="connsiteY4" fmla="*/ 351322 h 488915"/>
                    <a:gd name="connsiteX5" fmla="*/ 356140 w 506001"/>
                    <a:gd name="connsiteY5" fmla="*/ 103196 h 488915"/>
                    <a:gd name="connsiteX6" fmla="*/ 463296 w 506001"/>
                    <a:gd name="connsiteY6" fmla="*/ -55 h 488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6001" h="488915">
                      <a:moveTo>
                        <a:pt x="463296" y="-55"/>
                      </a:moveTo>
                      <a:cubicBezTo>
                        <a:pt x="604552" y="50809"/>
                        <a:pt x="356616" y="433333"/>
                        <a:pt x="279559" y="472766"/>
                      </a:cubicBezTo>
                      <a:cubicBezTo>
                        <a:pt x="202502" y="512200"/>
                        <a:pt x="0" y="466765"/>
                        <a:pt x="0" y="466765"/>
                      </a:cubicBezTo>
                      <a:lnTo>
                        <a:pt x="12573" y="348560"/>
                      </a:lnTo>
                      <a:cubicBezTo>
                        <a:pt x="12573" y="348560"/>
                        <a:pt x="172879" y="359418"/>
                        <a:pt x="204788" y="351322"/>
                      </a:cubicBezTo>
                      <a:cubicBezTo>
                        <a:pt x="236696" y="343226"/>
                        <a:pt x="312515" y="179872"/>
                        <a:pt x="356140" y="103196"/>
                      </a:cubicBezTo>
                      <a:cubicBezTo>
                        <a:pt x="380350" y="58547"/>
                        <a:pt x="417780" y="22481"/>
                        <a:pt x="463296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821EB856-AB21-43D1-BA06-9EBD05766EE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B423F2C-F67F-433D-8483-7AC20AF7BC17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52596A5E-2468-4E42-8836-0E3C915AE067}"/>
                    </a:ext>
                  </a:extLst>
                </p:cNvPr>
                <p:cNvSpPr/>
                <p:nvPr/>
              </p:nvSpPr>
              <p:spPr>
                <a:xfrm>
                  <a:off x="6673698" y="4929981"/>
                  <a:ext cx="216490" cy="128747"/>
                </a:xfrm>
                <a:custGeom>
                  <a:avLst/>
                  <a:gdLst>
                    <a:gd name="connsiteX0" fmla="*/ 104101 w 216490"/>
                    <a:gd name="connsiteY0" fmla="*/ 23249 h 128747"/>
                    <a:gd name="connsiteX1" fmla="*/ 186778 w 216490"/>
                    <a:gd name="connsiteY1" fmla="*/ 199 h 128747"/>
                    <a:gd name="connsiteX2" fmla="*/ 193636 w 216490"/>
                    <a:gd name="connsiteY2" fmla="*/ 3627 h 128747"/>
                    <a:gd name="connsiteX3" fmla="*/ 193636 w 216490"/>
                    <a:gd name="connsiteY3" fmla="*/ 3628 h 128747"/>
                    <a:gd name="connsiteX4" fmla="*/ 216019 w 216490"/>
                    <a:gd name="connsiteY4" fmla="*/ 68017 h 128747"/>
                    <a:gd name="connsiteX5" fmla="*/ 206494 w 216490"/>
                    <a:gd name="connsiteY5" fmla="*/ 84685 h 128747"/>
                    <a:gd name="connsiteX6" fmla="*/ 126770 w 216490"/>
                    <a:gd name="connsiteY6" fmla="*/ 104307 h 128747"/>
                    <a:gd name="connsiteX7" fmla="*/ 28853 w 216490"/>
                    <a:gd name="connsiteY7" fmla="*/ 128405 h 128747"/>
                    <a:gd name="connsiteX8" fmla="*/ 7422 w 216490"/>
                    <a:gd name="connsiteY8" fmla="*/ 96115 h 128747"/>
                    <a:gd name="connsiteX9" fmla="*/ 92290 w 216490"/>
                    <a:gd name="connsiteY9" fmla="*/ 30964 h 128747"/>
                    <a:gd name="connsiteX10" fmla="*/ 104101 w 216490"/>
                    <a:gd name="connsiteY10" fmla="*/ 23249 h 12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490" h="128747">
                      <a:moveTo>
                        <a:pt x="104101" y="23249"/>
                      </a:moveTo>
                      <a:lnTo>
                        <a:pt x="186778" y="199"/>
                      </a:lnTo>
                      <a:cubicBezTo>
                        <a:pt x="189614" y="-689"/>
                        <a:pt x="192644" y="826"/>
                        <a:pt x="193636" y="3627"/>
                      </a:cubicBezTo>
                      <a:lnTo>
                        <a:pt x="193636" y="3628"/>
                      </a:lnTo>
                      <a:lnTo>
                        <a:pt x="216019" y="68017"/>
                      </a:lnTo>
                      <a:cubicBezTo>
                        <a:pt x="217965" y="75246"/>
                        <a:pt x="213711" y="82691"/>
                        <a:pt x="206494" y="84685"/>
                      </a:cubicBezTo>
                      <a:cubicBezTo>
                        <a:pt x="177443" y="92210"/>
                        <a:pt x="163251" y="94210"/>
                        <a:pt x="126770" y="104307"/>
                      </a:cubicBezTo>
                      <a:cubicBezTo>
                        <a:pt x="104386" y="110498"/>
                        <a:pt x="60762" y="124786"/>
                        <a:pt x="28853" y="128405"/>
                      </a:cubicBezTo>
                      <a:cubicBezTo>
                        <a:pt x="-3056" y="132025"/>
                        <a:pt x="-5723" y="100401"/>
                        <a:pt x="7422" y="96115"/>
                      </a:cubicBezTo>
                      <a:cubicBezTo>
                        <a:pt x="38664" y="85638"/>
                        <a:pt x="76097" y="53062"/>
                        <a:pt x="92290" y="30964"/>
                      </a:cubicBezTo>
                      <a:cubicBezTo>
                        <a:pt x="95254" y="27145"/>
                        <a:pt x="99412" y="24428"/>
                        <a:pt x="104101" y="232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CF9BBA2-A6D9-4C96-921B-06CA3ACB3F97}"/>
                    </a:ext>
                  </a:extLst>
                </p:cNvPr>
                <p:cNvSpPr/>
                <p:nvPr/>
              </p:nvSpPr>
              <p:spPr>
                <a:xfrm>
                  <a:off x="6910834" y="4980537"/>
                  <a:ext cx="42415" cy="37550"/>
                </a:xfrm>
                <a:custGeom>
                  <a:avLst/>
                  <a:gdLst>
                    <a:gd name="connsiteX0" fmla="*/ 42415 w 42415"/>
                    <a:gd name="connsiteY0" fmla="*/ 31938 h 37550"/>
                    <a:gd name="connsiteX1" fmla="*/ 42415 w 42415"/>
                    <a:gd name="connsiteY1" fmla="*/ 31938 h 37550"/>
                    <a:gd name="connsiteX2" fmla="*/ 32890 w 42415"/>
                    <a:gd name="connsiteY2" fmla="*/ 2125 h 37550"/>
                    <a:gd name="connsiteX3" fmla="*/ 24318 w 42415"/>
                    <a:gd name="connsiteY3" fmla="*/ 125 h 37550"/>
                    <a:gd name="connsiteX4" fmla="*/ 17841 w 42415"/>
                    <a:gd name="connsiteY4" fmla="*/ 5840 h 37550"/>
                    <a:gd name="connsiteX5" fmla="*/ 25366 w 42415"/>
                    <a:gd name="connsiteY5" fmla="*/ 23366 h 37550"/>
                    <a:gd name="connsiteX6" fmla="*/ 4220 w 42415"/>
                    <a:gd name="connsiteY6" fmla="*/ 19460 h 37550"/>
                    <a:gd name="connsiteX7" fmla="*/ 315 w 42415"/>
                    <a:gd name="connsiteY7" fmla="*/ 24794 h 37550"/>
                    <a:gd name="connsiteX8" fmla="*/ 3172 w 42415"/>
                    <a:gd name="connsiteY8" fmla="*/ 34319 h 37550"/>
                    <a:gd name="connsiteX9" fmla="*/ 17650 w 42415"/>
                    <a:gd name="connsiteY9" fmla="*/ 37177 h 37550"/>
                    <a:gd name="connsiteX10" fmla="*/ 37653 w 42415"/>
                    <a:gd name="connsiteY10" fmla="*/ 33176 h 37550"/>
                    <a:gd name="connsiteX11" fmla="*/ 38320 w 42415"/>
                    <a:gd name="connsiteY11" fmla="*/ 33176 h 37550"/>
                    <a:gd name="connsiteX12" fmla="*/ 38320 w 42415"/>
                    <a:gd name="connsiteY12" fmla="*/ 32605 h 37550"/>
                    <a:gd name="connsiteX13" fmla="*/ 40225 w 42415"/>
                    <a:gd name="connsiteY13" fmla="*/ 31938 h 37550"/>
                    <a:gd name="connsiteX14" fmla="*/ 41844 w 42415"/>
                    <a:gd name="connsiteY14" fmla="*/ 31938 h 37550"/>
                    <a:gd name="connsiteX15" fmla="*/ 21365 w 42415"/>
                    <a:gd name="connsiteY15" fmla="*/ 6221 h 37550"/>
                    <a:gd name="connsiteX16" fmla="*/ 24508 w 42415"/>
                    <a:gd name="connsiteY16" fmla="*/ 3363 h 37550"/>
                    <a:gd name="connsiteX17" fmla="*/ 25366 w 42415"/>
                    <a:gd name="connsiteY17" fmla="*/ 3363 h 37550"/>
                    <a:gd name="connsiteX18" fmla="*/ 29271 w 42415"/>
                    <a:gd name="connsiteY18" fmla="*/ 4792 h 37550"/>
                    <a:gd name="connsiteX19" fmla="*/ 35748 w 42415"/>
                    <a:gd name="connsiteY19" fmla="*/ 28128 h 37550"/>
                    <a:gd name="connsiteX20" fmla="*/ 34224 w 42415"/>
                    <a:gd name="connsiteY20" fmla="*/ 27271 h 37550"/>
                    <a:gd name="connsiteX21" fmla="*/ 21365 w 42415"/>
                    <a:gd name="connsiteY21" fmla="*/ 6221 h 37550"/>
                    <a:gd name="connsiteX22" fmla="*/ 5744 w 42415"/>
                    <a:gd name="connsiteY22" fmla="*/ 31462 h 37550"/>
                    <a:gd name="connsiteX23" fmla="*/ 4315 w 42415"/>
                    <a:gd name="connsiteY23" fmla="*/ 25271 h 37550"/>
                    <a:gd name="connsiteX24" fmla="*/ 6220 w 42415"/>
                    <a:gd name="connsiteY24" fmla="*/ 22699 h 37550"/>
                    <a:gd name="connsiteX25" fmla="*/ 33366 w 42415"/>
                    <a:gd name="connsiteY25" fmla="*/ 31081 h 37550"/>
                    <a:gd name="connsiteX26" fmla="*/ 5744 w 42415"/>
                    <a:gd name="connsiteY26" fmla="*/ 31843 h 37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415" h="37550">
                      <a:moveTo>
                        <a:pt x="42415" y="31938"/>
                      </a:moveTo>
                      <a:lnTo>
                        <a:pt x="42415" y="31938"/>
                      </a:lnTo>
                      <a:cubicBezTo>
                        <a:pt x="42415" y="30605"/>
                        <a:pt x="41082" y="8983"/>
                        <a:pt x="32890" y="2125"/>
                      </a:cubicBezTo>
                      <a:cubicBezTo>
                        <a:pt x="30433" y="299"/>
                        <a:pt x="27329" y="-425"/>
                        <a:pt x="24318" y="125"/>
                      </a:cubicBezTo>
                      <a:cubicBezTo>
                        <a:pt x="21147" y="421"/>
                        <a:pt x="18530" y="2731"/>
                        <a:pt x="17841" y="5840"/>
                      </a:cubicBezTo>
                      <a:cubicBezTo>
                        <a:pt x="18181" y="12392"/>
                        <a:pt x="20849" y="18607"/>
                        <a:pt x="25366" y="23366"/>
                      </a:cubicBezTo>
                      <a:cubicBezTo>
                        <a:pt x="18993" y="19626"/>
                        <a:pt x="11509" y="18244"/>
                        <a:pt x="4220" y="19460"/>
                      </a:cubicBezTo>
                      <a:cubicBezTo>
                        <a:pt x="2114" y="20480"/>
                        <a:pt x="650" y="22478"/>
                        <a:pt x="315" y="24794"/>
                      </a:cubicBezTo>
                      <a:cubicBezTo>
                        <a:pt x="-597" y="28254"/>
                        <a:pt x="507" y="31933"/>
                        <a:pt x="3172" y="34319"/>
                      </a:cubicBezTo>
                      <a:cubicBezTo>
                        <a:pt x="7469" y="37056"/>
                        <a:pt x="12637" y="38076"/>
                        <a:pt x="17650" y="37177"/>
                      </a:cubicBezTo>
                      <a:cubicBezTo>
                        <a:pt x="24450" y="36617"/>
                        <a:pt x="31161" y="35275"/>
                        <a:pt x="37653" y="33176"/>
                      </a:cubicBezTo>
                      <a:cubicBezTo>
                        <a:pt x="37863" y="33278"/>
                        <a:pt x="38109" y="33278"/>
                        <a:pt x="38320" y="33176"/>
                      </a:cubicBezTo>
                      <a:lnTo>
                        <a:pt x="38320" y="32605"/>
                      </a:lnTo>
                      <a:cubicBezTo>
                        <a:pt x="38320" y="32605"/>
                        <a:pt x="40129" y="32605"/>
                        <a:pt x="40225" y="31938"/>
                      </a:cubicBezTo>
                      <a:cubicBezTo>
                        <a:pt x="40320" y="31271"/>
                        <a:pt x="41844" y="31938"/>
                        <a:pt x="41844" y="31938"/>
                      </a:cubicBezTo>
                      <a:close/>
                      <a:moveTo>
                        <a:pt x="21365" y="6221"/>
                      </a:moveTo>
                      <a:cubicBezTo>
                        <a:pt x="21365" y="5173"/>
                        <a:pt x="22032" y="3839"/>
                        <a:pt x="24508" y="3363"/>
                      </a:cubicBezTo>
                      <a:lnTo>
                        <a:pt x="25366" y="3363"/>
                      </a:lnTo>
                      <a:cubicBezTo>
                        <a:pt x="26816" y="3230"/>
                        <a:pt x="28249" y="3754"/>
                        <a:pt x="29271" y="4792"/>
                      </a:cubicBezTo>
                      <a:cubicBezTo>
                        <a:pt x="34129" y="8792"/>
                        <a:pt x="35462" y="20889"/>
                        <a:pt x="35748" y="28128"/>
                      </a:cubicBezTo>
                      <a:lnTo>
                        <a:pt x="34224" y="27271"/>
                      </a:lnTo>
                      <a:cubicBezTo>
                        <a:pt x="27593" y="21987"/>
                        <a:pt x="23039" y="14533"/>
                        <a:pt x="21365" y="6221"/>
                      </a:cubicBezTo>
                      <a:close/>
                      <a:moveTo>
                        <a:pt x="5744" y="31462"/>
                      </a:moveTo>
                      <a:cubicBezTo>
                        <a:pt x="4252" y="29772"/>
                        <a:pt x="3714" y="27443"/>
                        <a:pt x="4315" y="25271"/>
                      </a:cubicBezTo>
                      <a:cubicBezTo>
                        <a:pt x="4434" y="24130"/>
                        <a:pt x="5164" y="23145"/>
                        <a:pt x="6220" y="22699"/>
                      </a:cubicBezTo>
                      <a:cubicBezTo>
                        <a:pt x="11078" y="20413"/>
                        <a:pt x="24127" y="26032"/>
                        <a:pt x="33366" y="31081"/>
                      </a:cubicBezTo>
                      <a:cubicBezTo>
                        <a:pt x="19650" y="34796"/>
                        <a:pt x="9554" y="34796"/>
                        <a:pt x="5744" y="3184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61B0D69-B6A8-4C65-B5BE-4EC4D7F88869}"/>
                    </a:ext>
                  </a:extLst>
                </p:cNvPr>
                <p:cNvSpPr/>
                <p:nvPr/>
              </p:nvSpPr>
              <p:spPr>
                <a:xfrm>
                  <a:off x="6835410" y="4997911"/>
                  <a:ext cx="219793" cy="93560"/>
                </a:xfrm>
                <a:custGeom>
                  <a:avLst/>
                  <a:gdLst>
                    <a:gd name="connsiteX0" fmla="*/ 119649 w 219793"/>
                    <a:gd name="connsiteY0" fmla="*/ 5325 h 93560"/>
                    <a:gd name="connsiteX1" fmla="*/ 205374 w 219793"/>
                    <a:gd name="connsiteY1" fmla="*/ -9 h 93560"/>
                    <a:gd name="connsiteX2" fmla="*/ 211355 w 219793"/>
                    <a:gd name="connsiteY2" fmla="*/ 4587 h 93560"/>
                    <a:gd name="connsiteX3" fmla="*/ 211375 w 219793"/>
                    <a:gd name="connsiteY3" fmla="*/ 4753 h 93560"/>
                    <a:gd name="connsiteX4" fmla="*/ 211375 w 219793"/>
                    <a:gd name="connsiteY4" fmla="*/ 4753 h 93560"/>
                    <a:gd name="connsiteX5" fmla="*/ 219757 w 219793"/>
                    <a:gd name="connsiteY5" fmla="*/ 72381 h 93560"/>
                    <a:gd name="connsiteX6" fmla="*/ 207435 w 219793"/>
                    <a:gd name="connsiteY6" fmla="*/ 86658 h 93560"/>
                    <a:gd name="connsiteX7" fmla="*/ 207279 w 219793"/>
                    <a:gd name="connsiteY7" fmla="*/ 86668 h 93560"/>
                    <a:gd name="connsiteX8" fmla="*/ 125269 w 219793"/>
                    <a:gd name="connsiteY8" fmla="*/ 89335 h 93560"/>
                    <a:gd name="connsiteX9" fmla="*/ 24494 w 219793"/>
                    <a:gd name="connsiteY9" fmla="*/ 92478 h 93560"/>
                    <a:gd name="connsiteX10" fmla="*/ 10302 w 219793"/>
                    <a:gd name="connsiteY10" fmla="*/ 56379 h 93560"/>
                    <a:gd name="connsiteX11" fmla="*/ 106790 w 219793"/>
                    <a:gd name="connsiteY11" fmla="*/ 10373 h 93560"/>
                    <a:gd name="connsiteX12" fmla="*/ 119649 w 219793"/>
                    <a:gd name="connsiteY12" fmla="*/ 5325 h 9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793" h="93560">
                      <a:moveTo>
                        <a:pt x="119649" y="5325"/>
                      </a:moveTo>
                      <a:lnTo>
                        <a:pt x="205374" y="-9"/>
                      </a:lnTo>
                      <a:cubicBezTo>
                        <a:pt x="208295" y="-392"/>
                        <a:pt x="210973" y="1666"/>
                        <a:pt x="211355" y="4587"/>
                      </a:cubicBezTo>
                      <a:cubicBezTo>
                        <a:pt x="211363" y="4642"/>
                        <a:pt x="211369" y="4698"/>
                        <a:pt x="211375" y="4753"/>
                      </a:cubicBezTo>
                      <a:lnTo>
                        <a:pt x="211375" y="4753"/>
                      </a:lnTo>
                      <a:lnTo>
                        <a:pt x="219757" y="72381"/>
                      </a:lnTo>
                      <a:cubicBezTo>
                        <a:pt x="220297" y="79725"/>
                        <a:pt x="214780" y="86118"/>
                        <a:pt x="207435" y="86658"/>
                      </a:cubicBezTo>
                      <a:cubicBezTo>
                        <a:pt x="207383" y="86661"/>
                        <a:pt x="207331" y="86665"/>
                        <a:pt x="207279" y="86668"/>
                      </a:cubicBezTo>
                      <a:cubicBezTo>
                        <a:pt x="177370" y="88097"/>
                        <a:pt x="162988" y="87240"/>
                        <a:pt x="125269" y="89335"/>
                      </a:cubicBezTo>
                      <a:cubicBezTo>
                        <a:pt x="102123" y="90669"/>
                        <a:pt x="56498" y="95622"/>
                        <a:pt x="24494" y="92478"/>
                      </a:cubicBezTo>
                      <a:cubicBezTo>
                        <a:pt x="-7510" y="89335"/>
                        <a:pt x="-3509" y="57903"/>
                        <a:pt x="10302" y="56379"/>
                      </a:cubicBezTo>
                      <a:cubicBezTo>
                        <a:pt x="42973" y="52664"/>
                        <a:pt x="86502" y="28661"/>
                        <a:pt x="106790" y="10373"/>
                      </a:cubicBezTo>
                      <a:cubicBezTo>
                        <a:pt x="110398" y="7311"/>
                        <a:pt x="114921" y="5535"/>
                        <a:pt x="119649" y="53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aphic 5">
                <a:extLst>
                  <a:ext uri="{FF2B5EF4-FFF2-40B4-BE49-F238E27FC236}">
                    <a16:creationId xmlns:a16="http://schemas.microsoft.com/office/drawing/2014/main" id="{517A59A5-D3E5-4693-92CF-48424CAC4818}"/>
                  </a:ext>
                </a:extLst>
              </p:cNvPr>
              <p:cNvGrpSpPr/>
              <p:nvPr/>
            </p:nvGrpSpPr>
            <p:grpSpPr>
              <a:xfrm>
                <a:off x="5921406" y="3563682"/>
                <a:ext cx="1362075" cy="1527905"/>
                <a:chOff x="5921406" y="3563682"/>
                <a:chExt cx="1362075" cy="1527905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7666094E-2532-4834-86CD-CD05C14D8CE8}"/>
                    </a:ext>
                  </a:extLst>
                </p:cNvPr>
                <p:cNvSpPr/>
                <p:nvPr/>
              </p:nvSpPr>
              <p:spPr>
                <a:xfrm>
                  <a:off x="6563772" y="3631882"/>
                  <a:ext cx="77438" cy="1459706"/>
                </a:xfrm>
                <a:custGeom>
                  <a:avLst/>
                  <a:gdLst>
                    <a:gd name="connsiteX0" fmla="*/ 9525 w 77438"/>
                    <a:gd name="connsiteY0" fmla="*/ 1459706 h 1459706"/>
                    <a:gd name="connsiteX1" fmla="*/ 67818 w 77438"/>
                    <a:gd name="connsiteY1" fmla="*/ 1459706 h 1459706"/>
                    <a:gd name="connsiteX2" fmla="*/ 77438 w 77438"/>
                    <a:gd name="connsiteY2" fmla="*/ 0 h 1459706"/>
                    <a:gd name="connsiteX3" fmla="*/ 0 w 77438"/>
                    <a:gd name="connsiteY3" fmla="*/ 0 h 1459706"/>
                    <a:gd name="connsiteX4" fmla="*/ 9525 w 77438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1459706">
                      <a:moveTo>
                        <a:pt x="9525" y="1459706"/>
                      </a:moveTo>
                      <a:lnTo>
                        <a:pt x="67818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9525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D84EA013-73F7-46BC-B173-8D80AFEEFFD0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1457324"/>
                </a:xfrm>
                <a:custGeom>
                  <a:avLst/>
                  <a:gdLst>
                    <a:gd name="connsiteX0" fmla="*/ 0 w 77438"/>
                    <a:gd name="connsiteY0" fmla="*/ 0 h 1457324"/>
                    <a:gd name="connsiteX1" fmla="*/ 1524 w 77438"/>
                    <a:gd name="connsiteY1" fmla="*/ 235458 h 1457324"/>
                    <a:gd name="connsiteX2" fmla="*/ 9525 w 77438"/>
                    <a:gd name="connsiteY2" fmla="*/ 1457325 h 1457324"/>
                    <a:gd name="connsiteX3" fmla="*/ 67913 w 77438"/>
                    <a:gd name="connsiteY3" fmla="*/ 1457325 h 1457324"/>
                    <a:gd name="connsiteX4" fmla="*/ 75914 w 77438"/>
                    <a:gd name="connsiteY4" fmla="*/ 235458 h 1457324"/>
                    <a:gd name="connsiteX5" fmla="*/ 77438 w 77438"/>
                    <a:gd name="connsiteY5" fmla="*/ 0 h 1457324"/>
                    <a:gd name="connsiteX6" fmla="*/ 0 w 77438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38" h="1457324">
                      <a:moveTo>
                        <a:pt x="0" y="0"/>
                      </a:moveTo>
                      <a:lnTo>
                        <a:pt x="1524" y="235458"/>
                      </a:lnTo>
                      <a:lnTo>
                        <a:pt x="9525" y="1457325"/>
                      </a:lnTo>
                      <a:lnTo>
                        <a:pt x="67913" y="1457325"/>
                      </a:lnTo>
                      <a:lnTo>
                        <a:pt x="75914" y="235458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39CD181-3579-41CA-B75B-154008356A54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238125"/>
                </a:xfrm>
                <a:custGeom>
                  <a:avLst/>
                  <a:gdLst>
                    <a:gd name="connsiteX0" fmla="*/ 0 w 77438"/>
                    <a:gd name="connsiteY0" fmla="*/ 0 h 238125"/>
                    <a:gd name="connsiteX1" fmla="*/ 1524 w 77438"/>
                    <a:gd name="connsiteY1" fmla="*/ 238125 h 238125"/>
                    <a:gd name="connsiteX2" fmla="*/ 75914 w 77438"/>
                    <a:gd name="connsiteY2" fmla="*/ 238125 h 238125"/>
                    <a:gd name="connsiteX3" fmla="*/ 77438 w 77438"/>
                    <a:gd name="connsiteY3" fmla="*/ 0 h 238125"/>
                    <a:gd name="connsiteX4" fmla="*/ 0 w 77438"/>
                    <a:gd name="connsiteY4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238125">
                      <a:moveTo>
                        <a:pt x="0" y="0"/>
                      </a:moveTo>
                      <a:lnTo>
                        <a:pt x="1524" y="238125"/>
                      </a:lnTo>
                      <a:lnTo>
                        <a:pt x="75914" y="238125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E10F69B-0D9C-4419-86D9-10FC5ABE52E9}"/>
                    </a:ext>
                  </a:extLst>
                </p:cNvPr>
                <p:cNvSpPr/>
                <p:nvPr/>
              </p:nvSpPr>
              <p:spPr>
                <a:xfrm>
                  <a:off x="5953791" y="3631882"/>
                  <a:ext cx="163163" cy="1459706"/>
                </a:xfrm>
                <a:custGeom>
                  <a:avLst/>
                  <a:gdLst>
                    <a:gd name="connsiteX0" fmla="*/ 0 w 163163"/>
                    <a:gd name="connsiteY0" fmla="*/ 1459706 h 1459706"/>
                    <a:gd name="connsiteX1" fmla="*/ 58293 w 163163"/>
                    <a:gd name="connsiteY1" fmla="*/ 1459706 h 1459706"/>
                    <a:gd name="connsiteX2" fmla="*/ 163163 w 163163"/>
                    <a:gd name="connsiteY2" fmla="*/ 0 h 1459706"/>
                    <a:gd name="connsiteX3" fmla="*/ 85725 w 163163"/>
                    <a:gd name="connsiteY3" fmla="*/ 0 h 1459706"/>
                    <a:gd name="connsiteX4" fmla="*/ 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0" y="1459706"/>
                      </a:moveTo>
                      <a:lnTo>
                        <a:pt x="58293" y="1459706"/>
                      </a:lnTo>
                      <a:lnTo>
                        <a:pt x="163163" y="0"/>
                      </a:lnTo>
                      <a:lnTo>
                        <a:pt x="85725" y="0"/>
                      </a:lnTo>
                      <a:lnTo>
                        <a:pt x="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3FF788F-1E28-419B-BD8E-9982CCD30F61}"/>
                    </a:ext>
                  </a:extLst>
                </p:cNvPr>
                <p:cNvSpPr/>
                <p:nvPr/>
              </p:nvSpPr>
              <p:spPr>
                <a:xfrm>
                  <a:off x="5953696" y="3634263"/>
                  <a:ext cx="163258" cy="1457324"/>
                </a:xfrm>
                <a:custGeom>
                  <a:avLst/>
                  <a:gdLst>
                    <a:gd name="connsiteX0" fmla="*/ 0 w 163258"/>
                    <a:gd name="connsiteY0" fmla="*/ 1457325 h 1457324"/>
                    <a:gd name="connsiteX1" fmla="*/ 58388 w 163258"/>
                    <a:gd name="connsiteY1" fmla="*/ 1457325 h 1457324"/>
                    <a:gd name="connsiteX2" fmla="*/ 158115 w 163258"/>
                    <a:gd name="connsiteY2" fmla="*/ 70104 h 1457324"/>
                    <a:gd name="connsiteX3" fmla="*/ 163259 w 163258"/>
                    <a:gd name="connsiteY3" fmla="*/ 0 h 1457324"/>
                    <a:gd name="connsiteX4" fmla="*/ 85820 w 163258"/>
                    <a:gd name="connsiteY4" fmla="*/ 0 h 1457324"/>
                    <a:gd name="connsiteX5" fmla="*/ 81629 w 163258"/>
                    <a:gd name="connsiteY5" fmla="*/ 70104 h 1457324"/>
                    <a:gd name="connsiteX6" fmla="*/ 0 w 163258"/>
                    <a:gd name="connsiteY6" fmla="*/ 1457325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258" h="1457324">
                      <a:moveTo>
                        <a:pt x="0" y="1457325"/>
                      </a:moveTo>
                      <a:lnTo>
                        <a:pt x="58388" y="1457325"/>
                      </a:lnTo>
                      <a:lnTo>
                        <a:pt x="158115" y="70104"/>
                      </a:lnTo>
                      <a:lnTo>
                        <a:pt x="163259" y="0"/>
                      </a:lnTo>
                      <a:lnTo>
                        <a:pt x="85820" y="0"/>
                      </a:lnTo>
                      <a:lnTo>
                        <a:pt x="81629" y="70104"/>
                      </a:lnTo>
                      <a:lnTo>
                        <a:pt x="0" y="145732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2E94E063-56A7-4522-A026-21A67DBCE37F}"/>
                    </a:ext>
                  </a:extLst>
                </p:cNvPr>
                <p:cNvSpPr/>
                <p:nvPr/>
              </p:nvSpPr>
              <p:spPr>
                <a:xfrm>
                  <a:off x="6035325" y="3634263"/>
                  <a:ext cx="81629" cy="66675"/>
                </a:xfrm>
                <a:custGeom>
                  <a:avLst/>
                  <a:gdLst>
                    <a:gd name="connsiteX0" fmla="*/ 0 w 81629"/>
                    <a:gd name="connsiteY0" fmla="*/ 66675 h 66675"/>
                    <a:gd name="connsiteX1" fmla="*/ 76486 w 81629"/>
                    <a:gd name="connsiteY1" fmla="*/ 66675 h 66675"/>
                    <a:gd name="connsiteX2" fmla="*/ 81629 w 81629"/>
                    <a:gd name="connsiteY2" fmla="*/ 0 h 66675"/>
                    <a:gd name="connsiteX3" fmla="*/ 4191 w 81629"/>
                    <a:gd name="connsiteY3" fmla="*/ 0 h 66675"/>
                    <a:gd name="connsiteX4" fmla="*/ 0 w 81629"/>
                    <a:gd name="connsiteY4" fmla="*/ 66675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0" y="66675"/>
                      </a:moveTo>
                      <a:lnTo>
                        <a:pt x="76486" y="66675"/>
                      </a:lnTo>
                      <a:lnTo>
                        <a:pt x="81629" y="0"/>
                      </a:lnTo>
                      <a:lnTo>
                        <a:pt x="4191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80F06240-85A4-4CEB-B156-67466C1064AC}"/>
                    </a:ext>
                  </a:extLst>
                </p:cNvPr>
                <p:cNvSpPr/>
                <p:nvPr/>
              </p:nvSpPr>
              <p:spPr>
                <a:xfrm>
                  <a:off x="7087933" y="3631882"/>
                  <a:ext cx="163163" cy="1459706"/>
                </a:xfrm>
                <a:custGeom>
                  <a:avLst/>
                  <a:gdLst>
                    <a:gd name="connsiteX0" fmla="*/ 104870 w 163163"/>
                    <a:gd name="connsiteY0" fmla="*/ 1459706 h 1459706"/>
                    <a:gd name="connsiteX1" fmla="*/ 163163 w 163163"/>
                    <a:gd name="connsiteY1" fmla="*/ 1459706 h 1459706"/>
                    <a:gd name="connsiteX2" fmla="*/ 77438 w 163163"/>
                    <a:gd name="connsiteY2" fmla="*/ 0 h 1459706"/>
                    <a:gd name="connsiteX3" fmla="*/ 0 w 163163"/>
                    <a:gd name="connsiteY3" fmla="*/ 0 h 1459706"/>
                    <a:gd name="connsiteX4" fmla="*/ 10487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104870" y="1459706"/>
                      </a:moveTo>
                      <a:lnTo>
                        <a:pt x="163163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10487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3D97F980-B93F-4A12-90D5-5D32D02E07E1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163163" cy="1457324"/>
                </a:xfrm>
                <a:custGeom>
                  <a:avLst/>
                  <a:gdLst>
                    <a:gd name="connsiteX0" fmla="*/ 0 w 163163"/>
                    <a:gd name="connsiteY0" fmla="*/ 0 h 1457324"/>
                    <a:gd name="connsiteX1" fmla="*/ 5143 w 163163"/>
                    <a:gd name="connsiteY1" fmla="*/ 70104 h 1457324"/>
                    <a:gd name="connsiteX2" fmla="*/ 104870 w 163163"/>
                    <a:gd name="connsiteY2" fmla="*/ 1457325 h 1457324"/>
                    <a:gd name="connsiteX3" fmla="*/ 163163 w 163163"/>
                    <a:gd name="connsiteY3" fmla="*/ 1457325 h 1457324"/>
                    <a:gd name="connsiteX4" fmla="*/ 81629 w 163163"/>
                    <a:gd name="connsiteY4" fmla="*/ 70104 h 1457324"/>
                    <a:gd name="connsiteX5" fmla="*/ 77438 w 163163"/>
                    <a:gd name="connsiteY5" fmla="*/ 0 h 1457324"/>
                    <a:gd name="connsiteX6" fmla="*/ 0 w 163163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163" h="1457324">
                      <a:moveTo>
                        <a:pt x="0" y="0"/>
                      </a:moveTo>
                      <a:lnTo>
                        <a:pt x="5143" y="70104"/>
                      </a:lnTo>
                      <a:lnTo>
                        <a:pt x="104870" y="1457325"/>
                      </a:lnTo>
                      <a:lnTo>
                        <a:pt x="163163" y="1457325"/>
                      </a:lnTo>
                      <a:lnTo>
                        <a:pt x="81629" y="70104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DCA70D4-6E06-407E-A0B7-8578747BA809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81629" cy="66675"/>
                </a:xfrm>
                <a:custGeom>
                  <a:avLst/>
                  <a:gdLst>
                    <a:gd name="connsiteX0" fmla="*/ 77438 w 81629"/>
                    <a:gd name="connsiteY0" fmla="*/ 0 h 66675"/>
                    <a:gd name="connsiteX1" fmla="*/ 0 w 81629"/>
                    <a:gd name="connsiteY1" fmla="*/ 0 h 66675"/>
                    <a:gd name="connsiteX2" fmla="*/ 5143 w 81629"/>
                    <a:gd name="connsiteY2" fmla="*/ 66675 h 66675"/>
                    <a:gd name="connsiteX3" fmla="*/ 81629 w 81629"/>
                    <a:gd name="connsiteY3" fmla="*/ 66675 h 66675"/>
                    <a:gd name="connsiteX4" fmla="*/ 77438 w 81629"/>
                    <a:gd name="connsiteY4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77438" y="0"/>
                      </a:moveTo>
                      <a:lnTo>
                        <a:pt x="0" y="0"/>
                      </a:lnTo>
                      <a:lnTo>
                        <a:pt x="5143" y="66675"/>
                      </a:lnTo>
                      <a:lnTo>
                        <a:pt x="81629" y="66675"/>
                      </a:lnTo>
                      <a:lnTo>
                        <a:pt x="77438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855F1B8-CE0E-48B9-BADC-FA97C2142EB2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84A19E1F-B0F6-49E7-9C10-265D202D273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7CD08E8D-E127-4800-A02E-FC153547ECE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7" cy="36575"/>
                </a:xfrm>
                <a:custGeom>
                  <a:avLst/>
                  <a:gdLst>
                    <a:gd name="connsiteX0" fmla="*/ 0 w 1248537"/>
                    <a:gd name="connsiteY0" fmla="*/ -55 h 36575"/>
                    <a:gd name="connsiteX1" fmla="*/ 1248537 w 1248537"/>
                    <a:gd name="connsiteY1" fmla="*/ -55 h 36575"/>
                    <a:gd name="connsiteX2" fmla="*/ 1248537 w 1248537"/>
                    <a:gd name="connsiteY2" fmla="*/ 36521 h 36575"/>
                    <a:gd name="connsiteX3" fmla="*/ 0 w 1248537"/>
                    <a:gd name="connsiteY3" fmla="*/ 36521 h 3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537" h="36575">
                      <a:moveTo>
                        <a:pt x="0" y="-55"/>
                      </a:moveTo>
                      <a:lnTo>
                        <a:pt x="1248537" y="-55"/>
                      </a:lnTo>
                      <a:lnTo>
                        <a:pt x="1248537" y="36521"/>
                      </a:lnTo>
                      <a:lnTo>
                        <a:pt x="0" y="36521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E5ED0BD-A4D0-415B-9784-F3B3C75D1C8F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CBE4857A-299F-4237-8014-ABDBDF5A96F9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85909B85-484A-4FDB-9B08-802299587D81}"/>
                </a:ext>
              </a:extLst>
            </p:cNvPr>
            <p:cNvGrpSpPr/>
            <p:nvPr/>
          </p:nvGrpSpPr>
          <p:grpSpPr>
            <a:xfrm>
              <a:off x="6250494" y="1710685"/>
              <a:ext cx="5891929" cy="4119676"/>
              <a:chOff x="6250494" y="1734503"/>
              <a:chExt cx="5891929" cy="4119676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9D9766B3-32C7-4897-9057-84E4C084E079}"/>
                  </a:ext>
                </a:extLst>
              </p:cNvPr>
              <p:cNvGrpSpPr/>
              <p:nvPr/>
            </p:nvGrpSpPr>
            <p:grpSpPr>
              <a:xfrm>
                <a:off x="6250494" y="3423371"/>
                <a:ext cx="5891928" cy="694305"/>
                <a:chOff x="6250494" y="3423371"/>
                <a:chExt cx="5891928" cy="694305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0DEBC2B-0805-4144-843B-DA90C55BFE96}"/>
                    </a:ext>
                  </a:extLst>
                </p:cNvPr>
                <p:cNvSpPr txBox="1"/>
                <p:nvPr/>
              </p:nvSpPr>
              <p:spPr>
                <a:xfrm>
                  <a:off x="7099385" y="3478136"/>
                  <a:ext cx="50430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It offers online data storage, infrastructure and application. 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FAD945F2-B372-4881-B90B-65994059CC58}"/>
                    </a:ext>
                  </a:extLst>
                </p:cNvPr>
                <p:cNvGrpSpPr/>
                <p:nvPr/>
              </p:nvGrpSpPr>
              <p:grpSpPr>
                <a:xfrm>
                  <a:off x="6250494" y="3423371"/>
                  <a:ext cx="694305" cy="694305"/>
                  <a:chOff x="5906975" y="3377634"/>
                  <a:chExt cx="763735" cy="7637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F2F8A56-375A-4657-A21B-47AD9A64814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3377634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320647D8-A550-4058-9A99-D76036AE1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2632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58336603-1CCD-423D-B639-670B48D14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6" name="Picture 2" descr="Cloud data free icon">
                    <a:extLst>
                      <a:ext uri="{FF2B5EF4-FFF2-40B4-BE49-F238E27FC236}">
                        <a16:creationId xmlns:a16="http://schemas.microsoft.com/office/drawing/2014/main" id="{385E4DB2-6A10-45BE-96CC-C8A86FF21B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585" y="3570244"/>
                    <a:ext cx="378514" cy="378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25D425CE-8CD7-4709-BB8A-774D44EDB04D}"/>
                  </a:ext>
                </a:extLst>
              </p:cNvPr>
              <p:cNvGrpSpPr/>
              <p:nvPr/>
            </p:nvGrpSpPr>
            <p:grpSpPr>
              <a:xfrm>
                <a:off x="6250494" y="1734503"/>
                <a:ext cx="5891927" cy="694305"/>
                <a:chOff x="6250494" y="1734503"/>
                <a:chExt cx="5891927" cy="694305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47FDE05-DD84-457B-BF4E-049959A8ADAC}"/>
                    </a:ext>
                  </a:extLst>
                </p:cNvPr>
                <p:cNvSpPr txBox="1"/>
                <p:nvPr/>
              </p:nvSpPr>
              <p:spPr>
                <a:xfrm>
                  <a:off x="7099385" y="1789268"/>
                  <a:ext cx="504303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refers to manipulating, configuring, and accessing the applications online.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036D38E-D54E-412C-BB14-20C188B63624}"/>
                    </a:ext>
                  </a:extLst>
                </p:cNvPr>
                <p:cNvGrpSpPr/>
                <p:nvPr/>
              </p:nvGrpSpPr>
              <p:grpSpPr>
                <a:xfrm>
                  <a:off x="6250494" y="1734503"/>
                  <a:ext cx="694305" cy="694305"/>
                  <a:chOff x="5906975" y="2166543"/>
                  <a:chExt cx="763735" cy="76373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122A7FB6-91CC-4723-B798-43C62561001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2166543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E013E002-8EAF-4444-90E6-523581060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D36EAC7D-1468-46D3-9A44-750595D53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8" name="Picture 4" descr="Cloud network free icon">
                    <a:extLst>
                      <a:ext uri="{FF2B5EF4-FFF2-40B4-BE49-F238E27FC236}">
                        <a16:creationId xmlns:a16="http://schemas.microsoft.com/office/drawing/2014/main" id="{64CD61B5-F1AA-4277-98DF-CD50E3C12C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2340228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A7366226-7624-4D35-A4B8-CD75101C308B}"/>
                  </a:ext>
                </a:extLst>
              </p:cNvPr>
              <p:cNvGrpSpPr/>
              <p:nvPr/>
            </p:nvGrpSpPr>
            <p:grpSpPr>
              <a:xfrm>
                <a:off x="6250494" y="5023182"/>
                <a:ext cx="5891929" cy="830997"/>
                <a:chOff x="6250494" y="5023182"/>
                <a:chExt cx="5891929" cy="830997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7ABB5C1-925E-48AF-8349-52C587CCD658}"/>
                    </a:ext>
                  </a:extLst>
                </p:cNvPr>
                <p:cNvSpPr txBox="1"/>
                <p:nvPr/>
              </p:nvSpPr>
              <p:spPr>
                <a:xfrm>
                  <a:off x="7099385" y="5023182"/>
                  <a:ext cx="504303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is both a combination of software and hardware based computing resources delivered as a network service.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6616582D-5B86-441F-902D-BD292160BE8D}"/>
                    </a:ext>
                  </a:extLst>
                </p:cNvPr>
                <p:cNvGrpSpPr/>
                <p:nvPr/>
              </p:nvGrpSpPr>
              <p:grpSpPr>
                <a:xfrm>
                  <a:off x="6250494" y="5091528"/>
                  <a:ext cx="694305" cy="694305"/>
                  <a:chOff x="5906975" y="4499568"/>
                  <a:chExt cx="763735" cy="763735"/>
                </a:xfrm>
              </p:grpSpPr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D9D1C0FA-33A2-4248-A70D-B6CBAD807875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4499568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2EAA25C9-18FF-4688-8034-8EC4EA8C1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9E7DD24B-A1C3-46C5-8101-37A8193EB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0" name="Picture 6" descr="Cloud computing free icon">
                    <a:extLst>
                      <a:ext uri="{FF2B5EF4-FFF2-40B4-BE49-F238E27FC236}">
                        <a16:creationId xmlns:a16="http://schemas.microsoft.com/office/drawing/2014/main" id="{8F89496C-5BAB-468C-8343-A8E3D78B6E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4673253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C609C20-B2F2-41D6-8D31-C1928731B8B6}"/>
              </a:ext>
            </a:extLst>
          </p:cNvPr>
          <p:cNvSpPr/>
          <p:nvPr/>
        </p:nvSpPr>
        <p:spPr>
          <a:xfrm>
            <a:off x="0" y="6725797"/>
            <a:ext cx="9160030" cy="132203"/>
          </a:xfrm>
          <a:prstGeom prst="rect">
            <a:avLst/>
          </a:prstGeom>
          <a:solidFill>
            <a:srgbClr val="4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2776DFE-0084-4545-8775-D3FFCA0014EE}"/>
              </a:ext>
            </a:extLst>
          </p:cNvPr>
          <p:cNvSpPr/>
          <p:nvPr/>
        </p:nvSpPr>
        <p:spPr>
          <a:xfrm>
            <a:off x="8307253" y="6725797"/>
            <a:ext cx="3884747" cy="132203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5DFE7-BEA0-4778-A59C-72BB16EA8405}"/>
              </a:ext>
            </a:extLst>
          </p:cNvPr>
          <p:cNvSpPr txBox="1"/>
          <p:nvPr/>
        </p:nvSpPr>
        <p:spPr>
          <a:xfrm>
            <a:off x="0" y="3185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Cloud Computing PowerPoint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DA43378-AACF-42BB-97C3-74836EC6FD94}"/>
              </a:ext>
            </a:extLst>
          </p:cNvPr>
          <p:cNvGrpSpPr/>
          <p:nvPr/>
        </p:nvGrpSpPr>
        <p:grpSpPr>
          <a:xfrm>
            <a:off x="49577" y="1309756"/>
            <a:ext cx="12092846" cy="4723231"/>
            <a:chOff x="49577" y="1408908"/>
            <a:chExt cx="12092846" cy="472323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734011-3D37-4133-BB19-AF9C44B9F4FB}"/>
                </a:ext>
              </a:extLst>
            </p:cNvPr>
            <p:cNvGrpSpPr/>
            <p:nvPr/>
          </p:nvGrpSpPr>
          <p:grpSpPr>
            <a:xfrm>
              <a:off x="49577" y="1408908"/>
              <a:ext cx="6338888" cy="4723231"/>
              <a:chOff x="3714750" y="1653063"/>
              <a:chExt cx="4762500" cy="3548633"/>
            </a:xfrm>
          </p:grpSpPr>
          <p:grpSp>
            <p:nvGrpSpPr>
              <p:cNvPr id="8" name="Graphic 5">
                <a:extLst>
                  <a:ext uri="{FF2B5EF4-FFF2-40B4-BE49-F238E27FC236}">
                    <a16:creationId xmlns:a16="http://schemas.microsoft.com/office/drawing/2014/main" id="{D4A48B1C-FC18-4CB8-977C-DBACAAB46081}"/>
                  </a:ext>
                </a:extLst>
              </p:cNvPr>
              <p:cNvGrpSpPr/>
              <p:nvPr/>
            </p:nvGrpSpPr>
            <p:grpSpPr>
              <a:xfrm>
                <a:off x="3714750" y="1653063"/>
                <a:ext cx="4762500" cy="3300031"/>
                <a:chOff x="3714750" y="1653063"/>
                <a:chExt cx="4762500" cy="3300031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C032DCF-3709-4D0C-85EA-D4355D4CFA2F}"/>
                    </a:ext>
                  </a:extLst>
                </p:cNvPr>
                <p:cNvSpPr/>
                <p:nvPr/>
              </p:nvSpPr>
              <p:spPr>
                <a:xfrm>
                  <a:off x="3714750" y="4771548"/>
                  <a:ext cx="4762500" cy="2381"/>
                </a:xfrm>
                <a:custGeom>
                  <a:avLst/>
                  <a:gdLst>
                    <a:gd name="connsiteX0" fmla="*/ 0 w 4762500"/>
                    <a:gd name="connsiteY0" fmla="*/ 0 h 2381"/>
                    <a:gd name="connsiteX1" fmla="*/ 4762500 w 4762500"/>
                    <a:gd name="connsiteY1" fmla="*/ 0 h 2381"/>
                    <a:gd name="connsiteX2" fmla="*/ 4762500 w 4762500"/>
                    <a:gd name="connsiteY2" fmla="*/ 2381 h 2381"/>
                    <a:gd name="connsiteX3" fmla="*/ 0 w 47625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00" h="2381">
                      <a:moveTo>
                        <a:pt x="0" y="0"/>
                      </a:moveTo>
                      <a:lnTo>
                        <a:pt x="4762500" y="0"/>
                      </a:lnTo>
                      <a:lnTo>
                        <a:pt x="4762500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D26EBCD-62DC-44C4-BCB1-2CEECBA7CFEC}"/>
                    </a:ext>
                  </a:extLst>
                </p:cNvPr>
                <p:cNvSpPr/>
                <p:nvPr/>
              </p:nvSpPr>
              <p:spPr>
                <a:xfrm>
                  <a:off x="7684579" y="4924805"/>
                  <a:ext cx="315468" cy="2381"/>
                </a:xfrm>
                <a:custGeom>
                  <a:avLst/>
                  <a:gdLst>
                    <a:gd name="connsiteX0" fmla="*/ 0 w 315468"/>
                    <a:gd name="connsiteY0" fmla="*/ 0 h 2381"/>
                    <a:gd name="connsiteX1" fmla="*/ 315468 w 315468"/>
                    <a:gd name="connsiteY1" fmla="*/ 0 h 2381"/>
                    <a:gd name="connsiteX2" fmla="*/ 315468 w 315468"/>
                    <a:gd name="connsiteY2" fmla="*/ 2381 h 2381"/>
                    <a:gd name="connsiteX3" fmla="*/ 0 w 315468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468" h="2381">
                      <a:moveTo>
                        <a:pt x="0" y="0"/>
                      </a:moveTo>
                      <a:lnTo>
                        <a:pt x="315468" y="0"/>
                      </a:lnTo>
                      <a:lnTo>
                        <a:pt x="315468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3EEB58-0EC0-4D79-85D1-0C4AD0D688FB}"/>
                    </a:ext>
                  </a:extLst>
                </p:cNvPr>
                <p:cNvSpPr/>
                <p:nvPr/>
              </p:nvSpPr>
              <p:spPr>
                <a:xfrm>
                  <a:off x="6786848" y="4950713"/>
                  <a:ext cx="82772" cy="2381"/>
                </a:xfrm>
                <a:custGeom>
                  <a:avLst/>
                  <a:gdLst>
                    <a:gd name="connsiteX0" fmla="*/ 0 w 82772"/>
                    <a:gd name="connsiteY0" fmla="*/ 0 h 2381"/>
                    <a:gd name="connsiteX1" fmla="*/ 82772 w 82772"/>
                    <a:gd name="connsiteY1" fmla="*/ 0 h 2381"/>
                    <a:gd name="connsiteX2" fmla="*/ 82772 w 82772"/>
                    <a:gd name="connsiteY2" fmla="*/ 2381 h 2381"/>
                    <a:gd name="connsiteX3" fmla="*/ 0 w 8277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772" h="2381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DA28770-EC16-463B-B27B-FDB8ED4B3081}"/>
                    </a:ext>
                  </a:extLst>
                </p:cNvPr>
                <p:cNvSpPr/>
                <p:nvPr/>
              </p:nvSpPr>
              <p:spPr>
                <a:xfrm>
                  <a:off x="7492269" y="4836413"/>
                  <a:ext cx="182784" cy="2381"/>
                </a:xfrm>
                <a:custGeom>
                  <a:avLst/>
                  <a:gdLst>
                    <a:gd name="connsiteX0" fmla="*/ 0 w 182784"/>
                    <a:gd name="connsiteY0" fmla="*/ 0 h 2381"/>
                    <a:gd name="connsiteX1" fmla="*/ 182785 w 182784"/>
                    <a:gd name="connsiteY1" fmla="*/ 0 h 2381"/>
                    <a:gd name="connsiteX2" fmla="*/ 182785 w 182784"/>
                    <a:gd name="connsiteY2" fmla="*/ 2381 h 2381"/>
                    <a:gd name="connsiteX3" fmla="*/ 0 w 1827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784" h="2381">
                      <a:moveTo>
                        <a:pt x="0" y="0"/>
                      </a:moveTo>
                      <a:lnTo>
                        <a:pt x="182785" y="0"/>
                      </a:lnTo>
                      <a:lnTo>
                        <a:pt x="1827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4B4BF495-E30B-4B9E-979F-835E9017433E}"/>
                    </a:ext>
                  </a:extLst>
                </p:cNvPr>
                <p:cNvSpPr/>
                <p:nvPr/>
              </p:nvSpPr>
              <p:spPr>
                <a:xfrm>
                  <a:off x="4214431" y="4852415"/>
                  <a:ext cx="411384" cy="2381"/>
                </a:xfrm>
                <a:custGeom>
                  <a:avLst/>
                  <a:gdLst>
                    <a:gd name="connsiteX0" fmla="*/ 0 w 411384"/>
                    <a:gd name="connsiteY0" fmla="*/ 0 h 2381"/>
                    <a:gd name="connsiteX1" fmla="*/ 411385 w 411384"/>
                    <a:gd name="connsiteY1" fmla="*/ 0 h 2381"/>
                    <a:gd name="connsiteX2" fmla="*/ 411385 w 411384"/>
                    <a:gd name="connsiteY2" fmla="*/ 2381 h 2381"/>
                    <a:gd name="connsiteX3" fmla="*/ 0 w 4113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384" h="2381">
                      <a:moveTo>
                        <a:pt x="0" y="0"/>
                      </a:moveTo>
                      <a:lnTo>
                        <a:pt x="411385" y="0"/>
                      </a:lnTo>
                      <a:lnTo>
                        <a:pt x="4113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4C1CE16-EDC6-4D7D-BC2D-4F6164BA746C}"/>
                    </a:ext>
                  </a:extLst>
                </p:cNvPr>
                <p:cNvSpPr/>
                <p:nvPr/>
              </p:nvSpPr>
              <p:spPr>
                <a:xfrm>
                  <a:off x="4710684" y="4852415"/>
                  <a:ext cx="60293" cy="2381"/>
                </a:xfrm>
                <a:custGeom>
                  <a:avLst/>
                  <a:gdLst>
                    <a:gd name="connsiteX0" fmla="*/ 0 w 60293"/>
                    <a:gd name="connsiteY0" fmla="*/ 0 h 2381"/>
                    <a:gd name="connsiteX1" fmla="*/ 60293 w 60293"/>
                    <a:gd name="connsiteY1" fmla="*/ 0 h 2381"/>
                    <a:gd name="connsiteX2" fmla="*/ 60293 w 60293"/>
                    <a:gd name="connsiteY2" fmla="*/ 2381 h 2381"/>
                    <a:gd name="connsiteX3" fmla="*/ 0 w 6029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93" h="2381">
                      <a:moveTo>
                        <a:pt x="0" y="0"/>
                      </a:moveTo>
                      <a:lnTo>
                        <a:pt x="60293" y="0"/>
                      </a:lnTo>
                      <a:lnTo>
                        <a:pt x="60293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205B0C7-4835-4544-B3D9-35ED14FD9715}"/>
                    </a:ext>
                  </a:extLst>
                </p:cNvPr>
                <p:cNvSpPr/>
                <p:nvPr/>
              </p:nvSpPr>
              <p:spPr>
                <a:xfrm>
                  <a:off x="4967001" y="4892611"/>
                  <a:ext cx="892302" cy="2381"/>
                </a:xfrm>
                <a:custGeom>
                  <a:avLst/>
                  <a:gdLst>
                    <a:gd name="connsiteX0" fmla="*/ 0 w 892302"/>
                    <a:gd name="connsiteY0" fmla="*/ 0 h 2381"/>
                    <a:gd name="connsiteX1" fmla="*/ 892302 w 892302"/>
                    <a:gd name="connsiteY1" fmla="*/ 0 h 2381"/>
                    <a:gd name="connsiteX2" fmla="*/ 892302 w 892302"/>
                    <a:gd name="connsiteY2" fmla="*/ 2381 h 2381"/>
                    <a:gd name="connsiteX3" fmla="*/ 0 w 89230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302" h="2381">
                      <a:moveTo>
                        <a:pt x="0" y="0"/>
                      </a:moveTo>
                      <a:lnTo>
                        <a:pt x="892302" y="0"/>
                      </a:lnTo>
                      <a:lnTo>
                        <a:pt x="89230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A77F0D5-7700-4147-8268-CDA80FD8B879}"/>
                    </a:ext>
                  </a:extLst>
                </p:cNvPr>
                <p:cNvSpPr/>
                <p:nvPr/>
              </p:nvSpPr>
              <p:spPr>
                <a:xfrm>
                  <a:off x="4078700" y="1653063"/>
                  <a:ext cx="1947862" cy="2693669"/>
                </a:xfrm>
                <a:custGeom>
                  <a:avLst/>
                  <a:gdLst>
                    <a:gd name="connsiteX0" fmla="*/ 1893475 w 1947862"/>
                    <a:gd name="connsiteY0" fmla="*/ 2693615 h 2693669"/>
                    <a:gd name="connsiteX1" fmla="*/ 54293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293 w 1947862"/>
                    <a:gd name="connsiteY4" fmla="*/ -55 h 2693669"/>
                    <a:gd name="connsiteX5" fmla="*/ 1893475 w 1947862"/>
                    <a:gd name="connsiteY5" fmla="*/ -55 h 2693669"/>
                    <a:gd name="connsiteX6" fmla="*/ 1947863 w 1947862"/>
                    <a:gd name="connsiteY6" fmla="*/ 54333 h 2693669"/>
                    <a:gd name="connsiteX7" fmla="*/ 1947863 w 1947862"/>
                    <a:gd name="connsiteY7" fmla="*/ 2639227 h 2693669"/>
                    <a:gd name="connsiteX8" fmla="*/ 1893475 w 1947862"/>
                    <a:gd name="connsiteY8" fmla="*/ 2693615 h 2693669"/>
                    <a:gd name="connsiteX9" fmla="*/ 54293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293 w 1947862"/>
                    <a:gd name="connsiteY12" fmla="*/ 2691234 h 2693669"/>
                    <a:gd name="connsiteX13" fmla="*/ 1893475 w 1947862"/>
                    <a:gd name="connsiteY13" fmla="*/ 2691234 h 2693669"/>
                    <a:gd name="connsiteX14" fmla="*/ 1945481 w 1947862"/>
                    <a:gd name="connsiteY14" fmla="*/ 2639227 h 2693669"/>
                    <a:gd name="connsiteX15" fmla="*/ 1945481 w 1947862"/>
                    <a:gd name="connsiteY15" fmla="*/ 53857 h 2693669"/>
                    <a:gd name="connsiteX16" fmla="*/ 189347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475" y="2693615"/>
                      </a:moveTo>
                      <a:lnTo>
                        <a:pt x="54293" y="2693615"/>
                      </a:lnTo>
                      <a:cubicBezTo>
                        <a:pt x="24292" y="2693562"/>
                        <a:pt x="0" y="2669228"/>
                        <a:pt x="0" y="2639227"/>
                      </a:cubicBezTo>
                      <a:lnTo>
                        <a:pt x="0" y="53857"/>
                      </a:lnTo>
                      <a:cubicBezTo>
                        <a:pt x="261" y="24042"/>
                        <a:pt x="24477" y="-4"/>
                        <a:pt x="54293" y="-55"/>
                      </a:cubicBezTo>
                      <a:lnTo>
                        <a:pt x="1893475" y="-55"/>
                      </a:lnTo>
                      <a:cubicBezTo>
                        <a:pt x="1923512" y="-55"/>
                        <a:pt x="1947863" y="24295"/>
                        <a:pt x="1947863" y="54333"/>
                      </a:cubicBezTo>
                      <a:lnTo>
                        <a:pt x="1947863" y="2639227"/>
                      </a:lnTo>
                      <a:cubicBezTo>
                        <a:pt x="1947863" y="2669265"/>
                        <a:pt x="1923512" y="2693615"/>
                        <a:pt x="1893475" y="2693615"/>
                      </a:cubicBezTo>
                      <a:close/>
                      <a:moveTo>
                        <a:pt x="54293" y="1850"/>
                      </a:moveTo>
                      <a:cubicBezTo>
                        <a:pt x="25607" y="1903"/>
                        <a:pt x="2381" y="25171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381" y="2667913"/>
                        <a:pt x="25607" y="2691181"/>
                        <a:pt x="54293" y="2691234"/>
                      </a:cubicBezTo>
                      <a:lnTo>
                        <a:pt x="1893475" y="2691234"/>
                      </a:lnTo>
                      <a:cubicBezTo>
                        <a:pt x="1922176" y="2691181"/>
                        <a:pt x="1945429" y="2667928"/>
                        <a:pt x="1945481" y="2639227"/>
                      </a:cubicBezTo>
                      <a:lnTo>
                        <a:pt x="1945481" y="53857"/>
                      </a:lnTo>
                      <a:cubicBezTo>
                        <a:pt x="1945429" y="25156"/>
                        <a:pt x="1922176" y="1902"/>
                        <a:pt x="189347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39578B4-7566-4F72-B6F1-5A1AEFE11019}"/>
                    </a:ext>
                  </a:extLst>
                </p:cNvPr>
                <p:cNvSpPr/>
                <p:nvPr/>
              </p:nvSpPr>
              <p:spPr>
                <a:xfrm>
                  <a:off x="6138862" y="1653063"/>
                  <a:ext cx="1947862" cy="2693669"/>
                </a:xfrm>
                <a:custGeom>
                  <a:avLst/>
                  <a:gdLst>
                    <a:gd name="connsiteX0" fmla="*/ 1893665 w 1947862"/>
                    <a:gd name="connsiteY0" fmla="*/ 2693615 h 2693669"/>
                    <a:gd name="connsiteX1" fmla="*/ 54388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388 w 1947862"/>
                    <a:gd name="connsiteY4" fmla="*/ -55 h 2693669"/>
                    <a:gd name="connsiteX5" fmla="*/ 1893665 w 1947862"/>
                    <a:gd name="connsiteY5" fmla="*/ -55 h 2693669"/>
                    <a:gd name="connsiteX6" fmla="*/ 1947863 w 1947862"/>
                    <a:gd name="connsiteY6" fmla="*/ 53857 h 2693669"/>
                    <a:gd name="connsiteX7" fmla="*/ 1947863 w 1947862"/>
                    <a:gd name="connsiteY7" fmla="*/ 2639227 h 2693669"/>
                    <a:gd name="connsiteX8" fmla="*/ 1893665 w 1947862"/>
                    <a:gd name="connsiteY8" fmla="*/ 2693615 h 2693669"/>
                    <a:gd name="connsiteX9" fmla="*/ 54388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388 w 1947862"/>
                    <a:gd name="connsiteY12" fmla="*/ 2691234 h 2693669"/>
                    <a:gd name="connsiteX13" fmla="*/ 1893665 w 1947862"/>
                    <a:gd name="connsiteY13" fmla="*/ 2691234 h 2693669"/>
                    <a:gd name="connsiteX14" fmla="*/ 1945672 w 1947862"/>
                    <a:gd name="connsiteY14" fmla="*/ 2639227 h 2693669"/>
                    <a:gd name="connsiteX15" fmla="*/ 1945672 w 1947862"/>
                    <a:gd name="connsiteY15" fmla="*/ 53857 h 2693669"/>
                    <a:gd name="connsiteX16" fmla="*/ 189366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665" y="2693615"/>
                      </a:moveTo>
                      <a:lnTo>
                        <a:pt x="54388" y="2693615"/>
                      </a:lnTo>
                      <a:cubicBezTo>
                        <a:pt x="24372" y="2693563"/>
                        <a:pt x="52" y="2669243"/>
                        <a:pt x="0" y="2639227"/>
                      </a:cubicBezTo>
                      <a:lnTo>
                        <a:pt x="0" y="53857"/>
                      </a:lnTo>
                      <a:cubicBezTo>
                        <a:pt x="313" y="24027"/>
                        <a:pt x="24557" y="-4"/>
                        <a:pt x="54388" y="-55"/>
                      </a:cubicBezTo>
                      <a:lnTo>
                        <a:pt x="1893665" y="-55"/>
                      </a:lnTo>
                      <a:cubicBezTo>
                        <a:pt x="1923444" y="48"/>
                        <a:pt x="1947602" y="24079"/>
                        <a:pt x="1947863" y="53857"/>
                      </a:cubicBezTo>
                      <a:lnTo>
                        <a:pt x="1947863" y="2639227"/>
                      </a:lnTo>
                      <a:cubicBezTo>
                        <a:pt x="1947863" y="2669191"/>
                        <a:pt x="1923628" y="2693510"/>
                        <a:pt x="1893665" y="2693615"/>
                      </a:cubicBezTo>
                      <a:close/>
                      <a:moveTo>
                        <a:pt x="54388" y="1850"/>
                      </a:moveTo>
                      <a:cubicBezTo>
                        <a:pt x="25687" y="1902"/>
                        <a:pt x="2434" y="25156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434" y="2667928"/>
                        <a:pt x="25687" y="2691181"/>
                        <a:pt x="54388" y="2691234"/>
                      </a:cubicBezTo>
                      <a:lnTo>
                        <a:pt x="1893665" y="2691234"/>
                      </a:lnTo>
                      <a:cubicBezTo>
                        <a:pt x="1922366" y="2691181"/>
                        <a:pt x="1945620" y="2667928"/>
                        <a:pt x="1945672" y="2639227"/>
                      </a:cubicBezTo>
                      <a:lnTo>
                        <a:pt x="1945672" y="53857"/>
                      </a:lnTo>
                      <a:cubicBezTo>
                        <a:pt x="1945620" y="25156"/>
                        <a:pt x="1922366" y="1902"/>
                        <a:pt x="189366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14DFC9A-CB0C-44F3-80AA-6D2B2F928809}"/>
                    </a:ext>
                  </a:extLst>
                </p:cNvPr>
                <p:cNvSpPr/>
                <p:nvPr/>
              </p:nvSpPr>
              <p:spPr>
                <a:xfrm>
                  <a:off x="6732270" y="2449448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0 h 63817"/>
                    <a:gd name="connsiteX1" fmla="*/ 1242441 w 1242441"/>
                    <a:gd name="connsiteY1" fmla="*/ 0 h 63817"/>
                    <a:gd name="connsiteX2" fmla="*/ 1242441 w 1242441"/>
                    <a:gd name="connsiteY2" fmla="*/ 63818 h 63817"/>
                    <a:gd name="connsiteX3" fmla="*/ 0 w 1242441"/>
                    <a:gd name="connsiteY3" fmla="*/ 63818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0"/>
                      </a:moveTo>
                      <a:lnTo>
                        <a:pt x="1242441" y="0"/>
                      </a:lnTo>
                      <a:lnTo>
                        <a:pt x="1242441" y="63818"/>
                      </a:lnTo>
                      <a:lnTo>
                        <a:pt x="0" y="6381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B3772C1-2563-4922-97FA-4041616B9487}"/>
                    </a:ext>
                  </a:extLst>
                </p:cNvPr>
                <p:cNvSpPr/>
                <p:nvPr/>
              </p:nvSpPr>
              <p:spPr>
                <a:xfrm>
                  <a:off x="6789420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062903A-CB8D-4147-AE79-F2D777DE734F}"/>
                    </a:ext>
                  </a:extLst>
                </p:cNvPr>
                <p:cNvSpPr/>
                <p:nvPr/>
              </p:nvSpPr>
              <p:spPr>
                <a:xfrm>
                  <a:off x="7054119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F653F56-6AB3-4E27-9E35-20BC9DB80662}"/>
                    </a:ext>
                  </a:extLst>
                </p:cNvPr>
                <p:cNvSpPr/>
                <p:nvPr/>
              </p:nvSpPr>
              <p:spPr>
                <a:xfrm rot="-586800">
                  <a:off x="7374999" y="2211088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D43CF5-D31A-45DB-AF69-D1C22679A314}"/>
                    </a:ext>
                  </a:extLst>
                </p:cNvPr>
                <p:cNvSpPr/>
                <p:nvPr/>
              </p:nvSpPr>
              <p:spPr>
                <a:xfrm>
                  <a:off x="6857238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9D20B80-0AF6-4F56-AD36-7069B699462A}"/>
                    </a:ext>
                  </a:extLst>
                </p:cNvPr>
                <p:cNvSpPr/>
                <p:nvPr/>
              </p:nvSpPr>
              <p:spPr>
                <a:xfrm>
                  <a:off x="6983063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E360753-16ED-4448-9798-E0FA82E20D93}"/>
                    </a:ext>
                  </a:extLst>
                </p:cNvPr>
                <p:cNvSpPr/>
                <p:nvPr/>
              </p:nvSpPr>
              <p:spPr>
                <a:xfrm>
                  <a:off x="7300626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E5C390A-C04A-4E8D-BDF9-67CBEC16BED8}"/>
                    </a:ext>
                  </a:extLst>
                </p:cNvPr>
                <p:cNvSpPr/>
                <p:nvPr/>
              </p:nvSpPr>
              <p:spPr>
                <a:xfrm rot="-751800">
                  <a:off x="7148810" y="2241438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756BE1A-21B9-440B-8824-39F978F0400A}"/>
                    </a:ext>
                  </a:extLst>
                </p:cNvPr>
                <p:cNvSpPr/>
                <p:nvPr/>
              </p:nvSpPr>
              <p:spPr>
                <a:xfrm>
                  <a:off x="6932009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DF07AC0-0222-4250-98ED-9085A6DBAAFA}"/>
                    </a:ext>
                  </a:extLst>
                </p:cNvPr>
                <p:cNvSpPr/>
                <p:nvPr/>
              </p:nvSpPr>
              <p:spPr>
                <a:xfrm>
                  <a:off x="7257573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E7C9FC2-509C-467D-8C7C-A2DA14D4C847}"/>
                    </a:ext>
                  </a:extLst>
                </p:cNvPr>
                <p:cNvSpPr/>
                <p:nvPr/>
              </p:nvSpPr>
              <p:spPr>
                <a:xfrm>
                  <a:off x="7588758" y="2263234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0 h 184118"/>
                    <a:gd name="connsiteX1" fmla="*/ 266700 w 266700"/>
                    <a:gd name="connsiteY1" fmla="*/ 0 h 184118"/>
                    <a:gd name="connsiteX2" fmla="*/ 266700 w 266700"/>
                    <a:gd name="connsiteY2" fmla="*/ 184118 h 184118"/>
                    <a:gd name="connsiteX3" fmla="*/ 0 w 266700"/>
                    <a:gd name="connsiteY3" fmla="*/ 184118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0"/>
                      </a:moveTo>
                      <a:lnTo>
                        <a:pt x="266700" y="0"/>
                      </a:lnTo>
                      <a:lnTo>
                        <a:pt x="266700" y="184118"/>
                      </a:lnTo>
                      <a:lnTo>
                        <a:pt x="0" y="18411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7AFD7A5-713C-47BA-B669-43369F54E601}"/>
                    </a:ext>
                  </a:extLst>
                </p:cNvPr>
                <p:cNvSpPr/>
                <p:nvPr/>
              </p:nvSpPr>
              <p:spPr>
                <a:xfrm rot="10800000">
                  <a:off x="6732270" y="2925984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-55 h 63817"/>
                    <a:gd name="connsiteX1" fmla="*/ 1242441 w 1242441"/>
                    <a:gd name="connsiteY1" fmla="*/ -55 h 63817"/>
                    <a:gd name="connsiteX2" fmla="*/ 1242441 w 1242441"/>
                    <a:gd name="connsiteY2" fmla="*/ 63762 h 63817"/>
                    <a:gd name="connsiteX3" fmla="*/ 0 w 1242441"/>
                    <a:gd name="connsiteY3" fmla="*/ 63762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-55"/>
                      </a:moveTo>
                      <a:lnTo>
                        <a:pt x="1242441" y="-55"/>
                      </a:lnTo>
                      <a:lnTo>
                        <a:pt x="1242441" y="63762"/>
                      </a:lnTo>
                      <a:lnTo>
                        <a:pt x="0" y="6376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68017927-8E4F-47CE-A8EB-A93038A54ECF}"/>
                    </a:ext>
                  </a:extLst>
                </p:cNvPr>
                <p:cNvSpPr/>
                <p:nvPr/>
              </p:nvSpPr>
              <p:spPr>
                <a:xfrm rot="10800000">
                  <a:off x="7862697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0F3004E-FA40-4CF3-B0A8-9354383E00A4}"/>
                    </a:ext>
                  </a:extLst>
                </p:cNvPr>
                <p:cNvSpPr/>
                <p:nvPr/>
              </p:nvSpPr>
              <p:spPr>
                <a:xfrm rot="10800000">
                  <a:off x="7598092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2653131-5A0C-4E9D-A8FB-25F78327AFBC}"/>
                    </a:ext>
                  </a:extLst>
                </p:cNvPr>
                <p:cNvSpPr/>
                <p:nvPr/>
              </p:nvSpPr>
              <p:spPr>
                <a:xfrm rot="-10213200">
                  <a:off x="7277292" y="2687725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48B18F0-F73B-48F5-BA75-EC43D369998E}"/>
                    </a:ext>
                  </a:extLst>
                </p:cNvPr>
                <p:cNvSpPr/>
                <p:nvPr/>
              </p:nvSpPr>
              <p:spPr>
                <a:xfrm rot="10800000">
                  <a:off x="779487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75FEB58-E736-480F-9EBE-5D065103DB28}"/>
                    </a:ext>
                  </a:extLst>
                </p:cNvPr>
                <p:cNvSpPr/>
                <p:nvPr/>
              </p:nvSpPr>
              <p:spPr>
                <a:xfrm rot="10800000">
                  <a:off x="766914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CE487C-3EF2-4F25-BBAE-640D37E2B14E}"/>
                    </a:ext>
                  </a:extLst>
                </p:cNvPr>
                <p:cNvSpPr/>
                <p:nvPr/>
              </p:nvSpPr>
              <p:spPr>
                <a:xfrm rot="10800000">
                  <a:off x="7351585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A94F3DF-D15C-4491-ABCE-A29D26BAB331}"/>
                    </a:ext>
                  </a:extLst>
                </p:cNvPr>
                <p:cNvSpPr/>
                <p:nvPr/>
              </p:nvSpPr>
              <p:spPr>
                <a:xfrm rot="-10048200">
                  <a:off x="7503535" y="2717966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1BFCD-86C6-4A67-9473-A79796B3808C}"/>
                    </a:ext>
                  </a:extLst>
                </p:cNvPr>
                <p:cNvSpPr/>
                <p:nvPr/>
              </p:nvSpPr>
              <p:spPr>
                <a:xfrm rot="10800000">
                  <a:off x="7747635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20870FD-915C-4E90-897A-A5268F071BAC}"/>
                    </a:ext>
                  </a:extLst>
                </p:cNvPr>
                <p:cNvSpPr/>
                <p:nvPr/>
              </p:nvSpPr>
              <p:spPr>
                <a:xfrm rot="10800000">
                  <a:off x="7422070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D44CF556-029A-4ED5-A7FD-A2E6834B5806}"/>
                    </a:ext>
                  </a:extLst>
                </p:cNvPr>
                <p:cNvSpPr/>
                <p:nvPr/>
              </p:nvSpPr>
              <p:spPr>
                <a:xfrm rot="10800000">
                  <a:off x="6851427" y="2739770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-55 h 184118"/>
                    <a:gd name="connsiteX1" fmla="*/ 266700 w 266700"/>
                    <a:gd name="connsiteY1" fmla="*/ -55 h 184118"/>
                    <a:gd name="connsiteX2" fmla="*/ 266700 w 266700"/>
                    <a:gd name="connsiteY2" fmla="*/ 184063 h 184118"/>
                    <a:gd name="connsiteX3" fmla="*/ 0 w 266700"/>
                    <a:gd name="connsiteY3" fmla="*/ 184063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-55"/>
                      </a:moveTo>
                      <a:lnTo>
                        <a:pt x="266700" y="-55"/>
                      </a:lnTo>
                      <a:lnTo>
                        <a:pt x="266700" y="184063"/>
                      </a:lnTo>
                      <a:lnTo>
                        <a:pt x="0" y="18406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BDED006-EB97-4BA7-8AEF-918C56D4AAD0}"/>
                    </a:ext>
                  </a:extLst>
                </p:cNvPr>
                <p:cNvSpPr/>
                <p:nvPr/>
              </p:nvSpPr>
              <p:spPr>
                <a:xfrm>
                  <a:off x="421957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7793E35-41F4-4919-9449-D73E28A63861}"/>
                    </a:ext>
                  </a:extLst>
                </p:cNvPr>
                <p:cNvSpPr/>
                <p:nvPr/>
              </p:nvSpPr>
              <p:spPr>
                <a:xfrm>
                  <a:off x="484822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F023F7D-C343-4545-BD48-E3BB571FBC57}"/>
                    </a:ext>
                  </a:extLst>
                </p:cNvPr>
                <p:cNvSpPr/>
                <p:nvPr/>
              </p:nvSpPr>
              <p:spPr>
                <a:xfrm>
                  <a:off x="4903090" y="2958970"/>
                  <a:ext cx="311591" cy="563945"/>
                </a:xfrm>
                <a:custGeom>
                  <a:avLst/>
                  <a:gdLst>
                    <a:gd name="connsiteX0" fmla="*/ 305941 w 311591"/>
                    <a:gd name="connsiteY0" fmla="*/ 288523 h 563945"/>
                    <a:gd name="connsiteX1" fmla="*/ 272223 w 311591"/>
                    <a:gd name="connsiteY1" fmla="*/ 285856 h 563945"/>
                    <a:gd name="connsiteX2" fmla="*/ 238219 w 311591"/>
                    <a:gd name="connsiteY2" fmla="*/ 218133 h 563945"/>
                    <a:gd name="connsiteX3" fmla="*/ 287177 w 311591"/>
                    <a:gd name="connsiteY3" fmla="*/ 177080 h 563945"/>
                    <a:gd name="connsiteX4" fmla="*/ 252506 w 311591"/>
                    <a:gd name="connsiteY4" fmla="*/ 154887 h 563945"/>
                    <a:gd name="connsiteX5" fmla="*/ 238219 w 311591"/>
                    <a:gd name="connsiteY5" fmla="*/ 244422 h 563945"/>
                    <a:gd name="connsiteX6" fmla="*/ 197261 w 311591"/>
                    <a:gd name="connsiteY6" fmla="*/ 385106 h 563945"/>
                    <a:gd name="connsiteX7" fmla="*/ 165924 w 311591"/>
                    <a:gd name="connsiteY7" fmla="*/ 433969 h 563945"/>
                    <a:gd name="connsiteX8" fmla="*/ 158685 w 311591"/>
                    <a:gd name="connsiteY8" fmla="*/ 270616 h 563945"/>
                    <a:gd name="connsiteX9" fmla="*/ 194213 w 311591"/>
                    <a:gd name="connsiteY9" fmla="*/ 132694 h 563945"/>
                    <a:gd name="connsiteX10" fmla="*/ 158685 w 311591"/>
                    <a:gd name="connsiteY10" fmla="*/ 60685 h 563945"/>
                    <a:gd name="connsiteX11" fmla="*/ 182212 w 311591"/>
                    <a:gd name="connsiteY11" fmla="*/ 15727 h 563945"/>
                    <a:gd name="connsiteX12" fmla="*/ 113346 w 311591"/>
                    <a:gd name="connsiteY12" fmla="*/ 26395 h 563945"/>
                    <a:gd name="connsiteX13" fmla="*/ 144778 w 311591"/>
                    <a:gd name="connsiteY13" fmla="*/ 69733 h 563945"/>
                    <a:gd name="connsiteX14" fmla="*/ 180783 w 311591"/>
                    <a:gd name="connsiteY14" fmla="*/ 126883 h 563945"/>
                    <a:gd name="connsiteX15" fmla="*/ 144778 w 311591"/>
                    <a:gd name="connsiteY15" fmla="*/ 188320 h 563945"/>
                    <a:gd name="connsiteX16" fmla="*/ 128300 w 311591"/>
                    <a:gd name="connsiteY16" fmla="*/ 150886 h 563945"/>
                    <a:gd name="connsiteX17" fmla="*/ 98296 w 311591"/>
                    <a:gd name="connsiteY17" fmla="*/ 212323 h 563945"/>
                    <a:gd name="connsiteX18" fmla="*/ 134301 w 311591"/>
                    <a:gd name="connsiteY18" fmla="*/ 215275 h 563945"/>
                    <a:gd name="connsiteX19" fmla="*/ 144588 w 311591"/>
                    <a:gd name="connsiteY19" fmla="*/ 282712 h 563945"/>
                    <a:gd name="connsiteX20" fmla="*/ 143540 w 311591"/>
                    <a:gd name="connsiteY20" fmla="*/ 383677 h 563945"/>
                    <a:gd name="connsiteX21" fmla="*/ 114298 w 311591"/>
                    <a:gd name="connsiteY21" fmla="*/ 340339 h 563945"/>
                    <a:gd name="connsiteX22" fmla="*/ 73341 w 311591"/>
                    <a:gd name="connsiteY22" fmla="*/ 199654 h 563945"/>
                    <a:gd name="connsiteX23" fmla="*/ 59053 w 311591"/>
                    <a:gd name="connsiteY23" fmla="*/ 110119 h 563945"/>
                    <a:gd name="connsiteX24" fmla="*/ 24382 w 311591"/>
                    <a:gd name="connsiteY24" fmla="*/ 132313 h 563945"/>
                    <a:gd name="connsiteX25" fmla="*/ 73341 w 311591"/>
                    <a:gd name="connsiteY25" fmla="*/ 173365 h 563945"/>
                    <a:gd name="connsiteX26" fmla="*/ 39432 w 311591"/>
                    <a:gd name="connsiteY26" fmla="*/ 241088 h 563945"/>
                    <a:gd name="connsiteX27" fmla="*/ 5618 w 311591"/>
                    <a:gd name="connsiteY27" fmla="*/ 243755 h 563945"/>
                    <a:gd name="connsiteX28" fmla="*/ 44480 w 311591"/>
                    <a:gd name="connsiteY28" fmla="*/ 286046 h 563945"/>
                    <a:gd name="connsiteX29" fmla="*/ 129348 w 311591"/>
                    <a:gd name="connsiteY29" fmla="*/ 479118 h 563945"/>
                    <a:gd name="connsiteX30" fmla="*/ 135634 w 311591"/>
                    <a:gd name="connsiteY30" fmla="*/ 488643 h 563945"/>
                    <a:gd name="connsiteX31" fmla="*/ 134301 w 311591"/>
                    <a:gd name="connsiteY31" fmla="*/ 503407 h 563945"/>
                    <a:gd name="connsiteX32" fmla="*/ 143064 w 311591"/>
                    <a:gd name="connsiteY32" fmla="*/ 499692 h 563945"/>
                    <a:gd name="connsiteX33" fmla="*/ 152589 w 311591"/>
                    <a:gd name="connsiteY33" fmla="*/ 514360 h 563945"/>
                    <a:gd name="connsiteX34" fmla="*/ 155161 w 311591"/>
                    <a:gd name="connsiteY34" fmla="*/ 563890 h 563945"/>
                    <a:gd name="connsiteX35" fmla="*/ 181831 w 311591"/>
                    <a:gd name="connsiteY35" fmla="*/ 524362 h 563945"/>
                    <a:gd name="connsiteX36" fmla="*/ 266698 w 311591"/>
                    <a:gd name="connsiteY36" fmla="*/ 331290 h 563945"/>
                    <a:gd name="connsiteX37" fmla="*/ 305941 w 311591"/>
                    <a:gd name="connsiteY37" fmla="*/ 288523 h 5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11591" h="563945">
                      <a:moveTo>
                        <a:pt x="305941" y="288523"/>
                      </a:moveTo>
                      <a:cubicBezTo>
                        <a:pt x="293178" y="267568"/>
                        <a:pt x="272223" y="285856"/>
                        <a:pt x="272223" y="285856"/>
                      </a:cubicBezTo>
                      <a:cubicBezTo>
                        <a:pt x="275175" y="245565"/>
                        <a:pt x="238219" y="218133"/>
                        <a:pt x="238219" y="218133"/>
                      </a:cubicBezTo>
                      <a:cubicBezTo>
                        <a:pt x="238219" y="218133"/>
                        <a:pt x="281176" y="218133"/>
                        <a:pt x="287177" y="177080"/>
                      </a:cubicBezTo>
                      <a:cubicBezTo>
                        <a:pt x="293178" y="136027"/>
                        <a:pt x="272223" y="155173"/>
                        <a:pt x="252506" y="154887"/>
                      </a:cubicBezTo>
                      <a:cubicBezTo>
                        <a:pt x="232789" y="154601"/>
                        <a:pt x="212215" y="212037"/>
                        <a:pt x="238219" y="244422"/>
                      </a:cubicBezTo>
                      <a:cubicBezTo>
                        <a:pt x="264222" y="276807"/>
                        <a:pt x="257269" y="332052"/>
                        <a:pt x="197261" y="385106"/>
                      </a:cubicBezTo>
                      <a:cubicBezTo>
                        <a:pt x="182901" y="398523"/>
                        <a:pt x="172127" y="415321"/>
                        <a:pt x="165924" y="433969"/>
                      </a:cubicBezTo>
                      <a:cubicBezTo>
                        <a:pt x="170496" y="385201"/>
                        <a:pt x="173067" y="316431"/>
                        <a:pt x="158685" y="270616"/>
                      </a:cubicBezTo>
                      <a:cubicBezTo>
                        <a:pt x="134301" y="192606"/>
                        <a:pt x="180783" y="171651"/>
                        <a:pt x="194213" y="132694"/>
                      </a:cubicBezTo>
                      <a:cubicBezTo>
                        <a:pt x="207643" y="93736"/>
                        <a:pt x="158685" y="60685"/>
                        <a:pt x="158685" y="60685"/>
                      </a:cubicBezTo>
                      <a:cubicBezTo>
                        <a:pt x="158685" y="60685"/>
                        <a:pt x="204786" y="39730"/>
                        <a:pt x="182212" y="15727"/>
                      </a:cubicBezTo>
                      <a:cubicBezTo>
                        <a:pt x="159637" y="-8276"/>
                        <a:pt x="113346" y="-5038"/>
                        <a:pt x="113346" y="26395"/>
                      </a:cubicBezTo>
                      <a:cubicBezTo>
                        <a:pt x="113346" y="57827"/>
                        <a:pt x="144778" y="69733"/>
                        <a:pt x="144778" y="69733"/>
                      </a:cubicBezTo>
                      <a:cubicBezTo>
                        <a:pt x="144778" y="69733"/>
                        <a:pt x="180783" y="107167"/>
                        <a:pt x="180783" y="126883"/>
                      </a:cubicBezTo>
                      <a:cubicBezTo>
                        <a:pt x="180783" y="146600"/>
                        <a:pt x="144778" y="188320"/>
                        <a:pt x="144778" y="188320"/>
                      </a:cubicBezTo>
                      <a:cubicBezTo>
                        <a:pt x="144778" y="188320"/>
                        <a:pt x="161257" y="152410"/>
                        <a:pt x="128300" y="150886"/>
                      </a:cubicBezTo>
                      <a:cubicBezTo>
                        <a:pt x="95344" y="149362"/>
                        <a:pt x="84771" y="192796"/>
                        <a:pt x="98296" y="212323"/>
                      </a:cubicBezTo>
                      <a:cubicBezTo>
                        <a:pt x="111822" y="231849"/>
                        <a:pt x="134301" y="215275"/>
                        <a:pt x="134301" y="215275"/>
                      </a:cubicBezTo>
                      <a:cubicBezTo>
                        <a:pt x="135677" y="238020"/>
                        <a:pt x="139121" y="260592"/>
                        <a:pt x="144588" y="282712"/>
                      </a:cubicBezTo>
                      <a:cubicBezTo>
                        <a:pt x="147921" y="293952"/>
                        <a:pt x="146398" y="337957"/>
                        <a:pt x="143540" y="383677"/>
                      </a:cubicBezTo>
                      <a:cubicBezTo>
                        <a:pt x="137272" y="367166"/>
                        <a:pt x="127263" y="352332"/>
                        <a:pt x="114298" y="340339"/>
                      </a:cubicBezTo>
                      <a:cubicBezTo>
                        <a:pt x="54386" y="287284"/>
                        <a:pt x="47623" y="232039"/>
                        <a:pt x="73341" y="199654"/>
                      </a:cubicBezTo>
                      <a:cubicBezTo>
                        <a:pt x="99058" y="167269"/>
                        <a:pt x="78770" y="109834"/>
                        <a:pt x="59053" y="110119"/>
                      </a:cubicBezTo>
                      <a:cubicBezTo>
                        <a:pt x="39337" y="110405"/>
                        <a:pt x="18382" y="91069"/>
                        <a:pt x="24382" y="132313"/>
                      </a:cubicBezTo>
                      <a:cubicBezTo>
                        <a:pt x="30383" y="173556"/>
                        <a:pt x="73341" y="173365"/>
                        <a:pt x="73341" y="173365"/>
                      </a:cubicBezTo>
                      <a:cubicBezTo>
                        <a:pt x="73341" y="173365"/>
                        <a:pt x="36384" y="200797"/>
                        <a:pt x="39432" y="241088"/>
                      </a:cubicBezTo>
                      <a:cubicBezTo>
                        <a:pt x="39432" y="241088"/>
                        <a:pt x="18382" y="222800"/>
                        <a:pt x="5618" y="243755"/>
                      </a:cubicBezTo>
                      <a:cubicBezTo>
                        <a:pt x="-17051" y="281284"/>
                        <a:pt x="35622" y="304525"/>
                        <a:pt x="44480" y="286046"/>
                      </a:cubicBezTo>
                      <a:cubicBezTo>
                        <a:pt x="44480" y="286046"/>
                        <a:pt x="156304" y="365199"/>
                        <a:pt x="129348" y="479118"/>
                      </a:cubicBezTo>
                      <a:lnTo>
                        <a:pt x="135634" y="488643"/>
                      </a:lnTo>
                      <a:cubicBezTo>
                        <a:pt x="134777" y="498168"/>
                        <a:pt x="134301" y="503407"/>
                        <a:pt x="134301" y="503407"/>
                      </a:cubicBezTo>
                      <a:lnTo>
                        <a:pt x="143064" y="499692"/>
                      </a:lnTo>
                      <a:lnTo>
                        <a:pt x="152589" y="514360"/>
                      </a:lnTo>
                      <a:cubicBezTo>
                        <a:pt x="152249" y="530911"/>
                        <a:pt x="153109" y="547464"/>
                        <a:pt x="155161" y="563890"/>
                      </a:cubicBezTo>
                      <a:lnTo>
                        <a:pt x="181831" y="524362"/>
                      </a:lnTo>
                      <a:cubicBezTo>
                        <a:pt x="154875" y="410062"/>
                        <a:pt x="266698" y="331290"/>
                        <a:pt x="266698" y="331290"/>
                      </a:cubicBezTo>
                      <a:cubicBezTo>
                        <a:pt x="275937" y="349292"/>
                        <a:pt x="328706" y="326051"/>
                        <a:pt x="305941" y="2885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86CAA83-C468-407D-BA03-CF7193E52149}"/>
                    </a:ext>
                  </a:extLst>
                </p:cNvPr>
                <p:cNvSpPr/>
                <p:nvPr/>
              </p:nvSpPr>
              <p:spPr>
                <a:xfrm>
                  <a:off x="4975955" y="3396138"/>
                  <a:ext cx="165354" cy="266700"/>
                </a:xfrm>
                <a:custGeom>
                  <a:avLst/>
                  <a:gdLst>
                    <a:gd name="connsiteX0" fmla="*/ 165354 w 165354"/>
                    <a:gd name="connsiteY0" fmla="*/ 266700 h 266700"/>
                    <a:gd name="connsiteX1" fmla="*/ 129254 w 165354"/>
                    <a:gd name="connsiteY1" fmla="*/ 60103 h 266700"/>
                    <a:gd name="connsiteX2" fmla="*/ 139446 w 165354"/>
                    <a:gd name="connsiteY2" fmla="*/ 0 h 266700"/>
                    <a:gd name="connsiteX3" fmla="*/ 25813 w 165354"/>
                    <a:gd name="connsiteY3" fmla="*/ 0 h 266700"/>
                    <a:gd name="connsiteX4" fmla="*/ 36004 w 165354"/>
                    <a:gd name="connsiteY4" fmla="*/ 60103 h 266700"/>
                    <a:gd name="connsiteX5" fmla="*/ 0 w 165354"/>
                    <a:gd name="connsiteY5" fmla="*/ 266700 h 266700"/>
                    <a:gd name="connsiteX6" fmla="*/ 165354 w 165354"/>
                    <a:gd name="connsiteY6" fmla="*/ 26670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5354" h="266700">
                      <a:moveTo>
                        <a:pt x="165354" y="266700"/>
                      </a:moveTo>
                      <a:lnTo>
                        <a:pt x="129254" y="60103"/>
                      </a:lnTo>
                      <a:lnTo>
                        <a:pt x="139446" y="0"/>
                      </a:lnTo>
                      <a:lnTo>
                        <a:pt x="25813" y="0"/>
                      </a:lnTo>
                      <a:lnTo>
                        <a:pt x="36004" y="60103"/>
                      </a:lnTo>
                      <a:lnTo>
                        <a:pt x="0" y="266700"/>
                      </a:lnTo>
                      <a:lnTo>
                        <a:pt x="165354" y="26670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CC1065D-9899-4AAD-ABB6-6C90F97AD988}"/>
                  </a:ext>
                </a:extLst>
              </p:cNvPr>
              <p:cNvSpPr/>
              <p:nvPr/>
            </p:nvSpPr>
            <p:spPr>
              <a:xfrm>
                <a:off x="4249197" y="4986051"/>
                <a:ext cx="3693604" cy="215645"/>
              </a:xfrm>
              <a:custGeom>
                <a:avLst/>
                <a:gdLst>
                  <a:gd name="connsiteX0" fmla="*/ 3693605 w 3693604"/>
                  <a:gd name="connsiteY0" fmla="*/ 107823 h 215645"/>
                  <a:gd name="connsiteX1" fmla="*/ 1846802 w 3693604"/>
                  <a:gd name="connsiteY1" fmla="*/ 215646 h 215645"/>
                  <a:gd name="connsiteX2" fmla="*/ 0 w 3693604"/>
                  <a:gd name="connsiteY2" fmla="*/ 107823 h 215645"/>
                  <a:gd name="connsiteX3" fmla="*/ 1846802 w 3693604"/>
                  <a:gd name="connsiteY3" fmla="*/ 0 h 215645"/>
                  <a:gd name="connsiteX4" fmla="*/ 3693605 w 3693604"/>
                  <a:gd name="connsiteY4" fmla="*/ 107823 h 21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3604" h="215645">
                    <a:moveTo>
                      <a:pt x="3693605" y="107823"/>
                    </a:moveTo>
                    <a:cubicBezTo>
                      <a:pt x="3693605" y="167372"/>
                      <a:pt x="2866763" y="215646"/>
                      <a:pt x="1846802" y="215646"/>
                    </a:cubicBezTo>
                    <a:cubicBezTo>
                      <a:pt x="826842" y="215646"/>
                      <a:pt x="0" y="167372"/>
                      <a:pt x="0" y="107823"/>
                    </a:cubicBezTo>
                    <a:cubicBezTo>
                      <a:pt x="0" y="48274"/>
                      <a:pt x="826842" y="0"/>
                      <a:pt x="1846802" y="0"/>
                    </a:cubicBezTo>
                    <a:cubicBezTo>
                      <a:pt x="2866763" y="0"/>
                      <a:pt x="3693605" y="48274"/>
                      <a:pt x="3693605" y="107823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5" name="Graphic 5">
                <a:extLst>
                  <a:ext uri="{FF2B5EF4-FFF2-40B4-BE49-F238E27FC236}">
                    <a16:creationId xmlns:a16="http://schemas.microsoft.com/office/drawing/2014/main" id="{D5F368E9-B129-4FC3-98F8-63789E49F903}"/>
                  </a:ext>
                </a:extLst>
              </p:cNvPr>
              <p:cNvGrpSpPr/>
              <p:nvPr/>
            </p:nvGrpSpPr>
            <p:grpSpPr>
              <a:xfrm>
                <a:off x="4334336" y="1670211"/>
                <a:ext cx="2244915" cy="863999"/>
                <a:chOff x="4334336" y="1670211"/>
                <a:chExt cx="2244915" cy="863999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B26D55C-32BC-48C6-8E77-60B3E03ACE9F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B9E99B9-B2A7-4EFD-BCCC-28ADB5FC49FA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FB6DAFE-8103-4197-B279-A73A8E39E482}"/>
                    </a:ext>
                  </a:extLst>
                </p:cNvPr>
                <p:cNvSpPr/>
                <p:nvPr/>
              </p:nvSpPr>
              <p:spPr>
                <a:xfrm rot="1702200">
                  <a:off x="6280715" y="2124798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C020153-FA49-4774-876C-370D67ADD9B7}"/>
                    </a:ext>
                  </a:extLst>
                </p:cNvPr>
                <p:cNvSpPr/>
                <p:nvPr/>
              </p:nvSpPr>
              <p:spPr>
                <a:xfrm rot="1702200">
                  <a:off x="6261149" y="216107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3B91871-65FB-4961-8612-237474D5DECF}"/>
                    </a:ext>
                  </a:extLst>
                </p:cNvPr>
                <p:cNvSpPr/>
                <p:nvPr/>
              </p:nvSpPr>
              <p:spPr>
                <a:xfrm rot="1702200">
                  <a:off x="6241545" y="219721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3249939-7F91-4181-A65A-F869D258FEA4}"/>
                    </a:ext>
                  </a:extLst>
                </p:cNvPr>
                <p:cNvSpPr/>
                <p:nvPr/>
              </p:nvSpPr>
              <p:spPr>
                <a:xfrm rot="1702200">
                  <a:off x="6221895" y="223354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6F96DF5-5DBA-4C4E-B69A-B4D695D1A4B5}"/>
                    </a:ext>
                  </a:extLst>
                </p:cNvPr>
                <p:cNvSpPr/>
                <p:nvPr/>
              </p:nvSpPr>
              <p:spPr>
                <a:xfrm rot="1702200">
                  <a:off x="6202374" y="226973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2190E03-CACA-4696-86B7-A973446220B1}"/>
                    </a:ext>
                  </a:extLst>
                </p:cNvPr>
                <p:cNvSpPr/>
                <p:nvPr/>
              </p:nvSpPr>
              <p:spPr>
                <a:xfrm rot="1702200">
                  <a:off x="6182820" y="230596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3E9EC2-1579-4ED9-B6F1-2CA6D6B6FFA8}"/>
                    </a:ext>
                  </a:extLst>
                </p:cNvPr>
                <p:cNvSpPr/>
                <p:nvPr/>
              </p:nvSpPr>
              <p:spPr>
                <a:xfrm rot="1702200">
                  <a:off x="6163299" y="234224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214232D-1572-40F9-BAB7-80037C72FFCE}"/>
                    </a:ext>
                  </a:extLst>
                </p:cNvPr>
                <p:cNvSpPr/>
                <p:nvPr/>
              </p:nvSpPr>
              <p:spPr>
                <a:xfrm rot="1702200">
                  <a:off x="6148568" y="2358826"/>
                  <a:ext cx="151447" cy="23526"/>
                </a:xfrm>
                <a:custGeom>
                  <a:avLst/>
                  <a:gdLst>
                    <a:gd name="connsiteX0" fmla="*/ 0 w 151447"/>
                    <a:gd name="connsiteY0" fmla="*/ -55 h 23526"/>
                    <a:gd name="connsiteX1" fmla="*/ 151447 w 151447"/>
                    <a:gd name="connsiteY1" fmla="*/ -55 h 23526"/>
                    <a:gd name="connsiteX2" fmla="*/ 151447 w 151447"/>
                    <a:gd name="connsiteY2" fmla="*/ 23472 h 23526"/>
                    <a:gd name="connsiteX3" fmla="*/ 0 w 151447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447" h="23526">
                      <a:moveTo>
                        <a:pt x="0" y="-55"/>
                      </a:moveTo>
                      <a:lnTo>
                        <a:pt x="151447" y="-55"/>
                      </a:lnTo>
                      <a:lnTo>
                        <a:pt x="151447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5183E9C-B3FD-4F0A-B832-EEABB577C3C6}"/>
                    </a:ext>
                  </a:extLst>
                </p:cNvPr>
                <p:cNvSpPr/>
                <p:nvPr/>
              </p:nvSpPr>
              <p:spPr>
                <a:xfrm>
                  <a:off x="5610161" y="1733105"/>
                  <a:ext cx="421990" cy="421962"/>
                </a:xfrm>
                <a:custGeom>
                  <a:avLst/>
                  <a:gdLst>
                    <a:gd name="connsiteX0" fmla="*/ 189516 w 421990"/>
                    <a:gd name="connsiteY0" fmla="*/ 420823 h 421962"/>
                    <a:gd name="connsiteX1" fmla="*/ 1113 w 421990"/>
                    <a:gd name="connsiteY1" fmla="*/ 189461 h 421962"/>
                    <a:gd name="connsiteX2" fmla="*/ 232475 w 421990"/>
                    <a:gd name="connsiteY2" fmla="*/ 1058 h 421962"/>
                    <a:gd name="connsiteX3" fmla="*/ 420878 w 421990"/>
                    <a:gd name="connsiteY3" fmla="*/ 232418 h 421962"/>
                    <a:gd name="connsiteX4" fmla="*/ 189516 w 421990"/>
                    <a:gd name="connsiteY4" fmla="*/ 420823 h 421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1990" h="421962">
                      <a:moveTo>
                        <a:pt x="189516" y="420823"/>
                      </a:moveTo>
                      <a:cubicBezTo>
                        <a:pt x="73601" y="408960"/>
                        <a:pt x="-10750" y="305376"/>
                        <a:pt x="1113" y="189461"/>
                      </a:cubicBezTo>
                      <a:cubicBezTo>
                        <a:pt x="12975" y="73546"/>
                        <a:pt x="116560" y="-10805"/>
                        <a:pt x="232475" y="1058"/>
                      </a:cubicBezTo>
                      <a:cubicBezTo>
                        <a:pt x="348389" y="12920"/>
                        <a:pt x="432740" y="116504"/>
                        <a:pt x="420878" y="232418"/>
                      </a:cubicBezTo>
                      <a:cubicBezTo>
                        <a:pt x="408866" y="348253"/>
                        <a:pt x="305382" y="432522"/>
                        <a:pt x="189516" y="42082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92095E9-0572-432A-BBB0-6847D2954DCF}"/>
                    </a:ext>
                  </a:extLst>
                </p:cNvPr>
                <p:cNvSpPr/>
                <p:nvPr/>
              </p:nvSpPr>
              <p:spPr>
                <a:xfrm rot="-264000">
                  <a:off x="5628718" y="1751375"/>
                  <a:ext cx="385000" cy="385000"/>
                </a:xfrm>
                <a:custGeom>
                  <a:avLst/>
                  <a:gdLst>
                    <a:gd name="connsiteX0" fmla="*/ 385001 w 385000"/>
                    <a:gd name="connsiteY0" fmla="*/ 192445 h 385000"/>
                    <a:gd name="connsiteX1" fmla="*/ 192500 w 385000"/>
                    <a:gd name="connsiteY1" fmla="*/ 384946 h 385000"/>
                    <a:gd name="connsiteX2" fmla="*/ 0 w 385000"/>
                    <a:gd name="connsiteY2" fmla="*/ 192445 h 385000"/>
                    <a:gd name="connsiteX3" fmla="*/ 192500 w 385000"/>
                    <a:gd name="connsiteY3" fmla="*/ -55 h 385000"/>
                    <a:gd name="connsiteX4" fmla="*/ 385001 w 385000"/>
                    <a:gd name="connsiteY4" fmla="*/ 192445 h 38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000" h="385000">
                      <a:moveTo>
                        <a:pt x="385001" y="192445"/>
                      </a:moveTo>
                      <a:cubicBezTo>
                        <a:pt x="385001" y="298760"/>
                        <a:pt x="298815" y="384946"/>
                        <a:pt x="192500" y="384946"/>
                      </a:cubicBezTo>
                      <a:cubicBezTo>
                        <a:pt x="86185" y="384946"/>
                        <a:pt x="0" y="298760"/>
                        <a:pt x="0" y="192445"/>
                      </a:cubicBezTo>
                      <a:cubicBezTo>
                        <a:pt x="0" y="86130"/>
                        <a:pt x="86185" y="-55"/>
                        <a:pt x="192500" y="-55"/>
                      </a:cubicBezTo>
                      <a:cubicBezTo>
                        <a:pt x="298815" y="-55"/>
                        <a:pt x="385001" y="86130"/>
                        <a:pt x="385001" y="1924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35AFAEC-2ED4-439C-8758-DCD5B7D78C54}"/>
                    </a:ext>
                  </a:extLst>
                </p:cNvPr>
                <p:cNvSpPr/>
                <p:nvPr/>
              </p:nvSpPr>
              <p:spPr>
                <a:xfrm>
                  <a:off x="5731262" y="1811940"/>
                  <a:ext cx="184682" cy="253660"/>
                </a:xfrm>
                <a:custGeom>
                  <a:avLst/>
                  <a:gdLst>
                    <a:gd name="connsiteX0" fmla="*/ 155187 w 184682"/>
                    <a:gd name="connsiteY0" fmla="*/ 69668 h 253660"/>
                    <a:gd name="connsiteX1" fmla="*/ 102038 w 184682"/>
                    <a:gd name="connsiteY1" fmla="*/ -55 h 253660"/>
                    <a:gd name="connsiteX2" fmla="*/ 82035 w 184682"/>
                    <a:gd name="connsiteY2" fmla="*/ 194636 h 253660"/>
                    <a:gd name="connsiteX3" fmla="*/ 53460 w 184682"/>
                    <a:gd name="connsiteY3" fmla="*/ 185111 h 253660"/>
                    <a:gd name="connsiteX4" fmla="*/ 120 w 184682"/>
                    <a:gd name="connsiteY4" fmla="*/ 213686 h 253660"/>
                    <a:gd name="connsiteX5" fmla="*/ 47745 w 184682"/>
                    <a:gd name="connsiteY5" fmla="*/ 253215 h 253660"/>
                    <a:gd name="connsiteX6" fmla="*/ 100895 w 184682"/>
                    <a:gd name="connsiteY6" fmla="*/ 224068 h 253660"/>
                    <a:gd name="connsiteX7" fmla="*/ 99180 w 184682"/>
                    <a:gd name="connsiteY7" fmla="*/ 215591 h 253660"/>
                    <a:gd name="connsiteX8" fmla="*/ 114515 w 184682"/>
                    <a:gd name="connsiteY8" fmla="*/ 65572 h 253660"/>
                    <a:gd name="connsiteX9" fmla="*/ 155854 w 184682"/>
                    <a:gd name="connsiteY9" fmla="*/ 96910 h 253660"/>
                    <a:gd name="connsiteX10" fmla="*/ 184429 w 184682"/>
                    <a:gd name="connsiteY10" fmla="*/ 135676 h 253660"/>
                    <a:gd name="connsiteX11" fmla="*/ 155187 w 184682"/>
                    <a:gd name="connsiteY11" fmla="*/ 69668 h 253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4682" h="253660">
                      <a:moveTo>
                        <a:pt x="155187" y="69668"/>
                      </a:moveTo>
                      <a:cubicBezTo>
                        <a:pt x="132994" y="53952"/>
                        <a:pt x="102038" y="231"/>
                        <a:pt x="102038" y="-55"/>
                      </a:cubicBezTo>
                      <a:lnTo>
                        <a:pt x="82035" y="194636"/>
                      </a:lnTo>
                      <a:cubicBezTo>
                        <a:pt x="82511" y="190255"/>
                        <a:pt x="65176" y="185778"/>
                        <a:pt x="53460" y="185111"/>
                      </a:cubicBezTo>
                      <a:cubicBezTo>
                        <a:pt x="25552" y="182158"/>
                        <a:pt x="2025" y="195303"/>
                        <a:pt x="120" y="213686"/>
                      </a:cubicBezTo>
                      <a:cubicBezTo>
                        <a:pt x="-1785" y="232069"/>
                        <a:pt x="19170" y="250357"/>
                        <a:pt x="47745" y="253215"/>
                      </a:cubicBezTo>
                      <a:cubicBezTo>
                        <a:pt x="76320" y="256072"/>
                        <a:pt x="98894" y="242928"/>
                        <a:pt x="100895" y="224068"/>
                      </a:cubicBezTo>
                      <a:cubicBezTo>
                        <a:pt x="100895" y="221211"/>
                        <a:pt x="98894" y="218163"/>
                        <a:pt x="99180" y="215591"/>
                      </a:cubicBezTo>
                      <a:lnTo>
                        <a:pt x="114515" y="65572"/>
                      </a:lnTo>
                      <a:cubicBezTo>
                        <a:pt x="125978" y="78766"/>
                        <a:pt x="140055" y="89437"/>
                        <a:pt x="155854" y="96910"/>
                      </a:cubicBezTo>
                      <a:cubicBezTo>
                        <a:pt x="176904" y="106435"/>
                        <a:pt x="184429" y="135676"/>
                        <a:pt x="184429" y="135676"/>
                      </a:cubicBezTo>
                      <a:cubicBezTo>
                        <a:pt x="186526" y="110135"/>
                        <a:pt x="175514" y="85276"/>
                        <a:pt x="155187" y="696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616C717-1B26-47D9-87B8-9AD37211755B}"/>
                    </a:ext>
                  </a:extLst>
                </p:cNvPr>
                <p:cNvSpPr/>
                <p:nvPr/>
              </p:nvSpPr>
              <p:spPr>
                <a:xfrm rot="-1644600">
                  <a:off x="5647152" y="1773963"/>
                  <a:ext cx="303656" cy="251650"/>
                </a:xfrm>
                <a:custGeom>
                  <a:avLst/>
                  <a:gdLst>
                    <a:gd name="connsiteX0" fmla="*/ 303657 w 303656"/>
                    <a:gd name="connsiteY0" fmla="*/ 125770 h 251650"/>
                    <a:gd name="connsiteX1" fmla="*/ 151828 w 303656"/>
                    <a:gd name="connsiteY1" fmla="*/ 251596 h 251650"/>
                    <a:gd name="connsiteX2" fmla="*/ 0 w 303656"/>
                    <a:gd name="connsiteY2" fmla="*/ 125770 h 251650"/>
                    <a:gd name="connsiteX3" fmla="*/ 151828 w 303656"/>
                    <a:gd name="connsiteY3" fmla="*/ -55 h 251650"/>
                    <a:gd name="connsiteX4" fmla="*/ 303657 w 303656"/>
                    <a:gd name="connsiteY4" fmla="*/ 125770 h 25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656" h="251650">
                      <a:moveTo>
                        <a:pt x="303657" y="125770"/>
                      </a:moveTo>
                      <a:cubicBezTo>
                        <a:pt x="303657" y="195262"/>
                        <a:pt x="235681" y="251596"/>
                        <a:pt x="151828" y="251596"/>
                      </a:cubicBezTo>
                      <a:cubicBezTo>
                        <a:pt x="67976" y="251596"/>
                        <a:pt x="0" y="195262"/>
                        <a:pt x="0" y="125770"/>
                      </a:cubicBezTo>
                      <a:cubicBezTo>
                        <a:pt x="0" y="56279"/>
                        <a:pt x="67976" y="-55"/>
                        <a:pt x="151828" y="-55"/>
                      </a:cubicBezTo>
                      <a:cubicBezTo>
                        <a:pt x="235681" y="-55"/>
                        <a:pt x="303657" y="56279"/>
                        <a:pt x="303657" y="12577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068E7A8-93C2-41AB-9D52-0512FE4E31ED}"/>
                    </a:ext>
                  </a:extLst>
                </p:cNvPr>
                <p:cNvSpPr/>
                <p:nvPr/>
              </p:nvSpPr>
              <p:spPr>
                <a:xfrm rot="-279000">
                  <a:off x="4967910" y="1688087"/>
                  <a:ext cx="454818" cy="340518"/>
                </a:xfrm>
                <a:custGeom>
                  <a:avLst/>
                  <a:gdLst>
                    <a:gd name="connsiteX0" fmla="*/ 0 w 454818"/>
                    <a:gd name="connsiteY0" fmla="*/ -55 h 340518"/>
                    <a:gd name="connsiteX1" fmla="*/ 454819 w 454818"/>
                    <a:gd name="connsiteY1" fmla="*/ -55 h 340518"/>
                    <a:gd name="connsiteX2" fmla="*/ 454819 w 454818"/>
                    <a:gd name="connsiteY2" fmla="*/ 340464 h 340518"/>
                    <a:gd name="connsiteX3" fmla="*/ 0 w 454818"/>
                    <a:gd name="connsiteY3" fmla="*/ 340464 h 340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818" h="340518">
                      <a:moveTo>
                        <a:pt x="0" y="-55"/>
                      </a:moveTo>
                      <a:lnTo>
                        <a:pt x="454819" y="-55"/>
                      </a:lnTo>
                      <a:lnTo>
                        <a:pt x="454819" y="340464"/>
                      </a:lnTo>
                      <a:lnTo>
                        <a:pt x="0" y="34046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FA52BF1-C187-4408-AF21-BFCA229E684D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A758257-1A4B-43A5-9274-C3D7E334F450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515F133-95C7-4331-AD5B-EC7FC5FA6D2D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3400C5F-3B4B-421C-9EDA-DAC4895AFCB9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3150BB0-B0E5-4A1D-A959-20C46E8B92EC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0F24B0-792D-412A-A9A8-E5849B211B6B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4FD861A-E853-42D3-97A6-28A4EED0EAED}"/>
                    </a:ext>
                  </a:extLst>
                </p:cNvPr>
                <p:cNvSpPr/>
                <p:nvPr/>
              </p:nvSpPr>
              <p:spPr>
                <a:xfrm>
                  <a:off x="4334336" y="2005464"/>
                  <a:ext cx="536975" cy="450690"/>
                </a:xfrm>
                <a:custGeom>
                  <a:avLst/>
                  <a:gdLst>
                    <a:gd name="connsiteX0" fmla="*/ 203278 w 536975"/>
                    <a:gd name="connsiteY0" fmla="*/ 65405 h 450690"/>
                    <a:gd name="connsiteX1" fmla="*/ 185752 w 536975"/>
                    <a:gd name="connsiteY1" fmla="*/ 54642 h 450690"/>
                    <a:gd name="connsiteX2" fmla="*/ 164797 w 536975"/>
                    <a:gd name="connsiteY2" fmla="*/ 52832 h 450690"/>
                    <a:gd name="connsiteX3" fmla="*/ 86978 w 536975"/>
                    <a:gd name="connsiteY3" fmla="*/ 85693 h 450690"/>
                    <a:gd name="connsiteX4" fmla="*/ 74500 w 536975"/>
                    <a:gd name="connsiteY4" fmla="*/ 101505 h 450690"/>
                    <a:gd name="connsiteX5" fmla="*/ 71642 w 536975"/>
                    <a:gd name="connsiteY5" fmla="*/ 120555 h 450690"/>
                    <a:gd name="connsiteX6" fmla="*/ 59260 w 536975"/>
                    <a:gd name="connsiteY6" fmla="*/ 136271 h 450690"/>
                    <a:gd name="connsiteX7" fmla="*/ 12778 w 536975"/>
                    <a:gd name="connsiteY7" fmla="*/ 155321 h 450690"/>
                    <a:gd name="connsiteX8" fmla="*/ 1511 w 536975"/>
                    <a:gd name="connsiteY8" fmla="*/ 182001 h 450690"/>
                    <a:gd name="connsiteX9" fmla="*/ 2396 w 536975"/>
                    <a:gd name="connsiteY9" fmla="*/ 183896 h 450690"/>
                    <a:gd name="connsiteX10" fmla="*/ 126221 w 536975"/>
                    <a:gd name="connsiteY10" fmla="*/ 437642 h 450690"/>
                    <a:gd name="connsiteX11" fmla="*/ 155844 w 536975"/>
                    <a:gd name="connsiteY11" fmla="*/ 448977 h 450690"/>
                    <a:gd name="connsiteX12" fmla="*/ 524080 w 536975"/>
                    <a:gd name="connsiteY12" fmla="*/ 295243 h 450690"/>
                    <a:gd name="connsiteX13" fmla="*/ 535542 w 536975"/>
                    <a:gd name="connsiteY13" fmla="*/ 268794 h 450690"/>
                    <a:gd name="connsiteX14" fmla="*/ 534558 w 536975"/>
                    <a:gd name="connsiteY14" fmla="*/ 266668 h 450690"/>
                    <a:gd name="connsiteX15" fmla="*/ 410732 w 536975"/>
                    <a:gd name="connsiteY15" fmla="*/ 13018 h 450690"/>
                    <a:gd name="connsiteX16" fmla="*/ 381110 w 536975"/>
                    <a:gd name="connsiteY16" fmla="*/ 1588 h 450690"/>
                    <a:gd name="connsiteX17" fmla="*/ 224233 w 536975"/>
                    <a:gd name="connsiteY17" fmla="*/ 67215 h 450690"/>
                    <a:gd name="connsiteX18" fmla="*/ 203278 w 536975"/>
                    <a:gd name="connsiteY18" fmla="*/ 65405 h 45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6975" h="450690">
                      <a:moveTo>
                        <a:pt x="203278" y="65405"/>
                      </a:moveTo>
                      <a:lnTo>
                        <a:pt x="185752" y="54642"/>
                      </a:lnTo>
                      <a:cubicBezTo>
                        <a:pt x="179450" y="50747"/>
                        <a:pt x="171673" y="50075"/>
                        <a:pt x="164797" y="52832"/>
                      </a:cubicBezTo>
                      <a:lnTo>
                        <a:pt x="86978" y="85693"/>
                      </a:lnTo>
                      <a:cubicBezTo>
                        <a:pt x="80323" y="88397"/>
                        <a:pt x="75583" y="94404"/>
                        <a:pt x="74500" y="101505"/>
                      </a:cubicBezTo>
                      <a:lnTo>
                        <a:pt x="71642" y="120555"/>
                      </a:lnTo>
                      <a:cubicBezTo>
                        <a:pt x="70658" y="127646"/>
                        <a:pt x="65924" y="133655"/>
                        <a:pt x="59260" y="136271"/>
                      </a:cubicBezTo>
                      <a:lnTo>
                        <a:pt x="12778" y="155321"/>
                      </a:lnTo>
                      <a:cubicBezTo>
                        <a:pt x="2299" y="159577"/>
                        <a:pt x="-2745" y="171522"/>
                        <a:pt x="1511" y="182001"/>
                      </a:cubicBezTo>
                      <a:cubicBezTo>
                        <a:pt x="1773" y="182647"/>
                        <a:pt x="2069" y="183280"/>
                        <a:pt x="2396" y="183896"/>
                      </a:cubicBezTo>
                      <a:lnTo>
                        <a:pt x="126221" y="437642"/>
                      </a:lnTo>
                      <a:cubicBezTo>
                        <a:pt x="131649" y="448545"/>
                        <a:pt x="144524" y="453471"/>
                        <a:pt x="155844" y="448977"/>
                      </a:cubicBezTo>
                      <a:lnTo>
                        <a:pt x="524080" y="295243"/>
                      </a:lnTo>
                      <a:cubicBezTo>
                        <a:pt x="534549" y="291105"/>
                        <a:pt x="539681" y="279263"/>
                        <a:pt x="535542" y="268794"/>
                      </a:cubicBezTo>
                      <a:cubicBezTo>
                        <a:pt x="535255" y="268067"/>
                        <a:pt x="534926" y="267357"/>
                        <a:pt x="534558" y="266668"/>
                      </a:cubicBezTo>
                      <a:lnTo>
                        <a:pt x="410732" y="13018"/>
                      </a:lnTo>
                      <a:cubicBezTo>
                        <a:pt x="405338" y="2079"/>
                        <a:pt x="392454" y="-2893"/>
                        <a:pt x="381110" y="1588"/>
                      </a:cubicBezTo>
                      <a:lnTo>
                        <a:pt x="224233" y="67215"/>
                      </a:lnTo>
                      <a:cubicBezTo>
                        <a:pt x="217357" y="69972"/>
                        <a:pt x="209580" y="69300"/>
                        <a:pt x="203278" y="6540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910EB09-46C1-4AC7-8BB2-B5E35237B6E9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946B30C-ED0C-41B4-B05F-E4A73F5DF442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aphic 5">
                <a:extLst>
                  <a:ext uri="{FF2B5EF4-FFF2-40B4-BE49-F238E27FC236}">
                    <a16:creationId xmlns:a16="http://schemas.microsoft.com/office/drawing/2014/main" id="{4A595303-5B44-4C30-863F-6D481A80E276}"/>
                  </a:ext>
                </a:extLst>
              </p:cNvPr>
              <p:cNvGrpSpPr/>
              <p:nvPr/>
            </p:nvGrpSpPr>
            <p:grpSpPr>
              <a:xfrm>
                <a:off x="4657775" y="2043578"/>
                <a:ext cx="1606531" cy="1457334"/>
                <a:chOff x="4657775" y="2043578"/>
                <a:chExt cx="1606531" cy="1457334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EAAC303-ADB3-4E1A-B612-99D121C4FC87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F78F6B09-F37A-4B5D-8E71-72C65121289D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BEDA1BE-2B33-45D4-AB12-FFE2DDC859FE}"/>
                    </a:ext>
                  </a:extLst>
                </p:cNvPr>
                <p:cNvSpPr/>
                <p:nvPr/>
              </p:nvSpPr>
              <p:spPr>
                <a:xfrm>
                  <a:off x="4762550" y="2043578"/>
                  <a:ext cx="1396458" cy="895550"/>
                </a:xfrm>
                <a:custGeom>
                  <a:avLst/>
                  <a:gdLst>
                    <a:gd name="connsiteX0" fmla="*/ 1223722 w 1396458"/>
                    <a:gd name="connsiteY0" fmla="*/ 533355 h 895550"/>
                    <a:gd name="connsiteX1" fmla="*/ 1230008 w 1396458"/>
                    <a:gd name="connsiteY1" fmla="*/ 473538 h 895550"/>
                    <a:gd name="connsiteX2" fmla="*/ 945973 w 1396458"/>
                    <a:gd name="connsiteY2" fmla="*/ 189502 h 895550"/>
                    <a:gd name="connsiteX3" fmla="*/ 893490 w 1396458"/>
                    <a:gd name="connsiteY3" fmla="*/ 194360 h 895550"/>
                    <a:gd name="connsiteX4" fmla="*/ 871392 w 1396458"/>
                    <a:gd name="connsiteY4" fmla="*/ 193503 h 895550"/>
                    <a:gd name="connsiteX5" fmla="*/ 566687 w 1396458"/>
                    <a:gd name="connsiteY5" fmla="*/ -45 h 895550"/>
                    <a:gd name="connsiteX6" fmla="*/ 566687 w 1396458"/>
                    <a:gd name="connsiteY6" fmla="*/ -45 h 895550"/>
                    <a:gd name="connsiteX7" fmla="*/ 231696 w 1396458"/>
                    <a:gd name="connsiteY7" fmla="*/ 331706 h 895550"/>
                    <a:gd name="connsiteX8" fmla="*/ 231693 w 1396458"/>
                    <a:gd name="connsiteY8" fmla="*/ 332568 h 895550"/>
                    <a:gd name="connsiteX9" fmla="*/ 231693 w 1396458"/>
                    <a:gd name="connsiteY9" fmla="*/ 338759 h 895550"/>
                    <a:gd name="connsiteX10" fmla="*/ 4321 w 1396458"/>
                    <a:gd name="connsiteY10" fmla="*/ 663672 h 895550"/>
                    <a:gd name="connsiteX11" fmla="*/ 283128 w 1396458"/>
                    <a:gd name="connsiteY11" fmla="*/ 895305 h 895550"/>
                    <a:gd name="connsiteX12" fmla="*/ 1207053 w 1396458"/>
                    <a:gd name="connsiteY12" fmla="*/ 895305 h 895550"/>
                    <a:gd name="connsiteX13" fmla="*/ 1396267 w 1396458"/>
                    <a:gd name="connsiteY13" fmla="*/ 722569 h 895550"/>
                    <a:gd name="connsiteX14" fmla="*/ 1223531 w 1396458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96458" h="895550">
                      <a:moveTo>
                        <a:pt x="1223722" y="533355"/>
                      </a:moveTo>
                      <a:cubicBezTo>
                        <a:pt x="1227907" y="513691"/>
                        <a:pt x="1230014" y="493642"/>
                        <a:pt x="1230008" y="473538"/>
                      </a:cubicBezTo>
                      <a:cubicBezTo>
                        <a:pt x="1230008" y="316669"/>
                        <a:pt x="1102841" y="189502"/>
                        <a:pt x="945973" y="189502"/>
                      </a:cubicBezTo>
                      <a:cubicBezTo>
                        <a:pt x="928367" y="189521"/>
                        <a:pt x="910800" y="191147"/>
                        <a:pt x="893490" y="194360"/>
                      </a:cubicBezTo>
                      <a:cubicBezTo>
                        <a:pt x="886251" y="193027"/>
                        <a:pt x="878917" y="194360"/>
                        <a:pt x="871392" y="193503"/>
                      </a:cubicBezTo>
                      <a:cubicBezTo>
                        <a:pt x="816712" y="74689"/>
                        <a:pt x="697476" y="-1049"/>
                        <a:pt x="566687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207053" y="895305"/>
                      </a:lnTo>
                      <a:cubicBezTo>
                        <a:pt x="1307003" y="899855"/>
                        <a:pt x="1391717" y="822519"/>
                        <a:pt x="1396267" y="722569"/>
                      </a:cubicBezTo>
                      <a:cubicBezTo>
                        <a:pt x="1400818" y="622619"/>
                        <a:pt x="1323481" y="537905"/>
                        <a:pt x="1223531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86B49C7-B984-4631-88A9-9104268F176F}"/>
                    </a:ext>
                  </a:extLst>
                </p:cNvPr>
                <p:cNvSpPr/>
                <p:nvPr/>
              </p:nvSpPr>
              <p:spPr>
                <a:xfrm>
                  <a:off x="5372100" y="2834163"/>
                  <a:ext cx="892206" cy="666750"/>
                </a:xfrm>
                <a:custGeom>
                  <a:avLst/>
                  <a:gdLst>
                    <a:gd name="connsiteX0" fmla="*/ 892207 w 892206"/>
                    <a:gd name="connsiteY0" fmla="*/ 571445 h 666750"/>
                    <a:gd name="connsiteX1" fmla="*/ 571500 w 892206"/>
                    <a:gd name="connsiteY1" fmla="*/ 571445 h 666750"/>
                    <a:gd name="connsiteX2" fmla="*/ 95250 w 892206"/>
                    <a:gd name="connsiteY2" fmla="*/ 95195 h 666750"/>
                    <a:gd name="connsiteX3" fmla="*/ 95250 w 892206"/>
                    <a:gd name="connsiteY3" fmla="*/ -55 h 666750"/>
                    <a:gd name="connsiteX4" fmla="*/ 0 w 892206"/>
                    <a:gd name="connsiteY4" fmla="*/ -55 h 666750"/>
                    <a:gd name="connsiteX5" fmla="*/ 0 w 892206"/>
                    <a:gd name="connsiteY5" fmla="*/ 95195 h 666750"/>
                    <a:gd name="connsiteX6" fmla="*/ 571500 w 892206"/>
                    <a:gd name="connsiteY6" fmla="*/ 666695 h 666750"/>
                    <a:gd name="connsiteX7" fmla="*/ 892207 w 892206"/>
                    <a:gd name="connsiteY7" fmla="*/ 666695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2206" h="666750">
                      <a:moveTo>
                        <a:pt x="892207" y="571445"/>
                      </a:moveTo>
                      <a:lnTo>
                        <a:pt x="571500" y="571445"/>
                      </a:lnTo>
                      <a:cubicBezTo>
                        <a:pt x="308605" y="571130"/>
                        <a:pt x="95565" y="358090"/>
                        <a:pt x="95250" y="95195"/>
                      </a:cubicBezTo>
                      <a:lnTo>
                        <a:pt x="95250" y="-55"/>
                      </a:lnTo>
                      <a:lnTo>
                        <a:pt x="0" y="-55"/>
                      </a:lnTo>
                      <a:lnTo>
                        <a:pt x="0" y="95195"/>
                      </a:lnTo>
                      <a:cubicBezTo>
                        <a:pt x="367" y="410673"/>
                        <a:pt x="256022" y="666328"/>
                        <a:pt x="571500" y="666695"/>
                      </a:cubicBezTo>
                      <a:lnTo>
                        <a:pt x="892207" y="6666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DC65B57-CCAA-44A6-959D-3F33C5235285}"/>
                    </a:ext>
                  </a:extLst>
                </p:cNvPr>
                <p:cNvSpPr/>
                <p:nvPr/>
              </p:nvSpPr>
              <p:spPr>
                <a:xfrm>
                  <a:off x="5336000" y="2770726"/>
                  <a:ext cx="165068" cy="82486"/>
                </a:xfrm>
                <a:custGeom>
                  <a:avLst/>
                  <a:gdLst>
                    <a:gd name="connsiteX0" fmla="*/ 82582 w 165068"/>
                    <a:gd name="connsiteY0" fmla="*/ 0 h 82486"/>
                    <a:gd name="connsiteX1" fmla="*/ 0 w 165068"/>
                    <a:gd name="connsiteY1" fmla="*/ 82487 h 82486"/>
                    <a:gd name="connsiteX2" fmla="*/ 165068 w 165068"/>
                    <a:gd name="connsiteY2" fmla="*/ 82487 h 82486"/>
                    <a:gd name="connsiteX3" fmla="*/ 82582 w 165068"/>
                    <a:gd name="connsiteY3" fmla="*/ 0 h 82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068" h="82486">
                      <a:moveTo>
                        <a:pt x="82582" y="0"/>
                      </a:moveTo>
                      <a:lnTo>
                        <a:pt x="0" y="82487"/>
                      </a:lnTo>
                      <a:lnTo>
                        <a:pt x="165068" y="82487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" name="Graphic 5">
                <a:extLst>
                  <a:ext uri="{FF2B5EF4-FFF2-40B4-BE49-F238E27FC236}">
                    <a16:creationId xmlns:a16="http://schemas.microsoft.com/office/drawing/2014/main" id="{FBBFA479-BC75-4D9E-81EA-1896D30B1AB9}"/>
                  </a:ext>
                </a:extLst>
              </p:cNvPr>
              <p:cNvGrpSpPr/>
              <p:nvPr/>
            </p:nvGrpSpPr>
            <p:grpSpPr>
              <a:xfrm>
                <a:off x="4410075" y="4214379"/>
                <a:ext cx="1014383" cy="877208"/>
                <a:chOff x="4410075" y="4214379"/>
                <a:chExt cx="1014383" cy="87720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6EC699D-BEA9-40A2-9978-0938A8206159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2630A88-789B-45E6-95DB-4258FD9BFA8E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9" name="Graphic 5">
                  <a:extLst>
                    <a:ext uri="{FF2B5EF4-FFF2-40B4-BE49-F238E27FC236}">
                      <a16:creationId xmlns:a16="http://schemas.microsoft.com/office/drawing/2014/main" id="{FAE0D22A-29E1-4CD7-87A5-8C825917A754}"/>
                    </a:ext>
                  </a:extLst>
                </p:cNvPr>
                <p:cNvGrpSpPr/>
                <p:nvPr/>
              </p:nvGrpSpPr>
              <p:grpSpPr>
                <a:xfrm>
                  <a:off x="4678108" y="4432798"/>
                  <a:ext cx="200310" cy="162251"/>
                  <a:chOff x="4678108" y="4432798"/>
                  <a:chExt cx="200310" cy="162251"/>
                </a:xfrm>
                <a:solidFill>
                  <a:srgbClr val="000000"/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13C18BFC-10BF-4345-8C1D-276654F7BD81}"/>
                      </a:ext>
                    </a:extLst>
                  </p:cNvPr>
                  <p:cNvSpPr/>
                  <p:nvPr/>
                </p:nvSpPr>
                <p:spPr>
                  <a:xfrm>
                    <a:off x="4678108" y="4432798"/>
                    <a:ext cx="179641" cy="61857"/>
                  </a:xfrm>
                  <a:custGeom>
                    <a:avLst/>
                    <a:gdLst>
                      <a:gd name="connsiteX0" fmla="*/ 0 w 179641"/>
                      <a:gd name="connsiteY0" fmla="*/ 61803 h 61857"/>
                      <a:gd name="connsiteX1" fmla="*/ 22574 w 179641"/>
                      <a:gd name="connsiteY1" fmla="*/ 41133 h 61857"/>
                      <a:gd name="connsiteX2" fmla="*/ 49054 w 179641"/>
                      <a:gd name="connsiteY2" fmla="*/ 23798 h 61857"/>
                      <a:gd name="connsiteX3" fmla="*/ 65056 w 179641"/>
                      <a:gd name="connsiteY3" fmla="*/ 15797 h 61857"/>
                      <a:gd name="connsiteX4" fmla="*/ 82296 w 179641"/>
                      <a:gd name="connsiteY4" fmla="*/ 9129 h 61857"/>
                      <a:gd name="connsiteX5" fmla="*/ 100108 w 179641"/>
                      <a:gd name="connsiteY5" fmla="*/ 4176 h 61857"/>
                      <a:gd name="connsiteX6" fmla="*/ 108966 w 179641"/>
                      <a:gd name="connsiteY6" fmla="*/ 2176 h 61857"/>
                      <a:gd name="connsiteX7" fmla="*/ 117824 w 179641"/>
                      <a:gd name="connsiteY7" fmla="*/ 1128 h 61857"/>
                      <a:gd name="connsiteX8" fmla="*/ 126302 w 179641"/>
                      <a:gd name="connsiteY8" fmla="*/ 81 h 61857"/>
                      <a:gd name="connsiteX9" fmla="*/ 134493 w 179641"/>
                      <a:gd name="connsiteY9" fmla="*/ 81 h 61857"/>
                      <a:gd name="connsiteX10" fmla="*/ 149543 w 179641"/>
                      <a:gd name="connsiteY10" fmla="*/ 557 h 61857"/>
                      <a:gd name="connsiteX11" fmla="*/ 162020 w 179641"/>
                      <a:gd name="connsiteY11" fmla="*/ 2081 h 61857"/>
                      <a:gd name="connsiteX12" fmla="*/ 171545 w 179641"/>
                      <a:gd name="connsiteY12" fmla="*/ 4272 h 61857"/>
                      <a:gd name="connsiteX13" fmla="*/ 179642 w 179641"/>
                      <a:gd name="connsiteY13" fmla="*/ 6367 h 61857"/>
                      <a:gd name="connsiteX14" fmla="*/ 171260 w 179641"/>
                      <a:gd name="connsiteY14" fmla="*/ 6367 h 61857"/>
                      <a:gd name="connsiteX15" fmla="*/ 161735 w 179641"/>
                      <a:gd name="connsiteY15" fmla="*/ 5891 h 61857"/>
                      <a:gd name="connsiteX16" fmla="*/ 149352 w 179641"/>
                      <a:gd name="connsiteY16" fmla="*/ 5891 h 61857"/>
                      <a:gd name="connsiteX17" fmla="*/ 134969 w 179641"/>
                      <a:gd name="connsiteY17" fmla="*/ 7034 h 61857"/>
                      <a:gd name="connsiteX18" fmla="*/ 119063 w 179641"/>
                      <a:gd name="connsiteY18" fmla="*/ 9415 h 61857"/>
                      <a:gd name="connsiteX19" fmla="*/ 110681 w 179641"/>
                      <a:gd name="connsiteY19" fmla="*/ 10939 h 61857"/>
                      <a:gd name="connsiteX20" fmla="*/ 102298 w 179641"/>
                      <a:gd name="connsiteY20" fmla="*/ 13130 h 61857"/>
                      <a:gd name="connsiteX21" fmla="*/ 85344 w 179641"/>
                      <a:gd name="connsiteY21" fmla="*/ 18178 h 61857"/>
                      <a:gd name="connsiteX22" fmla="*/ 68580 w 179641"/>
                      <a:gd name="connsiteY22" fmla="*/ 24274 h 61857"/>
                      <a:gd name="connsiteX23" fmla="*/ 52864 w 179641"/>
                      <a:gd name="connsiteY23" fmla="*/ 31227 h 61857"/>
                      <a:gd name="connsiteX24" fmla="*/ 38386 w 179641"/>
                      <a:gd name="connsiteY24" fmla="*/ 38562 h 61857"/>
                      <a:gd name="connsiteX25" fmla="*/ 25622 w 179641"/>
                      <a:gd name="connsiteY25" fmla="*/ 45610 h 61857"/>
                      <a:gd name="connsiteX26" fmla="*/ 6572 w 179641"/>
                      <a:gd name="connsiteY26" fmla="*/ 57135 h 61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79641" h="61857">
                        <a:moveTo>
                          <a:pt x="0" y="61803"/>
                        </a:moveTo>
                        <a:cubicBezTo>
                          <a:pt x="6822" y="54182"/>
                          <a:pt x="14383" y="47258"/>
                          <a:pt x="22574" y="41133"/>
                        </a:cubicBezTo>
                        <a:cubicBezTo>
                          <a:pt x="30935" y="34673"/>
                          <a:pt x="39789" y="28877"/>
                          <a:pt x="49054" y="23798"/>
                        </a:cubicBezTo>
                        <a:cubicBezTo>
                          <a:pt x="54102" y="21131"/>
                          <a:pt x="59436" y="18274"/>
                          <a:pt x="65056" y="15797"/>
                        </a:cubicBezTo>
                        <a:cubicBezTo>
                          <a:pt x="70675" y="13320"/>
                          <a:pt x="76295" y="10939"/>
                          <a:pt x="82296" y="9129"/>
                        </a:cubicBezTo>
                        <a:cubicBezTo>
                          <a:pt x="88139" y="7158"/>
                          <a:pt x="94085" y="5504"/>
                          <a:pt x="100108" y="4176"/>
                        </a:cubicBezTo>
                        <a:lnTo>
                          <a:pt x="108966" y="2176"/>
                        </a:lnTo>
                        <a:lnTo>
                          <a:pt x="117824" y="1128"/>
                        </a:lnTo>
                        <a:cubicBezTo>
                          <a:pt x="120682" y="1128"/>
                          <a:pt x="123539" y="271"/>
                          <a:pt x="126302" y="81"/>
                        </a:cubicBezTo>
                        <a:lnTo>
                          <a:pt x="134493" y="81"/>
                        </a:lnTo>
                        <a:cubicBezTo>
                          <a:pt x="139514" y="-202"/>
                          <a:pt x="144550" y="-43"/>
                          <a:pt x="149543" y="557"/>
                        </a:cubicBezTo>
                        <a:cubicBezTo>
                          <a:pt x="154115" y="1033"/>
                          <a:pt x="158306" y="1414"/>
                          <a:pt x="162020" y="2081"/>
                        </a:cubicBezTo>
                        <a:lnTo>
                          <a:pt x="171545" y="4272"/>
                        </a:lnTo>
                        <a:lnTo>
                          <a:pt x="179642" y="6367"/>
                        </a:lnTo>
                        <a:cubicBezTo>
                          <a:pt x="179642" y="6367"/>
                          <a:pt x="176498" y="6367"/>
                          <a:pt x="171260" y="6367"/>
                        </a:cubicBezTo>
                        <a:lnTo>
                          <a:pt x="161735" y="5891"/>
                        </a:lnTo>
                        <a:lnTo>
                          <a:pt x="149352" y="5891"/>
                        </a:lnTo>
                        <a:cubicBezTo>
                          <a:pt x="144541" y="6010"/>
                          <a:pt x="139739" y="6391"/>
                          <a:pt x="134969" y="7034"/>
                        </a:cubicBezTo>
                        <a:cubicBezTo>
                          <a:pt x="129626" y="7522"/>
                          <a:pt x="124315" y="8317"/>
                          <a:pt x="119063" y="9415"/>
                        </a:cubicBezTo>
                        <a:lnTo>
                          <a:pt x="110681" y="10939"/>
                        </a:lnTo>
                        <a:lnTo>
                          <a:pt x="102298" y="13130"/>
                        </a:lnTo>
                        <a:cubicBezTo>
                          <a:pt x="96556" y="14492"/>
                          <a:pt x="90896" y="16177"/>
                          <a:pt x="85344" y="18178"/>
                        </a:cubicBezTo>
                        <a:cubicBezTo>
                          <a:pt x="79534" y="19702"/>
                          <a:pt x="74104" y="22274"/>
                          <a:pt x="68580" y="24274"/>
                        </a:cubicBezTo>
                        <a:cubicBezTo>
                          <a:pt x="63056" y="26275"/>
                          <a:pt x="57912" y="28846"/>
                          <a:pt x="52864" y="31227"/>
                        </a:cubicBezTo>
                        <a:cubicBezTo>
                          <a:pt x="47816" y="33609"/>
                          <a:pt x="43339" y="35990"/>
                          <a:pt x="38386" y="38562"/>
                        </a:cubicBezTo>
                        <a:cubicBezTo>
                          <a:pt x="33433" y="41134"/>
                          <a:pt x="29527" y="43324"/>
                          <a:pt x="25622" y="45610"/>
                        </a:cubicBezTo>
                        <a:cubicBezTo>
                          <a:pt x="17812" y="50182"/>
                          <a:pt x="11335" y="54087"/>
                          <a:pt x="6572" y="571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7B344DD-FCCF-4E27-B72B-5B7847E4CD2A}"/>
                      </a:ext>
                    </a:extLst>
                  </p:cNvPr>
                  <p:cNvSpPr/>
                  <p:nvPr/>
                </p:nvSpPr>
                <p:spPr>
                  <a:xfrm>
                    <a:off x="4683156" y="4454584"/>
                    <a:ext cx="174593" cy="55978"/>
                  </a:xfrm>
                  <a:custGeom>
                    <a:avLst/>
                    <a:gdLst>
                      <a:gd name="connsiteX0" fmla="*/ 0 w 174593"/>
                      <a:gd name="connsiteY0" fmla="*/ 55924 h 55978"/>
                      <a:gd name="connsiteX1" fmla="*/ 6382 w 174593"/>
                      <a:gd name="connsiteY1" fmla="*/ 51066 h 55978"/>
                      <a:gd name="connsiteX2" fmla="*/ 24003 w 174593"/>
                      <a:gd name="connsiteY2" fmla="*/ 39445 h 55978"/>
                      <a:gd name="connsiteX3" fmla="*/ 50387 w 174593"/>
                      <a:gd name="connsiteY3" fmla="*/ 25348 h 55978"/>
                      <a:gd name="connsiteX4" fmla="*/ 82201 w 174593"/>
                      <a:gd name="connsiteY4" fmla="*/ 12394 h 55978"/>
                      <a:gd name="connsiteX5" fmla="*/ 98965 w 174593"/>
                      <a:gd name="connsiteY5" fmla="*/ 7346 h 55978"/>
                      <a:gd name="connsiteX6" fmla="*/ 115538 w 174593"/>
                      <a:gd name="connsiteY6" fmla="*/ 3631 h 55978"/>
                      <a:gd name="connsiteX7" fmla="*/ 131254 w 174593"/>
                      <a:gd name="connsiteY7" fmla="*/ 1155 h 55978"/>
                      <a:gd name="connsiteX8" fmla="*/ 145447 w 174593"/>
                      <a:gd name="connsiteY8" fmla="*/ 12 h 55978"/>
                      <a:gd name="connsiteX9" fmla="*/ 166592 w 174593"/>
                      <a:gd name="connsiteY9" fmla="*/ 774 h 55978"/>
                      <a:gd name="connsiteX10" fmla="*/ 174593 w 174593"/>
                      <a:gd name="connsiteY10" fmla="*/ 1726 h 55978"/>
                      <a:gd name="connsiteX11" fmla="*/ 166592 w 174593"/>
                      <a:gd name="connsiteY11" fmla="*/ 2679 h 55978"/>
                      <a:gd name="connsiteX12" fmla="*/ 157639 w 174593"/>
                      <a:gd name="connsiteY12" fmla="*/ 3631 h 55978"/>
                      <a:gd name="connsiteX13" fmla="*/ 146018 w 174593"/>
                      <a:gd name="connsiteY13" fmla="*/ 5441 h 55978"/>
                      <a:gd name="connsiteX14" fmla="*/ 132398 w 174593"/>
                      <a:gd name="connsiteY14" fmla="*/ 8203 h 55978"/>
                      <a:gd name="connsiteX15" fmla="*/ 117443 w 174593"/>
                      <a:gd name="connsiteY15" fmla="*/ 11823 h 55978"/>
                      <a:gd name="connsiteX16" fmla="*/ 101537 w 174593"/>
                      <a:gd name="connsiteY16" fmla="*/ 16204 h 55978"/>
                      <a:gd name="connsiteX17" fmla="*/ 85249 w 174593"/>
                      <a:gd name="connsiteY17" fmla="*/ 21443 h 55978"/>
                      <a:gd name="connsiteX18" fmla="*/ 26479 w 174593"/>
                      <a:gd name="connsiteY18" fmla="*/ 44208 h 55978"/>
                      <a:gd name="connsiteX19" fmla="*/ 7429 w 174593"/>
                      <a:gd name="connsiteY19" fmla="*/ 52590 h 55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74593" h="55978">
                        <a:moveTo>
                          <a:pt x="0" y="55924"/>
                        </a:moveTo>
                        <a:cubicBezTo>
                          <a:pt x="0" y="55924"/>
                          <a:pt x="2191" y="54018"/>
                          <a:pt x="6382" y="51066"/>
                        </a:cubicBezTo>
                        <a:cubicBezTo>
                          <a:pt x="10573" y="48113"/>
                          <a:pt x="16478" y="43827"/>
                          <a:pt x="24003" y="39445"/>
                        </a:cubicBezTo>
                        <a:cubicBezTo>
                          <a:pt x="32546" y="34290"/>
                          <a:pt x="41353" y="29585"/>
                          <a:pt x="50387" y="25348"/>
                        </a:cubicBezTo>
                        <a:cubicBezTo>
                          <a:pt x="59912" y="20586"/>
                          <a:pt x="71247" y="16395"/>
                          <a:pt x="82201" y="12394"/>
                        </a:cubicBezTo>
                        <a:cubicBezTo>
                          <a:pt x="87821" y="10775"/>
                          <a:pt x="93440" y="8870"/>
                          <a:pt x="98965" y="7346"/>
                        </a:cubicBezTo>
                        <a:cubicBezTo>
                          <a:pt x="104489" y="5822"/>
                          <a:pt x="110109" y="4489"/>
                          <a:pt x="115538" y="3631"/>
                        </a:cubicBezTo>
                        <a:cubicBezTo>
                          <a:pt x="120968" y="2774"/>
                          <a:pt x="126206" y="1536"/>
                          <a:pt x="131254" y="1155"/>
                        </a:cubicBezTo>
                        <a:cubicBezTo>
                          <a:pt x="136303" y="774"/>
                          <a:pt x="140779" y="107"/>
                          <a:pt x="145447" y="12"/>
                        </a:cubicBezTo>
                        <a:cubicBezTo>
                          <a:pt x="152504" y="-190"/>
                          <a:pt x="159568" y="65"/>
                          <a:pt x="166592" y="774"/>
                        </a:cubicBezTo>
                        <a:lnTo>
                          <a:pt x="174593" y="1726"/>
                        </a:lnTo>
                        <a:cubicBezTo>
                          <a:pt x="174593" y="1726"/>
                          <a:pt x="171641" y="2202"/>
                          <a:pt x="166592" y="2679"/>
                        </a:cubicBezTo>
                        <a:cubicBezTo>
                          <a:pt x="164116" y="2679"/>
                          <a:pt x="161068" y="2679"/>
                          <a:pt x="157639" y="3631"/>
                        </a:cubicBezTo>
                        <a:lnTo>
                          <a:pt x="146018" y="5441"/>
                        </a:lnTo>
                        <a:cubicBezTo>
                          <a:pt x="141732" y="6108"/>
                          <a:pt x="137255" y="7346"/>
                          <a:pt x="132398" y="8203"/>
                        </a:cubicBezTo>
                        <a:cubicBezTo>
                          <a:pt x="127540" y="9060"/>
                          <a:pt x="122873" y="10680"/>
                          <a:pt x="117443" y="11823"/>
                        </a:cubicBezTo>
                        <a:cubicBezTo>
                          <a:pt x="112014" y="12966"/>
                          <a:pt x="106966" y="14871"/>
                          <a:pt x="101537" y="16204"/>
                        </a:cubicBezTo>
                        <a:cubicBezTo>
                          <a:pt x="96107" y="17538"/>
                          <a:pt x="90773" y="19729"/>
                          <a:pt x="85249" y="21443"/>
                        </a:cubicBezTo>
                        <a:cubicBezTo>
                          <a:pt x="63627" y="28682"/>
                          <a:pt x="42386" y="37445"/>
                          <a:pt x="26479" y="44208"/>
                        </a:cubicBezTo>
                        <a:cubicBezTo>
                          <a:pt x="18574" y="47732"/>
                          <a:pt x="11811" y="50399"/>
                          <a:pt x="7429" y="525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FB00BCE7-F5DA-4CB2-97F3-824F1F787078}"/>
                      </a:ext>
                    </a:extLst>
                  </p:cNvPr>
                  <p:cNvSpPr/>
                  <p:nvPr/>
                </p:nvSpPr>
                <p:spPr>
                  <a:xfrm>
                    <a:off x="4696587" y="4483506"/>
                    <a:ext cx="168020" cy="59632"/>
                  </a:xfrm>
                  <a:custGeom>
                    <a:avLst/>
                    <a:gdLst>
                      <a:gd name="connsiteX0" fmla="*/ 0 w 168020"/>
                      <a:gd name="connsiteY0" fmla="*/ 59578 h 59632"/>
                      <a:gd name="connsiteX1" fmla="*/ 5906 w 168020"/>
                      <a:gd name="connsiteY1" fmla="*/ 54339 h 59632"/>
                      <a:gd name="connsiteX2" fmla="*/ 22288 w 168020"/>
                      <a:gd name="connsiteY2" fmla="*/ 41861 h 59632"/>
                      <a:gd name="connsiteX3" fmla="*/ 47339 w 168020"/>
                      <a:gd name="connsiteY3" fmla="*/ 26716 h 59632"/>
                      <a:gd name="connsiteX4" fmla="*/ 77914 w 168020"/>
                      <a:gd name="connsiteY4" fmla="*/ 12715 h 59632"/>
                      <a:gd name="connsiteX5" fmla="*/ 110299 w 168020"/>
                      <a:gd name="connsiteY5" fmla="*/ 3190 h 59632"/>
                      <a:gd name="connsiteX6" fmla="*/ 125730 w 168020"/>
                      <a:gd name="connsiteY6" fmla="*/ 904 h 59632"/>
                      <a:gd name="connsiteX7" fmla="*/ 139636 w 168020"/>
                      <a:gd name="connsiteY7" fmla="*/ -49 h 59632"/>
                      <a:gd name="connsiteX8" fmla="*/ 151352 w 168020"/>
                      <a:gd name="connsiteY8" fmla="*/ 427 h 59632"/>
                      <a:gd name="connsiteX9" fmla="*/ 160306 w 168020"/>
                      <a:gd name="connsiteY9" fmla="*/ 1570 h 59632"/>
                      <a:gd name="connsiteX10" fmla="*/ 168021 w 168020"/>
                      <a:gd name="connsiteY10" fmla="*/ 2904 h 59632"/>
                      <a:gd name="connsiteX11" fmla="*/ 160211 w 168020"/>
                      <a:gd name="connsiteY11" fmla="*/ 3380 h 59632"/>
                      <a:gd name="connsiteX12" fmla="*/ 151448 w 168020"/>
                      <a:gd name="connsiteY12" fmla="*/ 3952 h 59632"/>
                      <a:gd name="connsiteX13" fmla="*/ 140017 w 168020"/>
                      <a:gd name="connsiteY13" fmla="*/ 5476 h 59632"/>
                      <a:gd name="connsiteX14" fmla="*/ 126778 w 168020"/>
                      <a:gd name="connsiteY14" fmla="*/ 7857 h 59632"/>
                      <a:gd name="connsiteX15" fmla="*/ 112204 w 168020"/>
                      <a:gd name="connsiteY15" fmla="*/ 11381 h 59632"/>
                      <a:gd name="connsiteX16" fmla="*/ 96869 w 168020"/>
                      <a:gd name="connsiteY16" fmla="*/ 15953 h 59632"/>
                      <a:gd name="connsiteX17" fmla="*/ 81248 w 168020"/>
                      <a:gd name="connsiteY17" fmla="*/ 21382 h 59632"/>
                      <a:gd name="connsiteX18" fmla="*/ 65818 w 168020"/>
                      <a:gd name="connsiteY18" fmla="*/ 27478 h 59632"/>
                      <a:gd name="connsiteX19" fmla="*/ 51054 w 168020"/>
                      <a:gd name="connsiteY19" fmla="*/ 33860 h 59632"/>
                      <a:gd name="connsiteX20" fmla="*/ 25146 w 168020"/>
                      <a:gd name="connsiteY20" fmla="*/ 46243 h 59632"/>
                      <a:gd name="connsiteX21" fmla="*/ 6953 w 168020"/>
                      <a:gd name="connsiteY21" fmla="*/ 55768 h 59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8020" h="59632">
                        <a:moveTo>
                          <a:pt x="0" y="59578"/>
                        </a:moveTo>
                        <a:cubicBezTo>
                          <a:pt x="1863" y="57717"/>
                          <a:pt x="3835" y="55967"/>
                          <a:pt x="5906" y="54339"/>
                        </a:cubicBezTo>
                        <a:cubicBezTo>
                          <a:pt x="9715" y="51196"/>
                          <a:pt x="15430" y="46719"/>
                          <a:pt x="22288" y="41861"/>
                        </a:cubicBezTo>
                        <a:cubicBezTo>
                          <a:pt x="30333" y="36323"/>
                          <a:pt x="38698" y="31266"/>
                          <a:pt x="47339" y="26716"/>
                        </a:cubicBezTo>
                        <a:cubicBezTo>
                          <a:pt x="57225" y="21408"/>
                          <a:pt x="67437" y="16731"/>
                          <a:pt x="77914" y="12715"/>
                        </a:cubicBezTo>
                        <a:cubicBezTo>
                          <a:pt x="88459" y="8743"/>
                          <a:pt x="99284" y="5559"/>
                          <a:pt x="110299" y="3190"/>
                        </a:cubicBezTo>
                        <a:cubicBezTo>
                          <a:pt x="115394" y="2130"/>
                          <a:pt x="120546" y="1366"/>
                          <a:pt x="125730" y="904"/>
                        </a:cubicBezTo>
                        <a:cubicBezTo>
                          <a:pt x="130683" y="904"/>
                          <a:pt x="135255" y="-144"/>
                          <a:pt x="139636" y="-49"/>
                        </a:cubicBezTo>
                        <a:lnTo>
                          <a:pt x="151352" y="427"/>
                        </a:lnTo>
                        <a:cubicBezTo>
                          <a:pt x="154876" y="427"/>
                          <a:pt x="157829" y="1285"/>
                          <a:pt x="160306" y="1570"/>
                        </a:cubicBezTo>
                        <a:lnTo>
                          <a:pt x="168021" y="2904"/>
                        </a:lnTo>
                        <a:cubicBezTo>
                          <a:pt x="168021" y="2904"/>
                          <a:pt x="165163" y="2904"/>
                          <a:pt x="160211" y="3380"/>
                        </a:cubicBezTo>
                        <a:cubicBezTo>
                          <a:pt x="157734" y="3380"/>
                          <a:pt x="154781" y="3380"/>
                          <a:pt x="151448" y="3952"/>
                        </a:cubicBezTo>
                        <a:lnTo>
                          <a:pt x="140017" y="5476"/>
                        </a:lnTo>
                        <a:cubicBezTo>
                          <a:pt x="135922" y="5952"/>
                          <a:pt x="131540" y="7095"/>
                          <a:pt x="126778" y="7857"/>
                        </a:cubicBezTo>
                        <a:cubicBezTo>
                          <a:pt x="122015" y="8619"/>
                          <a:pt x="117253" y="10333"/>
                          <a:pt x="112204" y="11381"/>
                        </a:cubicBezTo>
                        <a:cubicBezTo>
                          <a:pt x="107156" y="12429"/>
                          <a:pt x="102108" y="14524"/>
                          <a:pt x="96869" y="15953"/>
                        </a:cubicBezTo>
                        <a:cubicBezTo>
                          <a:pt x="91630" y="17382"/>
                          <a:pt x="86487" y="19573"/>
                          <a:pt x="81248" y="21382"/>
                        </a:cubicBezTo>
                        <a:cubicBezTo>
                          <a:pt x="76009" y="23192"/>
                          <a:pt x="70866" y="25288"/>
                          <a:pt x="65818" y="27478"/>
                        </a:cubicBezTo>
                        <a:cubicBezTo>
                          <a:pt x="60769" y="29669"/>
                          <a:pt x="55721" y="31574"/>
                          <a:pt x="51054" y="33860"/>
                        </a:cubicBezTo>
                        <a:cubicBezTo>
                          <a:pt x="41529" y="38147"/>
                          <a:pt x="32671" y="42528"/>
                          <a:pt x="25146" y="46243"/>
                        </a:cubicBezTo>
                        <a:cubicBezTo>
                          <a:pt x="17621" y="49957"/>
                          <a:pt x="11240" y="53196"/>
                          <a:pt x="6953" y="5576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9A40AFF1-66D1-421C-938A-B58E63147772}"/>
                      </a:ext>
                    </a:extLst>
                  </p:cNvPr>
                  <p:cNvSpPr/>
                  <p:nvPr/>
                </p:nvSpPr>
                <p:spPr>
                  <a:xfrm>
                    <a:off x="4704587" y="4512987"/>
                    <a:ext cx="165068" cy="52344"/>
                  </a:xfrm>
                  <a:custGeom>
                    <a:avLst/>
                    <a:gdLst>
                      <a:gd name="connsiteX0" fmla="*/ 0 w 165068"/>
                      <a:gd name="connsiteY0" fmla="*/ 52289 h 52344"/>
                      <a:gd name="connsiteX1" fmla="*/ 21431 w 165068"/>
                      <a:gd name="connsiteY1" fmla="*/ 34573 h 52344"/>
                      <a:gd name="connsiteX2" fmla="*/ 46006 w 165068"/>
                      <a:gd name="connsiteY2" fmla="*/ 19904 h 52344"/>
                      <a:gd name="connsiteX3" fmla="*/ 60770 w 165068"/>
                      <a:gd name="connsiteY3" fmla="*/ 13237 h 52344"/>
                      <a:gd name="connsiteX4" fmla="*/ 76581 w 165068"/>
                      <a:gd name="connsiteY4" fmla="*/ 7617 h 52344"/>
                      <a:gd name="connsiteX5" fmla="*/ 92869 w 165068"/>
                      <a:gd name="connsiteY5" fmla="*/ 3426 h 52344"/>
                      <a:gd name="connsiteX6" fmla="*/ 108966 w 165068"/>
                      <a:gd name="connsiteY6" fmla="*/ 854 h 52344"/>
                      <a:gd name="connsiteX7" fmla="*/ 124206 w 165068"/>
                      <a:gd name="connsiteY7" fmla="*/ -3 h 52344"/>
                      <a:gd name="connsiteX8" fmla="*/ 137731 w 165068"/>
                      <a:gd name="connsiteY8" fmla="*/ 569 h 52344"/>
                      <a:gd name="connsiteX9" fmla="*/ 149162 w 165068"/>
                      <a:gd name="connsiteY9" fmla="*/ 2093 h 52344"/>
                      <a:gd name="connsiteX10" fmla="*/ 157734 w 165068"/>
                      <a:gd name="connsiteY10" fmla="*/ 4188 h 52344"/>
                      <a:gd name="connsiteX11" fmla="*/ 165068 w 165068"/>
                      <a:gd name="connsiteY11" fmla="*/ 6284 h 52344"/>
                      <a:gd name="connsiteX12" fmla="*/ 157448 w 165068"/>
                      <a:gd name="connsiteY12" fmla="*/ 6284 h 52344"/>
                      <a:gd name="connsiteX13" fmla="*/ 148781 w 165068"/>
                      <a:gd name="connsiteY13" fmla="*/ 6284 h 52344"/>
                      <a:gd name="connsiteX14" fmla="*/ 137636 w 165068"/>
                      <a:gd name="connsiteY14" fmla="*/ 6284 h 52344"/>
                      <a:gd name="connsiteX15" fmla="*/ 124587 w 165068"/>
                      <a:gd name="connsiteY15" fmla="*/ 7045 h 52344"/>
                      <a:gd name="connsiteX16" fmla="*/ 110109 w 165068"/>
                      <a:gd name="connsiteY16" fmla="*/ 9046 h 52344"/>
                      <a:gd name="connsiteX17" fmla="*/ 94869 w 165068"/>
                      <a:gd name="connsiteY17" fmla="*/ 12284 h 52344"/>
                      <a:gd name="connsiteX18" fmla="*/ 79439 w 165068"/>
                      <a:gd name="connsiteY18" fmla="*/ 16570 h 52344"/>
                      <a:gd name="connsiteX19" fmla="*/ 49530 w 165068"/>
                      <a:gd name="connsiteY19" fmla="*/ 27429 h 52344"/>
                      <a:gd name="connsiteX20" fmla="*/ 24194 w 165068"/>
                      <a:gd name="connsiteY20" fmla="*/ 39145 h 52344"/>
                      <a:gd name="connsiteX21" fmla="*/ 6572 w 165068"/>
                      <a:gd name="connsiteY21" fmla="*/ 48670 h 52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5068" h="52344">
                        <a:moveTo>
                          <a:pt x="0" y="52289"/>
                        </a:moveTo>
                        <a:cubicBezTo>
                          <a:pt x="6600" y="45755"/>
                          <a:pt x="13773" y="39826"/>
                          <a:pt x="21431" y="34573"/>
                        </a:cubicBezTo>
                        <a:cubicBezTo>
                          <a:pt x="29287" y="29142"/>
                          <a:pt x="37497" y="24242"/>
                          <a:pt x="46006" y="19904"/>
                        </a:cubicBezTo>
                        <a:cubicBezTo>
                          <a:pt x="50768" y="17618"/>
                          <a:pt x="55531" y="15332"/>
                          <a:pt x="60770" y="13237"/>
                        </a:cubicBezTo>
                        <a:cubicBezTo>
                          <a:pt x="66008" y="11141"/>
                          <a:pt x="71152" y="9141"/>
                          <a:pt x="76581" y="7617"/>
                        </a:cubicBezTo>
                        <a:cubicBezTo>
                          <a:pt x="81935" y="5941"/>
                          <a:pt x="87371" y="4542"/>
                          <a:pt x="92869" y="3426"/>
                        </a:cubicBezTo>
                        <a:cubicBezTo>
                          <a:pt x="98172" y="2213"/>
                          <a:pt x="103549" y="1354"/>
                          <a:pt x="108966" y="854"/>
                        </a:cubicBezTo>
                        <a:cubicBezTo>
                          <a:pt x="114018" y="199"/>
                          <a:pt x="119112" y="-88"/>
                          <a:pt x="124206" y="-3"/>
                        </a:cubicBezTo>
                        <a:cubicBezTo>
                          <a:pt x="128723" y="-158"/>
                          <a:pt x="133244" y="33"/>
                          <a:pt x="137731" y="569"/>
                        </a:cubicBezTo>
                        <a:lnTo>
                          <a:pt x="149162" y="2093"/>
                        </a:lnTo>
                        <a:lnTo>
                          <a:pt x="157734" y="4188"/>
                        </a:lnTo>
                        <a:cubicBezTo>
                          <a:pt x="162401" y="5426"/>
                          <a:pt x="165068" y="6284"/>
                          <a:pt x="165068" y="6284"/>
                        </a:cubicBezTo>
                        <a:cubicBezTo>
                          <a:pt x="165068" y="6284"/>
                          <a:pt x="162211" y="6284"/>
                          <a:pt x="157448" y="6284"/>
                        </a:cubicBezTo>
                        <a:lnTo>
                          <a:pt x="148781" y="6284"/>
                        </a:lnTo>
                        <a:lnTo>
                          <a:pt x="137636" y="6284"/>
                        </a:lnTo>
                        <a:cubicBezTo>
                          <a:pt x="133275" y="6273"/>
                          <a:pt x="128917" y="6527"/>
                          <a:pt x="124587" y="7045"/>
                        </a:cubicBezTo>
                        <a:cubicBezTo>
                          <a:pt x="119729" y="7457"/>
                          <a:pt x="114896" y="8125"/>
                          <a:pt x="110109" y="9046"/>
                        </a:cubicBezTo>
                        <a:cubicBezTo>
                          <a:pt x="105156" y="9712"/>
                          <a:pt x="100584" y="11141"/>
                          <a:pt x="94869" y="12284"/>
                        </a:cubicBezTo>
                        <a:cubicBezTo>
                          <a:pt x="89154" y="13427"/>
                          <a:pt x="84582" y="15046"/>
                          <a:pt x="79439" y="16570"/>
                        </a:cubicBezTo>
                        <a:cubicBezTo>
                          <a:pt x="69283" y="19656"/>
                          <a:pt x="59300" y="23281"/>
                          <a:pt x="49530" y="27429"/>
                        </a:cubicBezTo>
                        <a:cubicBezTo>
                          <a:pt x="40005" y="31429"/>
                          <a:pt x="31528" y="35525"/>
                          <a:pt x="24194" y="39145"/>
                        </a:cubicBezTo>
                        <a:cubicBezTo>
                          <a:pt x="16859" y="42764"/>
                          <a:pt x="10763" y="46003"/>
                          <a:pt x="6572" y="486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29D6B8A3-4382-454E-9D4F-1B4BF98D2465}"/>
                      </a:ext>
                    </a:extLst>
                  </p:cNvPr>
                  <p:cNvSpPr/>
                  <p:nvPr/>
                </p:nvSpPr>
                <p:spPr>
                  <a:xfrm>
                    <a:off x="4715637" y="4536726"/>
                    <a:ext cx="162782" cy="58323"/>
                  </a:xfrm>
                  <a:custGeom>
                    <a:avLst/>
                    <a:gdLst>
                      <a:gd name="connsiteX0" fmla="*/ 0 w 162782"/>
                      <a:gd name="connsiteY0" fmla="*/ 58269 h 58323"/>
                      <a:gd name="connsiteX1" fmla="*/ 5620 w 162782"/>
                      <a:gd name="connsiteY1" fmla="*/ 53030 h 58323"/>
                      <a:gd name="connsiteX2" fmla="*/ 21336 w 162782"/>
                      <a:gd name="connsiteY2" fmla="*/ 40552 h 58323"/>
                      <a:gd name="connsiteX3" fmla="*/ 45434 w 162782"/>
                      <a:gd name="connsiteY3" fmla="*/ 25407 h 58323"/>
                      <a:gd name="connsiteX4" fmla="*/ 59722 w 162782"/>
                      <a:gd name="connsiteY4" fmla="*/ 18073 h 58323"/>
                      <a:gd name="connsiteX5" fmla="*/ 75057 w 162782"/>
                      <a:gd name="connsiteY5" fmla="*/ 11501 h 58323"/>
                      <a:gd name="connsiteX6" fmla="*/ 90869 w 162782"/>
                      <a:gd name="connsiteY6" fmla="*/ 6262 h 58323"/>
                      <a:gd name="connsiteX7" fmla="*/ 106680 w 162782"/>
                      <a:gd name="connsiteY7" fmla="*/ 2547 h 58323"/>
                      <a:gd name="connsiteX8" fmla="*/ 121634 w 162782"/>
                      <a:gd name="connsiteY8" fmla="*/ 547 h 58323"/>
                      <a:gd name="connsiteX9" fmla="*/ 135255 w 162782"/>
                      <a:gd name="connsiteY9" fmla="*/ -24 h 58323"/>
                      <a:gd name="connsiteX10" fmla="*/ 146685 w 162782"/>
                      <a:gd name="connsiteY10" fmla="*/ 737 h 58323"/>
                      <a:gd name="connsiteX11" fmla="*/ 155353 w 162782"/>
                      <a:gd name="connsiteY11" fmla="*/ 2262 h 58323"/>
                      <a:gd name="connsiteX12" fmla="*/ 162782 w 162782"/>
                      <a:gd name="connsiteY12" fmla="*/ 3976 h 58323"/>
                      <a:gd name="connsiteX13" fmla="*/ 155162 w 162782"/>
                      <a:gd name="connsiteY13" fmla="*/ 3976 h 58323"/>
                      <a:gd name="connsiteX14" fmla="*/ 146590 w 162782"/>
                      <a:gd name="connsiteY14" fmla="*/ 3976 h 58323"/>
                      <a:gd name="connsiteX15" fmla="*/ 135541 w 162782"/>
                      <a:gd name="connsiteY15" fmla="*/ 5024 h 58323"/>
                      <a:gd name="connsiteX16" fmla="*/ 122682 w 162782"/>
                      <a:gd name="connsiteY16" fmla="*/ 7119 h 58323"/>
                      <a:gd name="connsiteX17" fmla="*/ 108490 w 162782"/>
                      <a:gd name="connsiteY17" fmla="*/ 10358 h 58323"/>
                      <a:gd name="connsiteX18" fmla="*/ 93536 w 162782"/>
                      <a:gd name="connsiteY18" fmla="*/ 14739 h 58323"/>
                      <a:gd name="connsiteX19" fmla="*/ 78391 w 162782"/>
                      <a:gd name="connsiteY19" fmla="*/ 20073 h 58323"/>
                      <a:gd name="connsiteX20" fmla="*/ 63436 w 162782"/>
                      <a:gd name="connsiteY20" fmla="*/ 26074 h 58323"/>
                      <a:gd name="connsiteX21" fmla="*/ 49149 w 162782"/>
                      <a:gd name="connsiteY21" fmla="*/ 32456 h 58323"/>
                      <a:gd name="connsiteX22" fmla="*/ 24194 w 162782"/>
                      <a:gd name="connsiteY22" fmla="*/ 44838 h 58323"/>
                      <a:gd name="connsiteX23" fmla="*/ 6667 w 162782"/>
                      <a:gd name="connsiteY23" fmla="*/ 54363 h 58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2782" h="58323">
                        <a:moveTo>
                          <a:pt x="0" y="58269"/>
                        </a:moveTo>
                        <a:cubicBezTo>
                          <a:pt x="1769" y="56413"/>
                          <a:pt x="3645" y="54664"/>
                          <a:pt x="5620" y="53030"/>
                        </a:cubicBezTo>
                        <a:cubicBezTo>
                          <a:pt x="9334" y="49887"/>
                          <a:pt x="14573" y="45410"/>
                          <a:pt x="21336" y="40552"/>
                        </a:cubicBezTo>
                        <a:cubicBezTo>
                          <a:pt x="29052" y="35017"/>
                          <a:pt x="37100" y="29960"/>
                          <a:pt x="45434" y="25407"/>
                        </a:cubicBezTo>
                        <a:cubicBezTo>
                          <a:pt x="49911" y="22836"/>
                          <a:pt x="54959" y="20359"/>
                          <a:pt x="59722" y="18073"/>
                        </a:cubicBezTo>
                        <a:cubicBezTo>
                          <a:pt x="64484" y="15787"/>
                          <a:pt x="69913" y="13787"/>
                          <a:pt x="75057" y="11501"/>
                        </a:cubicBezTo>
                        <a:cubicBezTo>
                          <a:pt x="80200" y="9215"/>
                          <a:pt x="85630" y="7881"/>
                          <a:pt x="90869" y="6262"/>
                        </a:cubicBezTo>
                        <a:cubicBezTo>
                          <a:pt x="96107" y="4643"/>
                          <a:pt x="101441" y="3500"/>
                          <a:pt x="106680" y="2547"/>
                        </a:cubicBezTo>
                        <a:cubicBezTo>
                          <a:pt x="111627" y="1625"/>
                          <a:pt x="116619" y="958"/>
                          <a:pt x="121634" y="547"/>
                        </a:cubicBezTo>
                        <a:cubicBezTo>
                          <a:pt x="126492" y="547"/>
                          <a:pt x="131159" y="-215"/>
                          <a:pt x="135255" y="-24"/>
                        </a:cubicBezTo>
                        <a:lnTo>
                          <a:pt x="146685" y="737"/>
                        </a:lnTo>
                        <a:cubicBezTo>
                          <a:pt x="150019" y="737"/>
                          <a:pt x="152971" y="1881"/>
                          <a:pt x="155353" y="2262"/>
                        </a:cubicBezTo>
                        <a:lnTo>
                          <a:pt x="162782" y="3976"/>
                        </a:lnTo>
                        <a:lnTo>
                          <a:pt x="155162" y="3976"/>
                        </a:lnTo>
                        <a:cubicBezTo>
                          <a:pt x="152781" y="3976"/>
                          <a:pt x="149828" y="3976"/>
                          <a:pt x="146590" y="3976"/>
                        </a:cubicBezTo>
                        <a:lnTo>
                          <a:pt x="135541" y="5024"/>
                        </a:lnTo>
                        <a:cubicBezTo>
                          <a:pt x="131540" y="5500"/>
                          <a:pt x="127159" y="6548"/>
                          <a:pt x="122682" y="7119"/>
                        </a:cubicBezTo>
                        <a:cubicBezTo>
                          <a:pt x="118205" y="7691"/>
                          <a:pt x="113157" y="9405"/>
                          <a:pt x="108490" y="10358"/>
                        </a:cubicBezTo>
                        <a:cubicBezTo>
                          <a:pt x="103823" y="11310"/>
                          <a:pt x="98965" y="13406"/>
                          <a:pt x="93536" y="14739"/>
                        </a:cubicBezTo>
                        <a:cubicBezTo>
                          <a:pt x="88106" y="16073"/>
                          <a:pt x="83439" y="18168"/>
                          <a:pt x="78391" y="20073"/>
                        </a:cubicBezTo>
                        <a:cubicBezTo>
                          <a:pt x="73342" y="21978"/>
                          <a:pt x="68294" y="23883"/>
                          <a:pt x="63436" y="26074"/>
                        </a:cubicBezTo>
                        <a:cubicBezTo>
                          <a:pt x="58579" y="28265"/>
                          <a:pt x="53911" y="30170"/>
                          <a:pt x="49149" y="32456"/>
                        </a:cubicBezTo>
                        <a:cubicBezTo>
                          <a:pt x="39624" y="36742"/>
                          <a:pt x="31528" y="41124"/>
                          <a:pt x="24194" y="44838"/>
                        </a:cubicBezTo>
                        <a:cubicBezTo>
                          <a:pt x="16859" y="48553"/>
                          <a:pt x="10763" y="51696"/>
                          <a:pt x="6667" y="5436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2BEC526-4BA4-4EBD-B3CF-B4C1706AA97E}"/>
                    </a:ext>
                  </a:extLst>
                </p:cNvPr>
                <p:cNvSpPr/>
                <p:nvPr/>
              </p:nvSpPr>
              <p:spPr>
                <a:xfrm>
                  <a:off x="4678106" y="4537656"/>
                  <a:ext cx="277243" cy="114735"/>
                </a:xfrm>
                <a:custGeom>
                  <a:avLst/>
                  <a:gdLst>
                    <a:gd name="connsiteX0" fmla="*/ 5145 w 277243"/>
                    <a:gd name="connsiteY0" fmla="*/ 91533 h 114735"/>
                    <a:gd name="connsiteX1" fmla="*/ 122493 w 277243"/>
                    <a:gd name="connsiteY1" fmla="*/ 2570 h 114735"/>
                    <a:gd name="connsiteX2" fmla="*/ 132685 w 277243"/>
                    <a:gd name="connsiteY2" fmla="*/ 189 h 114735"/>
                    <a:gd name="connsiteX3" fmla="*/ 266702 w 277243"/>
                    <a:gd name="connsiteY3" fmla="*/ 25620 h 114735"/>
                    <a:gd name="connsiteX4" fmla="*/ 277031 w 277243"/>
                    <a:gd name="connsiteY4" fmla="*/ 40588 h 114735"/>
                    <a:gd name="connsiteX5" fmla="*/ 270417 w 277243"/>
                    <a:gd name="connsiteY5" fmla="*/ 49623 h 114735"/>
                    <a:gd name="connsiteX6" fmla="*/ 159831 w 277243"/>
                    <a:gd name="connsiteY6" fmla="*/ 109536 h 114735"/>
                    <a:gd name="connsiteX7" fmla="*/ 154021 w 277243"/>
                    <a:gd name="connsiteY7" fmla="*/ 111060 h 114735"/>
                    <a:gd name="connsiteX8" fmla="*/ 13051 w 277243"/>
                    <a:gd name="connsiteY8" fmla="*/ 114679 h 114735"/>
                    <a:gd name="connsiteX9" fmla="*/ 1 w 277243"/>
                    <a:gd name="connsiteY9" fmla="*/ 102014 h 114735"/>
                    <a:gd name="connsiteX10" fmla="*/ 5145 w 277243"/>
                    <a:gd name="connsiteY10" fmla="*/ 91534 h 114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7243" h="114735">
                      <a:moveTo>
                        <a:pt x="5145" y="91533"/>
                      </a:moveTo>
                      <a:lnTo>
                        <a:pt x="122493" y="2570"/>
                      </a:lnTo>
                      <a:cubicBezTo>
                        <a:pt x="125389" y="344"/>
                        <a:pt x="129103" y="-524"/>
                        <a:pt x="132685" y="189"/>
                      </a:cubicBezTo>
                      <a:lnTo>
                        <a:pt x="266702" y="25620"/>
                      </a:lnTo>
                      <a:cubicBezTo>
                        <a:pt x="273687" y="26901"/>
                        <a:pt x="278311" y="33602"/>
                        <a:pt x="277031" y="40588"/>
                      </a:cubicBezTo>
                      <a:cubicBezTo>
                        <a:pt x="276322" y="44452"/>
                        <a:pt x="273886" y="47780"/>
                        <a:pt x="270417" y="49623"/>
                      </a:cubicBezTo>
                      <a:lnTo>
                        <a:pt x="159831" y="109536"/>
                      </a:lnTo>
                      <a:cubicBezTo>
                        <a:pt x="158029" y="110461"/>
                        <a:pt x="156046" y="110981"/>
                        <a:pt x="154021" y="111060"/>
                      </a:cubicBezTo>
                      <a:lnTo>
                        <a:pt x="13051" y="114679"/>
                      </a:lnTo>
                      <a:cubicBezTo>
                        <a:pt x="5950" y="114786"/>
                        <a:pt x="108" y="109115"/>
                        <a:pt x="1" y="102014"/>
                      </a:cubicBezTo>
                      <a:cubicBezTo>
                        <a:pt x="-60" y="97899"/>
                        <a:pt x="1852" y="94002"/>
                        <a:pt x="5145" y="91534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4409FCF-AF87-492B-B966-21535DF42EF4}"/>
                    </a:ext>
                  </a:extLst>
                </p:cNvPr>
                <p:cNvSpPr/>
                <p:nvPr/>
              </p:nvSpPr>
              <p:spPr>
                <a:xfrm>
                  <a:off x="4894802" y="4214379"/>
                  <a:ext cx="445579" cy="554978"/>
                </a:xfrm>
                <a:custGeom>
                  <a:avLst/>
                  <a:gdLst>
                    <a:gd name="connsiteX0" fmla="*/ 0 w 445579"/>
                    <a:gd name="connsiteY0" fmla="*/ 467579 h 554978"/>
                    <a:gd name="connsiteX1" fmla="*/ 212217 w 445579"/>
                    <a:gd name="connsiteY1" fmla="*/ 3997 h 554978"/>
                    <a:gd name="connsiteX2" fmla="*/ 445580 w 445579"/>
                    <a:gd name="connsiteY2" fmla="*/ 94199 h 554978"/>
                    <a:gd name="connsiteX3" fmla="*/ 266129 w 445579"/>
                    <a:gd name="connsiteY3" fmla="*/ 554923 h 554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579" h="554978">
                      <a:moveTo>
                        <a:pt x="0" y="467579"/>
                      </a:moveTo>
                      <a:cubicBezTo>
                        <a:pt x="0" y="467579"/>
                        <a:pt x="180404" y="31048"/>
                        <a:pt x="212217" y="3997"/>
                      </a:cubicBezTo>
                      <a:cubicBezTo>
                        <a:pt x="244030" y="-23054"/>
                        <a:pt x="445580" y="94199"/>
                        <a:pt x="445580" y="94199"/>
                      </a:cubicBezTo>
                      <a:lnTo>
                        <a:pt x="266129" y="55492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B0E551B-1128-41CC-B7E6-5044336C0244}"/>
                    </a:ext>
                  </a:extLst>
                </p:cNvPr>
                <p:cNvSpPr/>
                <p:nvPr/>
              </p:nvSpPr>
              <p:spPr>
                <a:xfrm>
                  <a:off x="4910137" y="4222995"/>
                  <a:ext cx="407955" cy="455874"/>
                </a:xfrm>
                <a:custGeom>
                  <a:avLst/>
                  <a:gdLst>
                    <a:gd name="connsiteX0" fmla="*/ 36481 w 407955"/>
                    <a:gd name="connsiteY0" fmla="*/ 455820 h 455874"/>
                    <a:gd name="connsiteX1" fmla="*/ 234982 w 407955"/>
                    <a:gd name="connsiteY1" fmla="*/ 20813 h 455874"/>
                    <a:gd name="connsiteX2" fmla="*/ 407956 w 407955"/>
                    <a:gd name="connsiteY2" fmla="*/ 79582 h 455874"/>
                    <a:gd name="connsiteX3" fmla="*/ 207454 w 407955"/>
                    <a:gd name="connsiteY3" fmla="*/ 1763 h 455874"/>
                    <a:gd name="connsiteX4" fmla="*/ 0 w 407955"/>
                    <a:gd name="connsiteY4" fmla="*/ 446295 h 45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7955" h="455874">
                      <a:moveTo>
                        <a:pt x="36481" y="455820"/>
                      </a:moveTo>
                      <a:cubicBezTo>
                        <a:pt x="36481" y="455820"/>
                        <a:pt x="209264" y="38815"/>
                        <a:pt x="234982" y="20813"/>
                      </a:cubicBezTo>
                      <a:cubicBezTo>
                        <a:pt x="260699" y="2810"/>
                        <a:pt x="407956" y="79582"/>
                        <a:pt x="407956" y="79582"/>
                      </a:cubicBezTo>
                      <a:cubicBezTo>
                        <a:pt x="407956" y="79582"/>
                        <a:pt x="254508" y="-14144"/>
                        <a:pt x="207454" y="1763"/>
                      </a:cubicBezTo>
                      <a:cubicBezTo>
                        <a:pt x="160401" y="17670"/>
                        <a:pt x="0" y="446295"/>
                        <a:pt x="0" y="44629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2B9F87E-38F3-4FA0-81FB-67E012E4144F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328382-97D1-49AA-97F3-9DC4E412AE2A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C39DFA6-72A9-4885-8696-571B01F4AC2F}"/>
                    </a:ext>
                  </a:extLst>
                </p:cNvPr>
                <p:cNvSpPr/>
                <p:nvPr/>
              </p:nvSpPr>
              <p:spPr>
                <a:xfrm>
                  <a:off x="4834509" y="4639150"/>
                  <a:ext cx="475678" cy="452437"/>
                </a:xfrm>
                <a:custGeom>
                  <a:avLst/>
                  <a:gdLst>
                    <a:gd name="connsiteX0" fmla="*/ 0 w 475678"/>
                    <a:gd name="connsiteY0" fmla="*/ 0 h 452437"/>
                    <a:gd name="connsiteX1" fmla="*/ 475679 w 475678"/>
                    <a:gd name="connsiteY1" fmla="*/ 0 h 452437"/>
                    <a:gd name="connsiteX2" fmla="*/ 475679 w 475678"/>
                    <a:gd name="connsiteY2" fmla="*/ 452437 h 452437"/>
                    <a:gd name="connsiteX3" fmla="*/ 0 w 475678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5678" h="452437">
                      <a:moveTo>
                        <a:pt x="0" y="0"/>
                      </a:moveTo>
                      <a:lnTo>
                        <a:pt x="475679" y="0"/>
                      </a:lnTo>
                      <a:lnTo>
                        <a:pt x="475679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E5BEE1E-FF28-4535-A144-B92ADC3EFB9C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82CFB1A-6C30-4EDF-9E12-905272ECBE3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22A189E-36AA-4B16-B443-920E1141148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05068A7-E925-4855-93DD-14FE58A15604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DDAA0AE-648B-4086-9334-34C24C548C94}"/>
                    </a:ext>
                  </a:extLst>
                </p:cNvPr>
                <p:cNvSpPr/>
                <p:nvPr/>
              </p:nvSpPr>
              <p:spPr>
                <a:xfrm>
                  <a:off x="5043392" y="4847367"/>
                  <a:ext cx="243458" cy="243458"/>
                </a:xfrm>
                <a:custGeom>
                  <a:avLst/>
                  <a:gdLst>
                    <a:gd name="connsiteX0" fmla="*/ 121729 w 243458"/>
                    <a:gd name="connsiteY0" fmla="*/ -55 h 243458"/>
                    <a:gd name="connsiteX1" fmla="*/ 0 w 243458"/>
                    <a:gd name="connsiteY1" fmla="*/ 121675 h 243458"/>
                    <a:gd name="connsiteX2" fmla="*/ 121729 w 243458"/>
                    <a:gd name="connsiteY2" fmla="*/ 243404 h 243458"/>
                    <a:gd name="connsiteX3" fmla="*/ 243459 w 243458"/>
                    <a:gd name="connsiteY3" fmla="*/ 121675 h 243458"/>
                    <a:gd name="connsiteX4" fmla="*/ 121729 w 243458"/>
                    <a:gd name="connsiteY4" fmla="*/ -55 h 243458"/>
                    <a:gd name="connsiteX5" fmla="*/ 121729 w 243458"/>
                    <a:gd name="connsiteY5" fmla="*/ 170157 h 243458"/>
                    <a:gd name="connsiteX6" fmla="*/ 73152 w 243458"/>
                    <a:gd name="connsiteY6" fmla="*/ 121579 h 243458"/>
                    <a:gd name="connsiteX7" fmla="*/ 121730 w 243458"/>
                    <a:gd name="connsiteY7" fmla="*/ 73002 h 243458"/>
                    <a:gd name="connsiteX8" fmla="*/ 170307 w 243458"/>
                    <a:gd name="connsiteY8" fmla="*/ 121580 h 243458"/>
                    <a:gd name="connsiteX9" fmla="*/ 170307 w 243458"/>
                    <a:gd name="connsiteY9" fmla="*/ 121675 h 243458"/>
                    <a:gd name="connsiteX10" fmla="*/ 121825 w 243458"/>
                    <a:gd name="connsiteY10" fmla="*/ 170157 h 243458"/>
                    <a:gd name="connsiteX11" fmla="*/ 121729 w 243458"/>
                    <a:gd name="connsiteY11" fmla="*/ 170157 h 243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3458" h="243458">
                      <a:moveTo>
                        <a:pt x="121729" y="-55"/>
                      </a:moveTo>
                      <a:cubicBezTo>
                        <a:pt x="54500" y="-55"/>
                        <a:pt x="0" y="54445"/>
                        <a:pt x="0" y="121675"/>
                      </a:cubicBezTo>
                      <a:cubicBezTo>
                        <a:pt x="0" y="188904"/>
                        <a:pt x="54500" y="243404"/>
                        <a:pt x="121729" y="243404"/>
                      </a:cubicBezTo>
                      <a:cubicBezTo>
                        <a:pt x="188959" y="243404"/>
                        <a:pt x="243459" y="188904"/>
                        <a:pt x="243459" y="121675"/>
                      </a:cubicBezTo>
                      <a:cubicBezTo>
                        <a:pt x="243459" y="54445"/>
                        <a:pt x="188959" y="-55"/>
                        <a:pt x="121729" y="-55"/>
                      </a:cubicBezTo>
                      <a:close/>
                      <a:moveTo>
                        <a:pt x="121729" y="170157"/>
                      </a:moveTo>
                      <a:cubicBezTo>
                        <a:pt x="94901" y="170157"/>
                        <a:pt x="73152" y="148408"/>
                        <a:pt x="73152" y="121579"/>
                      </a:cubicBezTo>
                      <a:cubicBezTo>
                        <a:pt x="73152" y="94751"/>
                        <a:pt x="94901" y="73002"/>
                        <a:pt x="121730" y="73002"/>
                      </a:cubicBezTo>
                      <a:cubicBezTo>
                        <a:pt x="148558" y="73002"/>
                        <a:pt x="170307" y="94751"/>
                        <a:pt x="170307" y="121580"/>
                      </a:cubicBezTo>
                      <a:cubicBezTo>
                        <a:pt x="170307" y="121611"/>
                        <a:pt x="170307" y="121643"/>
                        <a:pt x="170307" y="121675"/>
                      </a:cubicBezTo>
                      <a:cubicBezTo>
                        <a:pt x="170307" y="148451"/>
                        <a:pt x="148601" y="170157"/>
                        <a:pt x="121825" y="170157"/>
                      </a:cubicBezTo>
                      <a:cubicBezTo>
                        <a:pt x="121793" y="170157"/>
                        <a:pt x="121761" y="170157"/>
                        <a:pt x="121729" y="170157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2390E0D0-6CD3-4630-BA67-D76D38343C8B}"/>
                    </a:ext>
                  </a:extLst>
                </p:cNvPr>
                <p:cNvSpPr/>
                <p:nvPr/>
              </p:nvSpPr>
              <p:spPr>
                <a:xfrm>
                  <a:off x="5043402" y="4847362"/>
                  <a:ext cx="243517" cy="243082"/>
                </a:xfrm>
                <a:custGeom>
                  <a:avLst/>
                  <a:gdLst>
                    <a:gd name="connsiteX0" fmla="*/ 231447 w 243517"/>
                    <a:gd name="connsiteY0" fmla="*/ 68816 h 243082"/>
                    <a:gd name="connsiteX1" fmla="*/ 224017 w 243517"/>
                    <a:gd name="connsiteY1" fmla="*/ 55766 h 243082"/>
                    <a:gd name="connsiteX2" fmla="*/ 211825 w 243517"/>
                    <a:gd name="connsiteY2" fmla="*/ 39860 h 243082"/>
                    <a:gd name="connsiteX3" fmla="*/ 131149 w 243517"/>
                    <a:gd name="connsiteY3" fmla="*/ 426 h 243082"/>
                    <a:gd name="connsiteX4" fmla="*/ 121624 w 243517"/>
                    <a:gd name="connsiteY4" fmla="*/ -50 h 243082"/>
                    <a:gd name="connsiteX5" fmla="*/ 0 w 243517"/>
                    <a:gd name="connsiteY5" fmla="*/ 121976 h 243082"/>
                    <a:gd name="connsiteX6" fmla="*/ 3609 w 243517"/>
                    <a:gd name="connsiteY6" fmla="*/ 151207 h 243082"/>
                    <a:gd name="connsiteX7" fmla="*/ 7990 w 243517"/>
                    <a:gd name="connsiteY7" fmla="*/ 164923 h 243082"/>
                    <a:gd name="connsiteX8" fmla="*/ 17515 w 243517"/>
                    <a:gd name="connsiteY8" fmla="*/ 183973 h 243082"/>
                    <a:gd name="connsiteX9" fmla="*/ 111241 w 243517"/>
                    <a:gd name="connsiteY9" fmla="*/ 242552 h 243082"/>
                    <a:gd name="connsiteX10" fmla="*/ 121814 w 243517"/>
                    <a:gd name="connsiteY10" fmla="*/ 243028 h 243082"/>
                    <a:gd name="connsiteX11" fmla="*/ 243518 w 243517"/>
                    <a:gd name="connsiteY11" fmla="*/ 121082 h 243082"/>
                    <a:gd name="connsiteX12" fmla="*/ 231542 w 243517"/>
                    <a:gd name="connsiteY12" fmla="*/ 68530 h 243082"/>
                    <a:gd name="connsiteX13" fmla="*/ 121719 w 243517"/>
                    <a:gd name="connsiteY13" fmla="*/ 170162 h 243082"/>
                    <a:gd name="connsiteX14" fmla="*/ 117147 w 243517"/>
                    <a:gd name="connsiteY14" fmla="*/ 170162 h 243082"/>
                    <a:gd name="connsiteX15" fmla="*/ 76856 w 243517"/>
                    <a:gd name="connsiteY15" fmla="*/ 140349 h 243082"/>
                    <a:gd name="connsiteX16" fmla="*/ 74189 w 243517"/>
                    <a:gd name="connsiteY16" fmla="*/ 131776 h 243082"/>
                    <a:gd name="connsiteX17" fmla="*/ 73522 w 243517"/>
                    <a:gd name="connsiteY17" fmla="*/ 126252 h 243082"/>
                    <a:gd name="connsiteX18" fmla="*/ 73522 w 243517"/>
                    <a:gd name="connsiteY18" fmla="*/ 121965 h 243082"/>
                    <a:gd name="connsiteX19" fmla="*/ 121909 w 243517"/>
                    <a:gd name="connsiteY19" fmla="*/ 73388 h 243082"/>
                    <a:gd name="connsiteX20" fmla="*/ 122005 w 243517"/>
                    <a:gd name="connsiteY20" fmla="*/ 73388 h 243082"/>
                    <a:gd name="connsiteX21" fmla="*/ 125434 w 243517"/>
                    <a:gd name="connsiteY21" fmla="*/ 73388 h 243082"/>
                    <a:gd name="connsiteX22" fmla="*/ 152770 w 243517"/>
                    <a:gd name="connsiteY22" fmla="*/ 84056 h 243082"/>
                    <a:gd name="connsiteX23" fmla="*/ 158104 w 243517"/>
                    <a:gd name="connsiteY23" fmla="*/ 89295 h 243082"/>
                    <a:gd name="connsiteX24" fmla="*/ 161914 w 243517"/>
                    <a:gd name="connsiteY24" fmla="*/ 94153 h 243082"/>
                    <a:gd name="connsiteX25" fmla="*/ 170582 w 243517"/>
                    <a:gd name="connsiteY25" fmla="*/ 121775 h 243082"/>
                    <a:gd name="connsiteX26" fmla="*/ 122006 w 243517"/>
                    <a:gd name="connsiteY26" fmla="*/ 170163 h 243082"/>
                    <a:gd name="connsiteX27" fmla="*/ 121719 w 243517"/>
                    <a:gd name="connsiteY27" fmla="*/ 170162 h 24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43517" h="243082">
                      <a:moveTo>
                        <a:pt x="231447" y="68816"/>
                      </a:moveTo>
                      <a:cubicBezTo>
                        <a:pt x="229250" y="64312"/>
                        <a:pt x="226768" y="59954"/>
                        <a:pt x="224017" y="55766"/>
                      </a:cubicBezTo>
                      <a:cubicBezTo>
                        <a:pt x="220453" y="50099"/>
                        <a:pt x="216371" y="44774"/>
                        <a:pt x="211825" y="39860"/>
                      </a:cubicBezTo>
                      <a:cubicBezTo>
                        <a:pt x="191025" y="16803"/>
                        <a:pt x="162120" y="2675"/>
                        <a:pt x="131149" y="426"/>
                      </a:cubicBezTo>
                      <a:cubicBezTo>
                        <a:pt x="127986" y="74"/>
                        <a:pt x="124805" y="-85"/>
                        <a:pt x="121624" y="-50"/>
                      </a:cubicBezTo>
                      <a:cubicBezTo>
                        <a:pt x="54342" y="61"/>
                        <a:pt x="-111" y="54694"/>
                        <a:pt x="0" y="121976"/>
                      </a:cubicBezTo>
                      <a:cubicBezTo>
                        <a:pt x="16" y="131829"/>
                        <a:pt x="1228" y="141645"/>
                        <a:pt x="3609" y="151207"/>
                      </a:cubicBezTo>
                      <a:cubicBezTo>
                        <a:pt x="4737" y="155878"/>
                        <a:pt x="6202" y="160462"/>
                        <a:pt x="7990" y="164923"/>
                      </a:cubicBezTo>
                      <a:cubicBezTo>
                        <a:pt x="10540" y="171567"/>
                        <a:pt x="13730" y="177947"/>
                        <a:pt x="17515" y="183973"/>
                      </a:cubicBezTo>
                      <a:cubicBezTo>
                        <a:pt x="37547" y="217408"/>
                        <a:pt x="72409" y="239197"/>
                        <a:pt x="111241" y="242552"/>
                      </a:cubicBezTo>
                      <a:cubicBezTo>
                        <a:pt x="114766" y="242552"/>
                        <a:pt x="118290" y="243028"/>
                        <a:pt x="121814" y="243028"/>
                      </a:cubicBezTo>
                      <a:cubicBezTo>
                        <a:pt x="189096" y="242961"/>
                        <a:pt x="243585" y="188364"/>
                        <a:pt x="243518" y="121082"/>
                      </a:cubicBezTo>
                      <a:cubicBezTo>
                        <a:pt x="243500" y="102890"/>
                        <a:pt x="239408" y="84934"/>
                        <a:pt x="231542" y="68530"/>
                      </a:cubicBezTo>
                      <a:close/>
                      <a:moveTo>
                        <a:pt x="121719" y="170162"/>
                      </a:moveTo>
                      <a:cubicBezTo>
                        <a:pt x="120196" y="170256"/>
                        <a:pt x="118669" y="170256"/>
                        <a:pt x="117147" y="170162"/>
                      </a:cubicBezTo>
                      <a:cubicBezTo>
                        <a:pt x="99207" y="168517"/>
                        <a:pt x="83674" y="157024"/>
                        <a:pt x="76856" y="140349"/>
                      </a:cubicBezTo>
                      <a:cubicBezTo>
                        <a:pt x="75725" y="137572"/>
                        <a:pt x="74833" y="134704"/>
                        <a:pt x="74189" y="131776"/>
                      </a:cubicBezTo>
                      <a:cubicBezTo>
                        <a:pt x="73868" y="129948"/>
                        <a:pt x="73645" y="128104"/>
                        <a:pt x="73522" y="126252"/>
                      </a:cubicBezTo>
                      <a:cubicBezTo>
                        <a:pt x="73428" y="124824"/>
                        <a:pt x="73428" y="123393"/>
                        <a:pt x="73522" y="121965"/>
                      </a:cubicBezTo>
                      <a:cubicBezTo>
                        <a:pt x="73470" y="95189"/>
                        <a:pt x="95133" y="73440"/>
                        <a:pt x="121909" y="73388"/>
                      </a:cubicBezTo>
                      <a:cubicBezTo>
                        <a:pt x="121941" y="73388"/>
                        <a:pt x="121973" y="73388"/>
                        <a:pt x="122005" y="73388"/>
                      </a:cubicBezTo>
                      <a:cubicBezTo>
                        <a:pt x="123146" y="73293"/>
                        <a:pt x="124293" y="73293"/>
                        <a:pt x="125434" y="73388"/>
                      </a:cubicBezTo>
                      <a:cubicBezTo>
                        <a:pt x="135433" y="74016"/>
                        <a:pt x="144989" y="77745"/>
                        <a:pt x="152770" y="84056"/>
                      </a:cubicBezTo>
                      <a:cubicBezTo>
                        <a:pt x="154687" y="85655"/>
                        <a:pt x="156471" y="87407"/>
                        <a:pt x="158104" y="89295"/>
                      </a:cubicBezTo>
                      <a:cubicBezTo>
                        <a:pt x="159507" y="90805"/>
                        <a:pt x="160781" y="92430"/>
                        <a:pt x="161914" y="94153"/>
                      </a:cubicBezTo>
                      <a:cubicBezTo>
                        <a:pt x="167600" y="102237"/>
                        <a:pt x="170629" y="111891"/>
                        <a:pt x="170582" y="121775"/>
                      </a:cubicBezTo>
                      <a:cubicBezTo>
                        <a:pt x="170530" y="148551"/>
                        <a:pt x="148782" y="170215"/>
                        <a:pt x="122006" y="170163"/>
                      </a:cubicBezTo>
                      <a:cubicBezTo>
                        <a:pt x="121910" y="170163"/>
                        <a:pt x="121815" y="170163"/>
                        <a:pt x="121719" y="170162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7E9A355-A4DE-4C95-A394-946F60CFE9C9}"/>
                    </a:ext>
                  </a:extLst>
                </p:cNvPr>
                <p:cNvSpPr/>
                <p:nvPr/>
              </p:nvSpPr>
              <p:spPr>
                <a:xfrm>
                  <a:off x="5060823" y="4987480"/>
                  <a:ext cx="99726" cy="102774"/>
                </a:xfrm>
                <a:custGeom>
                  <a:avLst/>
                  <a:gdLst>
                    <a:gd name="connsiteX0" fmla="*/ 99727 w 99726"/>
                    <a:gd name="connsiteY0" fmla="*/ 29758 h 102774"/>
                    <a:gd name="connsiteX1" fmla="*/ 93726 w 99726"/>
                    <a:gd name="connsiteY1" fmla="*/ 102720 h 102774"/>
                    <a:gd name="connsiteX2" fmla="*/ 0 w 99726"/>
                    <a:gd name="connsiteY2" fmla="*/ 44141 h 102774"/>
                    <a:gd name="connsiteX3" fmla="*/ 59436 w 99726"/>
                    <a:gd name="connsiteY3" fmla="*/ -55 h 102774"/>
                    <a:gd name="connsiteX4" fmla="*/ 99727 w 99726"/>
                    <a:gd name="connsiteY4" fmla="*/ 29758 h 10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726" h="102774">
                      <a:moveTo>
                        <a:pt x="99727" y="29758"/>
                      </a:moveTo>
                      <a:lnTo>
                        <a:pt x="93726" y="102720"/>
                      </a:lnTo>
                      <a:cubicBezTo>
                        <a:pt x="54894" y="99365"/>
                        <a:pt x="20031" y="77576"/>
                        <a:pt x="0" y="44141"/>
                      </a:cubicBezTo>
                      <a:lnTo>
                        <a:pt x="59436" y="-55"/>
                      </a:lnTo>
                      <a:cubicBezTo>
                        <a:pt x="66254" y="16620"/>
                        <a:pt x="81787" y="28114"/>
                        <a:pt x="99727" y="2975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D10F7E4-8A2F-4FDA-B8D4-4C4443702A3B}"/>
                    </a:ext>
                  </a:extLst>
                </p:cNvPr>
                <p:cNvSpPr/>
                <p:nvPr/>
              </p:nvSpPr>
              <p:spPr>
                <a:xfrm>
                  <a:off x="5168550" y="4847843"/>
                  <a:ext cx="86677" cy="83534"/>
                </a:xfrm>
                <a:custGeom>
                  <a:avLst/>
                  <a:gdLst>
                    <a:gd name="connsiteX0" fmla="*/ 86677 w 86677"/>
                    <a:gd name="connsiteY0" fmla="*/ 39378 h 83534"/>
                    <a:gd name="connsiteX1" fmla="*/ 27337 w 86677"/>
                    <a:gd name="connsiteY1" fmla="*/ 83479 h 83534"/>
                    <a:gd name="connsiteX2" fmla="*/ 0 w 86677"/>
                    <a:gd name="connsiteY2" fmla="*/ 72811 h 83534"/>
                    <a:gd name="connsiteX3" fmla="*/ 6001 w 86677"/>
                    <a:gd name="connsiteY3" fmla="*/ -55 h 83534"/>
                    <a:gd name="connsiteX4" fmla="*/ 86677 w 86677"/>
                    <a:gd name="connsiteY4" fmla="*/ 39379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677" h="83534">
                      <a:moveTo>
                        <a:pt x="86677" y="39378"/>
                      </a:moveTo>
                      <a:lnTo>
                        <a:pt x="27337" y="83479"/>
                      </a:lnTo>
                      <a:cubicBezTo>
                        <a:pt x="19555" y="77168"/>
                        <a:pt x="10000" y="73439"/>
                        <a:pt x="0" y="72811"/>
                      </a:cubicBezTo>
                      <a:lnTo>
                        <a:pt x="6001" y="-55"/>
                      </a:lnTo>
                      <a:cubicBezTo>
                        <a:pt x="36972" y="2193"/>
                        <a:pt x="65877" y="16322"/>
                        <a:pt x="86677" y="3937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2A87E54-6D64-4C59-918B-17C4AA5B3451}"/>
                    </a:ext>
                  </a:extLst>
                </p:cNvPr>
                <p:cNvSpPr/>
                <p:nvPr/>
              </p:nvSpPr>
              <p:spPr>
                <a:xfrm>
                  <a:off x="5047106" y="4973382"/>
                  <a:ext cx="70485" cy="38957"/>
                </a:xfrm>
                <a:custGeom>
                  <a:avLst/>
                  <a:gdLst>
                    <a:gd name="connsiteX0" fmla="*/ 70485 w 70485"/>
                    <a:gd name="connsiteY0" fmla="*/ 5470 h 38957"/>
                    <a:gd name="connsiteX1" fmla="*/ 4382 w 70485"/>
                    <a:gd name="connsiteY1" fmla="*/ 38902 h 38957"/>
                    <a:gd name="connsiteX2" fmla="*/ 0 w 70485"/>
                    <a:gd name="connsiteY2" fmla="*/ 25186 h 38957"/>
                    <a:gd name="connsiteX3" fmla="*/ 69818 w 70485"/>
                    <a:gd name="connsiteY3" fmla="*/ -55 h 38957"/>
                    <a:gd name="connsiteX4" fmla="*/ 70485 w 70485"/>
                    <a:gd name="connsiteY4" fmla="*/ 5469 h 3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85" h="38957">
                      <a:moveTo>
                        <a:pt x="70485" y="5470"/>
                      </a:moveTo>
                      <a:lnTo>
                        <a:pt x="4382" y="38902"/>
                      </a:lnTo>
                      <a:cubicBezTo>
                        <a:pt x="2593" y="34442"/>
                        <a:pt x="1128" y="29858"/>
                        <a:pt x="0" y="25186"/>
                      </a:cubicBezTo>
                      <a:lnTo>
                        <a:pt x="69818" y="-55"/>
                      </a:lnTo>
                      <a:cubicBezTo>
                        <a:pt x="69941" y="1797"/>
                        <a:pt x="70164" y="3641"/>
                        <a:pt x="70485" y="546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8ED54AE-CE6F-4B40-934B-03E6E0CBF705}"/>
                    </a:ext>
                  </a:extLst>
                </p:cNvPr>
                <p:cNvSpPr/>
                <p:nvPr/>
              </p:nvSpPr>
              <p:spPr>
                <a:xfrm>
                  <a:off x="5201221" y="4903183"/>
                  <a:ext cx="73628" cy="38290"/>
                </a:xfrm>
                <a:custGeom>
                  <a:avLst/>
                  <a:gdLst>
                    <a:gd name="connsiteX0" fmla="*/ 73628 w 73628"/>
                    <a:gd name="connsiteY0" fmla="*/ 12994 h 38290"/>
                    <a:gd name="connsiteX1" fmla="*/ 3810 w 73628"/>
                    <a:gd name="connsiteY1" fmla="*/ 38235 h 38290"/>
                    <a:gd name="connsiteX2" fmla="*/ 0 w 73628"/>
                    <a:gd name="connsiteY2" fmla="*/ 33378 h 38290"/>
                    <a:gd name="connsiteX3" fmla="*/ 66199 w 73628"/>
                    <a:gd name="connsiteY3" fmla="*/ -55 h 38290"/>
                    <a:gd name="connsiteX4" fmla="*/ 73628 w 73628"/>
                    <a:gd name="connsiteY4" fmla="*/ 12994 h 3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28" h="38290">
                      <a:moveTo>
                        <a:pt x="73628" y="12994"/>
                      </a:moveTo>
                      <a:lnTo>
                        <a:pt x="3810" y="38235"/>
                      </a:lnTo>
                      <a:cubicBezTo>
                        <a:pt x="2677" y="36513"/>
                        <a:pt x="1403" y="34889"/>
                        <a:pt x="0" y="33378"/>
                      </a:cubicBezTo>
                      <a:lnTo>
                        <a:pt x="66199" y="-55"/>
                      </a:lnTo>
                      <a:cubicBezTo>
                        <a:pt x="68950" y="4133"/>
                        <a:pt x="71431" y="8491"/>
                        <a:pt x="73628" y="1299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405B3A2-DF51-4978-8E65-AECAABB4E356}"/>
                    </a:ext>
                  </a:extLst>
                </p:cNvPr>
                <p:cNvSpPr/>
                <p:nvPr/>
              </p:nvSpPr>
              <p:spPr>
                <a:xfrm>
                  <a:off x="5166864" y="4881181"/>
                  <a:ext cx="256964" cy="209550"/>
                </a:xfrm>
                <a:custGeom>
                  <a:avLst/>
                  <a:gdLst>
                    <a:gd name="connsiteX0" fmla="*/ 87125 w 256964"/>
                    <a:gd name="connsiteY0" fmla="*/ -55 h 209550"/>
                    <a:gd name="connsiteX1" fmla="*/ 6829 w 256964"/>
                    <a:gd name="connsiteY1" fmla="*/ 104720 h 209550"/>
                    <a:gd name="connsiteX2" fmla="*/ 169707 w 256964"/>
                    <a:gd name="connsiteY2" fmla="*/ 209495 h 209550"/>
                    <a:gd name="connsiteX3" fmla="*/ 250098 w 256964"/>
                    <a:gd name="connsiteY3" fmla="*/ 104720 h 209550"/>
                    <a:gd name="connsiteX4" fmla="*/ 87125 w 256964"/>
                    <a:gd name="connsiteY4" fmla="*/ -55 h 209550"/>
                    <a:gd name="connsiteX5" fmla="*/ 144942 w 256964"/>
                    <a:gd name="connsiteY5" fmla="*/ 146535 h 209550"/>
                    <a:gd name="connsiteX6" fmla="*/ 79981 w 256964"/>
                    <a:gd name="connsiteY6" fmla="*/ 104720 h 209550"/>
                    <a:gd name="connsiteX7" fmla="*/ 111986 w 256964"/>
                    <a:gd name="connsiteY7" fmla="*/ 62905 h 209550"/>
                    <a:gd name="connsiteX8" fmla="*/ 176946 w 256964"/>
                    <a:gd name="connsiteY8" fmla="*/ 104720 h 209550"/>
                    <a:gd name="connsiteX9" fmla="*/ 144942 w 256964"/>
                    <a:gd name="connsiteY9" fmla="*/ 146535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6964" h="209550">
                      <a:moveTo>
                        <a:pt x="87125" y="-55"/>
                      </a:moveTo>
                      <a:cubicBezTo>
                        <a:pt x="20450" y="-55"/>
                        <a:pt x="-16031" y="46903"/>
                        <a:pt x="6829" y="104720"/>
                      </a:cubicBezTo>
                      <a:cubicBezTo>
                        <a:pt x="29690" y="162537"/>
                        <a:pt x="102556" y="209495"/>
                        <a:pt x="169707" y="209495"/>
                      </a:cubicBezTo>
                      <a:cubicBezTo>
                        <a:pt x="236858" y="209495"/>
                        <a:pt x="272958" y="162632"/>
                        <a:pt x="250098" y="104720"/>
                      </a:cubicBezTo>
                      <a:cubicBezTo>
                        <a:pt x="227238" y="46808"/>
                        <a:pt x="154372" y="-55"/>
                        <a:pt x="87125" y="-55"/>
                      </a:cubicBezTo>
                      <a:close/>
                      <a:moveTo>
                        <a:pt x="144942" y="146535"/>
                      </a:moveTo>
                      <a:cubicBezTo>
                        <a:pt x="117148" y="145922"/>
                        <a:pt x="92048" y="129766"/>
                        <a:pt x="79981" y="104720"/>
                      </a:cubicBezTo>
                      <a:cubicBezTo>
                        <a:pt x="70457" y="81669"/>
                        <a:pt x="85220" y="62905"/>
                        <a:pt x="111986" y="62905"/>
                      </a:cubicBezTo>
                      <a:cubicBezTo>
                        <a:pt x="139766" y="63561"/>
                        <a:pt x="164845" y="79704"/>
                        <a:pt x="176946" y="104720"/>
                      </a:cubicBezTo>
                      <a:cubicBezTo>
                        <a:pt x="186185" y="127770"/>
                        <a:pt x="171707" y="146535"/>
                        <a:pt x="144942" y="14653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F2C876B3-E04F-4519-A99C-6468C3B6AE02}"/>
                    </a:ext>
                  </a:extLst>
                </p:cNvPr>
                <p:cNvSpPr/>
                <p:nvPr/>
              </p:nvSpPr>
              <p:spPr>
                <a:xfrm>
                  <a:off x="5166960" y="4881562"/>
                  <a:ext cx="257498" cy="209168"/>
                </a:xfrm>
                <a:custGeom>
                  <a:avLst/>
                  <a:gdLst>
                    <a:gd name="connsiteX0" fmla="*/ 220094 w 257498"/>
                    <a:gd name="connsiteY0" fmla="*/ 58809 h 209168"/>
                    <a:gd name="connsiteX1" fmla="*/ 208283 w 257498"/>
                    <a:gd name="connsiteY1" fmla="*/ 47570 h 209168"/>
                    <a:gd name="connsiteX2" fmla="*/ 190662 w 257498"/>
                    <a:gd name="connsiteY2" fmla="*/ 33949 h 209168"/>
                    <a:gd name="connsiteX3" fmla="*/ 96650 w 257498"/>
                    <a:gd name="connsiteY3" fmla="*/ -55 h 209168"/>
                    <a:gd name="connsiteX4" fmla="*/ 87125 w 257498"/>
                    <a:gd name="connsiteY4" fmla="*/ -55 h 209168"/>
                    <a:gd name="connsiteX5" fmla="*/ 6829 w 257498"/>
                    <a:gd name="connsiteY5" fmla="*/ 104720 h 209168"/>
                    <a:gd name="connsiteX6" fmla="*/ 20450 w 257498"/>
                    <a:gd name="connsiteY6" fmla="*/ 130152 h 209168"/>
                    <a:gd name="connsiteX7" fmla="*/ 29975 w 257498"/>
                    <a:gd name="connsiteY7" fmla="*/ 141963 h 209168"/>
                    <a:gd name="connsiteX8" fmla="*/ 45882 w 257498"/>
                    <a:gd name="connsiteY8" fmla="*/ 158632 h 209168"/>
                    <a:gd name="connsiteX9" fmla="*/ 159420 w 257498"/>
                    <a:gd name="connsiteY9" fmla="*/ 209114 h 209168"/>
                    <a:gd name="connsiteX10" fmla="*/ 170183 w 257498"/>
                    <a:gd name="connsiteY10" fmla="*/ 209114 h 209168"/>
                    <a:gd name="connsiteX11" fmla="*/ 250669 w 257498"/>
                    <a:gd name="connsiteY11" fmla="*/ 104339 h 209168"/>
                    <a:gd name="connsiteX12" fmla="*/ 220094 w 257498"/>
                    <a:gd name="connsiteY12" fmla="*/ 58809 h 209168"/>
                    <a:gd name="connsiteX13" fmla="*/ 144752 w 257498"/>
                    <a:gd name="connsiteY13" fmla="*/ 146154 h 209168"/>
                    <a:gd name="connsiteX14" fmla="*/ 140084 w 257498"/>
                    <a:gd name="connsiteY14" fmla="*/ 146154 h 209168"/>
                    <a:gd name="connsiteX15" fmla="*/ 89697 w 257498"/>
                    <a:gd name="connsiteY15" fmla="*/ 120531 h 209168"/>
                    <a:gd name="connsiteX16" fmla="*/ 84173 w 257498"/>
                    <a:gd name="connsiteY16" fmla="*/ 113102 h 209168"/>
                    <a:gd name="connsiteX17" fmla="*/ 81601 w 257498"/>
                    <a:gd name="connsiteY17" fmla="*/ 108339 h 209168"/>
                    <a:gd name="connsiteX18" fmla="*/ 79886 w 257498"/>
                    <a:gd name="connsiteY18" fmla="*/ 104624 h 209168"/>
                    <a:gd name="connsiteX19" fmla="*/ 111890 w 257498"/>
                    <a:gd name="connsiteY19" fmla="*/ 62810 h 209168"/>
                    <a:gd name="connsiteX20" fmla="*/ 115319 w 257498"/>
                    <a:gd name="connsiteY20" fmla="*/ 62810 h 209168"/>
                    <a:gd name="connsiteX21" fmla="*/ 146276 w 257498"/>
                    <a:gd name="connsiteY21" fmla="*/ 72335 h 209168"/>
                    <a:gd name="connsiteX22" fmla="*/ 153419 w 257498"/>
                    <a:gd name="connsiteY22" fmla="*/ 76907 h 209168"/>
                    <a:gd name="connsiteX23" fmla="*/ 158849 w 257498"/>
                    <a:gd name="connsiteY23" fmla="*/ 81098 h 209168"/>
                    <a:gd name="connsiteX24" fmla="*/ 176946 w 257498"/>
                    <a:gd name="connsiteY24" fmla="*/ 104815 h 209168"/>
                    <a:gd name="connsiteX25" fmla="*/ 144752 w 257498"/>
                    <a:gd name="connsiteY25" fmla="*/ 146154 h 209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7498" h="209168">
                      <a:moveTo>
                        <a:pt x="220094" y="58809"/>
                      </a:moveTo>
                      <a:cubicBezTo>
                        <a:pt x="216379" y="55000"/>
                        <a:pt x="212474" y="51189"/>
                        <a:pt x="208283" y="47570"/>
                      </a:cubicBezTo>
                      <a:cubicBezTo>
                        <a:pt x="202714" y="42649"/>
                        <a:pt x="196828" y="38099"/>
                        <a:pt x="190662" y="33949"/>
                      </a:cubicBezTo>
                      <a:cubicBezTo>
                        <a:pt x="162939" y="14393"/>
                        <a:pt x="130469" y="2649"/>
                        <a:pt x="96650" y="-55"/>
                      </a:cubicBezTo>
                      <a:cubicBezTo>
                        <a:pt x="93316" y="-55"/>
                        <a:pt x="90173" y="-55"/>
                        <a:pt x="87125" y="-55"/>
                      </a:cubicBezTo>
                      <a:cubicBezTo>
                        <a:pt x="20450" y="-55"/>
                        <a:pt x="-16031" y="46808"/>
                        <a:pt x="6829" y="104720"/>
                      </a:cubicBezTo>
                      <a:cubicBezTo>
                        <a:pt x="10363" y="113699"/>
                        <a:pt x="14934" y="122234"/>
                        <a:pt x="20450" y="130152"/>
                      </a:cubicBezTo>
                      <a:cubicBezTo>
                        <a:pt x="23360" y="134296"/>
                        <a:pt x="26542" y="138241"/>
                        <a:pt x="29975" y="141963"/>
                      </a:cubicBezTo>
                      <a:cubicBezTo>
                        <a:pt x="34853" y="147909"/>
                        <a:pt x="40170" y="153481"/>
                        <a:pt x="45882" y="158632"/>
                      </a:cubicBezTo>
                      <a:cubicBezTo>
                        <a:pt x="77182" y="187432"/>
                        <a:pt x="117069" y="205167"/>
                        <a:pt x="159420" y="209114"/>
                      </a:cubicBezTo>
                      <a:cubicBezTo>
                        <a:pt x="163040" y="209114"/>
                        <a:pt x="166659" y="209114"/>
                        <a:pt x="170183" y="209114"/>
                      </a:cubicBezTo>
                      <a:cubicBezTo>
                        <a:pt x="237430" y="209114"/>
                        <a:pt x="273434" y="162156"/>
                        <a:pt x="250669" y="104339"/>
                      </a:cubicBezTo>
                      <a:cubicBezTo>
                        <a:pt x="243484" y="87346"/>
                        <a:pt x="233105" y="71890"/>
                        <a:pt x="220094" y="58809"/>
                      </a:cubicBezTo>
                      <a:close/>
                      <a:moveTo>
                        <a:pt x="144752" y="146154"/>
                      </a:moveTo>
                      <a:lnTo>
                        <a:pt x="140084" y="146154"/>
                      </a:lnTo>
                      <a:cubicBezTo>
                        <a:pt x="120668" y="144240"/>
                        <a:pt x="102682" y="135093"/>
                        <a:pt x="89697" y="120531"/>
                      </a:cubicBezTo>
                      <a:cubicBezTo>
                        <a:pt x="87660" y="118207"/>
                        <a:pt x="85812" y="115722"/>
                        <a:pt x="84173" y="113102"/>
                      </a:cubicBezTo>
                      <a:cubicBezTo>
                        <a:pt x="83222" y="111566"/>
                        <a:pt x="82364" y="109976"/>
                        <a:pt x="81601" y="108339"/>
                      </a:cubicBezTo>
                      <a:cubicBezTo>
                        <a:pt x="80951" y="107139"/>
                        <a:pt x="80379" y="105898"/>
                        <a:pt x="79886" y="104624"/>
                      </a:cubicBezTo>
                      <a:cubicBezTo>
                        <a:pt x="70361" y="81479"/>
                        <a:pt x="85125" y="62810"/>
                        <a:pt x="111890" y="62810"/>
                      </a:cubicBezTo>
                      <a:cubicBezTo>
                        <a:pt x="113031" y="62715"/>
                        <a:pt x="114178" y="62715"/>
                        <a:pt x="115319" y="62810"/>
                      </a:cubicBezTo>
                      <a:cubicBezTo>
                        <a:pt x="126220" y="63635"/>
                        <a:pt x="136797" y="66890"/>
                        <a:pt x="146276" y="72335"/>
                      </a:cubicBezTo>
                      <a:cubicBezTo>
                        <a:pt x="148747" y="73713"/>
                        <a:pt x="151133" y="75240"/>
                        <a:pt x="153419" y="76907"/>
                      </a:cubicBezTo>
                      <a:cubicBezTo>
                        <a:pt x="155331" y="78166"/>
                        <a:pt x="157146" y="79567"/>
                        <a:pt x="158849" y="81098"/>
                      </a:cubicBezTo>
                      <a:cubicBezTo>
                        <a:pt x="166787" y="87348"/>
                        <a:pt x="173014" y="95508"/>
                        <a:pt x="176946" y="104815"/>
                      </a:cubicBezTo>
                      <a:cubicBezTo>
                        <a:pt x="186090" y="127389"/>
                        <a:pt x="171612" y="146154"/>
                        <a:pt x="144752" y="1461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9A420BB-DDFA-4FA0-89E7-69E8025989CF}"/>
                    </a:ext>
                  </a:extLst>
                </p:cNvPr>
                <p:cNvSpPr/>
                <p:nvPr/>
              </p:nvSpPr>
              <p:spPr>
                <a:xfrm>
                  <a:off x="5212556" y="5001767"/>
                  <a:ext cx="113537" cy="88582"/>
                </a:xfrm>
                <a:custGeom>
                  <a:avLst/>
                  <a:gdLst>
                    <a:gd name="connsiteX0" fmla="*/ 94488 w 113537"/>
                    <a:gd name="connsiteY0" fmla="*/ 25662 h 88582"/>
                    <a:gd name="connsiteX1" fmla="*/ 113538 w 113537"/>
                    <a:gd name="connsiteY1" fmla="*/ 88527 h 88582"/>
                    <a:gd name="connsiteX2" fmla="*/ 0 w 113537"/>
                    <a:gd name="connsiteY2" fmla="*/ 38045 h 88582"/>
                    <a:gd name="connsiteX3" fmla="*/ 44387 w 113537"/>
                    <a:gd name="connsiteY3" fmla="*/ -55 h 88582"/>
                    <a:gd name="connsiteX4" fmla="*/ 94488 w 113537"/>
                    <a:gd name="connsiteY4" fmla="*/ 2566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537" h="88582">
                      <a:moveTo>
                        <a:pt x="94488" y="25662"/>
                      </a:moveTo>
                      <a:lnTo>
                        <a:pt x="113538" y="88527"/>
                      </a:lnTo>
                      <a:cubicBezTo>
                        <a:pt x="71187" y="84580"/>
                        <a:pt x="31301" y="66846"/>
                        <a:pt x="0" y="38045"/>
                      </a:cubicBezTo>
                      <a:lnTo>
                        <a:pt x="44387" y="-55"/>
                      </a:lnTo>
                      <a:cubicBezTo>
                        <a:pt x="57285" y="14479"/>
                        <a:pt x="75160" y="23655"/>
                        <a:pt x="94488" y="2566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9D21B40-A19A-4E25-8BD5-F1928ED2723D}"/>
                    </a:ext>
                  </a:extLst>
                </p:cNvPr>
                <p:cNvSpPr/>
                <p:nvPr/>
              </p:nvSpPr>
              <p:spPr>
                <a:xfrm>
                  <a:off x="5263229" y="4881371"/>
                  <a:ext cx="94392" cy="72294"/>
                </a:xfrm>
                <a:custGeom>
                  <a:avLst/>
                  <a:gdLst>
                    <a:gd name="connsiteX0" fmla="*/ 94393 w 94392"/>
                    <a:gd name="connsiteY0" fmla="*/ 34140 h 72294"/>
                    <a:gd name="connsiteX1" fmla="*/ 50006 w 94392"/>
                    <a:gd name="connsiteY1" fmla="*/ 72240 h 72294"/>
                    <a:gd name="connsiteX2" fmla="*/ 19050 w 94392"/>
                    <a:gd name="connsiteY2" fmla="*/ 62715 h 72294"/>
                    <a:gd name="connsiteX3" fmla="*/ 0 w 94392"/>
                    <a:gd name="connsiteY3" fmla="*/ -55 h 72294"/>
                    <a:gd name="connsiteX4" fmla="*/ 94393 w 94392"/>
                    <a:gd name="connsiteY4" fmla="*/ 34140 h 72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92" h="72294">
                      <a:moveTo>
                        <a:pt x="94393" y="34140"/>
                      </a:moveTo>
                      <a:lnTo>
                        <a:pt x="50006" y="72240"/>
                      </a:lnTo>
                      <a:cubicBezTo>
                        <a:pt x="40527" y="66794"/>
                        <a:pt x="29950" y="63540"/>
                        <a:pt x="19050" y="62715"/>
                      </a:cubicBezTo>
                      <a:lnTo>
                        <a:pt x="0" y="-55"/>
                      </a:lnTo>
                      <a:cubicBezTo>
                        <a:pt x="33969" y="2638"/>
                        <a:pt x="66581" y="14452"/>
                        <a:pt x="94393" y="3414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F527397A-E402-4DA0-AF41-680452255C28}"/>
                    </a:ext>
                  </a:extLst>
                </p:cNvPr>
                <p:cNvSpPr/>
                <p:nvPr/>
              </p:nvSpPr>
              <p:spPr>
                <a:xfrm>
                  <a:off x="5186838" y="4989670"/>
                  <a:ext cx="64293" cy="33337"/>
                </a:xfrm>
                <a:custGeom>
                  <a:avLst/>
                  <a:gdLst>
                    <a:gd name="connsiteX0" fmla="*/ 64294 w 64293"/>
                    <a:gd name="connsiteY0" fmla="*/ 4708 h 33337"/>
                    <a:gd name="connsiteX1" fmla="*/ 9525 w 64293"/>
                    <a:gd name="connsiteY1" fmla="*/ 33283 h 33337"/>
                    <a:gd name="connsiteX2" fmla="*/ 0 w 64293"/>
                    <a:gd name="connsiteY2" fmla="*/ 21472 h 33337"/>
                    <a:gd name="connsiteX3" fmla="*/ 61436 w 64293"/>
                    <a:gd name="connsiteY3" fmla="*/ -55 h 33337"/>
                    <a:gd name="connsiteX4" fmla="*/ 64294 w 64293"/>
                    <a:gd name="connsiteY4" fmla="*/ 470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3" h="33337">
                      <a:moveTo>
                        <a:pt x="64294" y="4708"/>
                      </a:moveTo>
                      <a:lnTo>
                        <a:pt x="9525" y="33283"/>
                      </a:lnTo>
                      <a:cubicBezTo>
                        <a:pt x="6092" y="29561"/>
                        <a:pt x="2910" y="25615"/>
                        <a:pt x="0" y="21472"/>
                      </a:cubicBezTo>
                      <a:lnTo>
                        <a:pt x="61436" y="-55"/>
                      </a:lnTo>
                      <a:cubicBezTo>
                        <a:pt x="62292" y="1589"/>
                        <a:pt x="63246" y="3179"/>
                        <a:pt x="64294" y="470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E3F5755-880C-4CA5-9E3A-4877CDF29312}"/>
                    </a:ext>
                  </a:extLst>
                </p:cNvPr>
                <p:cNvSpPr/>
                <p:nvPr/>
              </p:nvSpPr>
              <p:spPr>
                <a:xfrm>
                  <a:off x="5320379" y="4929472"/>
                  <a:ext cx="66675" cy="32766"/>
                </a:xfrm>
                <a:custGeom>
                  <a:avLst/>
                  <a:gdLst>
                    <a:gd name="connsiteX0" fmla="*/ 66675 w 66675"/>
                    <a:gd name="connsiteY0" fmla="*/ 10899 h 32766"/>
                    <a:gd name="connsiteX1" fmla="*/ 5429 w 66675"/>
                    <a:gd name="connsiteY1" fmla="*/ 32711 h 32766"/>
                    <a:gd name="connsiteX2" fmla="*/ 0 w 66675"/>
                    <a:gd name="connsiteY2" fmla="*/ 28520 h 32766"/>
                    <a:gd name="connsiteX3" fmla="*/ 54864 w 66675"/>
                    <a:gd name="connsiteY3" fmla="*/ -55 h 32766"/>
                    <a:gd name="connsiteX4" fmla="*/ 66675 w 66675"/>
                    <a:gd name="connsiteY4" fmla="*/ 10899 h 3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75" h="32766">
                      <a:moveTo>
                        <a:pt x="66675" y="10899"/>
                      </a:moveTo>
                      <a:lnTo>
                        <a:pt x="5429" y="32711"/>
                      </a:lnTo>
                      <a:cubicBezTo>
                        <a:pt x="3727" y="31180"/>
                        <a:pt x="1912" y="29780"/>
                        <a:pt x="0" y="28520"/>
                      </a:cubicBezTo>
                      <a:lnTo>
                        <a:pt x="54864" y="-55"/>
                      </a:lnTo>
                      <a:cubicBezTo>
                        <a:pt x="59055" y="3279"/>
                        <a:pt x="62960" y="7089"/>
                        <a:pt x="66675" y="1089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" name="Graphic 5">
                <a:extLst>
                  <a:ext uri="{FF2B5EF4-FFF2-40B4-BE49-F238E27FC236}">
                    <a16:creationId xmlns:a16="http://schemas.microsoft.com/office/drawing/2014/main" id="{D26009DD-21F4-4FCF-B49D-94C03CECA875}"/>
                  </a:ext>
                </a:extLst>
              </p:cNvPr>
              <p:cNvGrpSpPr/>
              <p:nvPr/>
            </p:nvGrpSpPr>
            <p:grpSpPr>
              <a:xfrm>
                <a:off x="6957441" y="4199572"/>
                <a:ext cx="698468" cy="892016"/>
                <a:chOff x="6957441" y="4199572"/>
                <a:chExt cx="698468" cy="892016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6AC9E48-075B-4166-9B90-8C506D213FB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82D912A5-8F89-4871-A707-F75C5549896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2D22FE5-0B32-4A16-99EB-C055D902D09E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152400"/>
                </a:xfrm>
                <a:custGeom>
                  <a:avLst/>
                  <a:gdLst>
                    <a:gd name="connsiteX0" fmla="*/ 0 w 89534"/>
                    <a:gd name="connsiteY0" fmla="*/ 0 h 152400"/>
                    <a:gd name="connsiteX1" fmla="*/ 3429 w 89534"/>
                    <a:gd name="connsiteY1" fmla="*/ 152400 h 152400"/>
                    <a:gd name="connsiteX2" fmla="*/ 86106 w 89534"/>
                    <a:gd name="connsiteY2" fmla="*/ 152400 h 152400"/>
                    <a:gd name="connsiteX3" fmla="*/ 89535 w 89534"/>
                    <a:gd name="connsiteY3" fmla="*/ 0 h 152400"/>
                    <a:gd name="connsiteX4" fmla="*/ 0 w 89534"/>
                    <a:gd name="connsiteY4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34" h="152400">
                      <a:moveTo>
                        <a:pt x="0" y="0"/>
                      </a:moveTo>
                      <a:lnTo>
                        <a:pt x="3429" y="152400"/>
                      </a:lnTo>
                      <a:lnTo>
                        <a:pt x="86106" y="152400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80B87AE-D5B3-4935-83B7-C46F44913E73}"/>
                    </a:ext>
                  </a:extLst>
                </p:cNvPr>
                <p:cNvSpPr/>
                <p:nvPr/>
              </p:nvSpPr>
              <p:spPr>
                <a:xfrm>
                  <a:off x="6982015" y="4282915"/>
                  <a:ext cx="125444" cy="806291"/>
                </a:xfrm>
                <a:custGeom>
                  <a:avLst/>
                  <a:gdLst>
                    <a:gd name="connsiteX0" fmla="*/ 0 w 125444"/>
                    <a:gd name="connsiteY0" fmla="*/ 806291 h 806291"/>
                    <a:gd name="connsiteX1" fmla="*/ 47625 w 125444"/>
                    <a:gd name="connsiteY1" fmla="*/ 0 h 806291"/>
                    <a:gd name="connsiteX2" fmla="*/ 125444 w 125444"/>
                    <a:gd name="connsiteY2" fmla="*/ 0 h 806291"/>
                    <a:gd name="connsiteX3" fmla="*/ 58769 w 125444"/>
                    <a:gd name="connsiteY3" fmla="*/ 806291 h 806291"/>
                    <a:gd name="connsiteX4" fmla="*/ 0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0" y="806291"/>
                      </a:moveTo>
                      <a:lnTo>
                        <a:pt x="47625" y="0"/>
                      </a:lnTo>
                      <a:lnTo>
                        <a:pt x="125444" y="0"/>
                      </a:lnTo>
                      <a:lnTo>
                        <a:pt x="58769" y="806291"/>
                      </a:lnTo>
                      <a:lnTo>
                        <a:pt x="0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180507B-4B50-4BE7-9A23-B81C773AD29C}"/>
                    </a:ext>
                  </a:extLst>
                </p:cNvPr>
                <p:cNvSpPr/>
                <p:nvPr/>
              </p:nvSpPr>
              <p:spPr>
                <a:xfrm>
                  <a:off x="6982110" y="4281963"/>
                  <a:ext cx="125349" cy="807243"/>
                </a:xfrm>
                <a:custGeom>
                  <a:avLst/>
                  <a:gdLst>
                    <a:gd name="connsiteX0" fmla="*/ 58864 w 125349"/>
                    <a:gd name="connsiteY0" fmla="*/ 807244 h 807243"/>
                    <a:gd name="connsiteX1" fmla="*/ 0 w 125349"/>
                    <a:gd name="connsiteY1" fmla="*/ 807244 h 807243"/>
                    <a:gd name="connsiteX2" fmla="*/ 43244 w 125349"/>
                    <a:gd name="connsiteY2" fmla="*/ 73343 h 807243"/>
                    <a:gd name="connsiteX3" fmla="*/ 47530 w 125349"/>
                    <a:gd name="connsiteY3" fmla="*/ 0 h 807243"/>
                    <a:gd name="connsiteX4" fmla="*/ 125349 w 125349"/>
                    <a:gd name="connsiteY4" fmla="*/ 0 h 807243"/>
                    <a:gd name="connsiteX5" fmla="*/ 119348 w 125349"/>
                    <a:gd name="connsiteY5" fmla="*/ 73343 h 807243"/>
                    <a:gd name="connsiteX6" fmla="*/ 58864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58864" y="807244"/>
                      </a:moveTo>
                      <a:lnTo>
                        <a:pt x="0" y="807244"/>
                      </a:lnTo>
                      <a:lnTo>
                        <a:pt x="43244" y="73343"/>
                      </a:lnTo>
                      <a:lnTo>
                        <a:pt x="47530" y="0"/>
                      </a:lnTo>
                      <a:lnTo>
                        <a:pt x="125349" y="0"/>
                      </a:lnTo>
                      <a:lnTo>
                        <a:pt x="119348" y="73343"/>
                      </a:lnTo>
                      <a:lnTo>
                        <a:pt x="58864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BA3CE06D-B69F-4427-8941-1D9E6776C35E}"/>
                    </a:ext>
                  </a:extLst>
                </p:cNvPr>
                <p:cNvSpPr/>
                <p:nvPr/>
              </p:nvSpPr>
              <p:spPr>
                <a:xfrm>
                  <a:off x="7025354" y="4281963"/>
                  <a:ext cx="82105" cy="76200"/>
                </a:xfrm>
                <a:custGeom>
                  <a:avLst/>
                  <a:gdLst>
                    <a:gd name="connsiteX0" fmla="*/ 82105 w 82105"/>
                    <a:gd name="connsiteY0" fmla="*/ 0 h 76200"/>
                    <a:gd name="connsiteX1" fmla="*/ 76105 w 82105"/>
                    <a:gd name="connsiteY1" fmla="*/ 76200 h 76200"/>
                    <a:gd name="connsiteX2" fmla="*/ 0 w 82105"/>
                    <a:gd name="connsiteY2" fmla="*/ 76200 h 76200"/>
                    <a:gd name="connsiteX3" fmla="*/ 4286 w 82105"/>
                    <a:gd name="connsiteY3" fmla="*/ 0 h 76200"/>
                    <a:gd name="connsiteX4" fmla="*/ 82105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82105" y="0"/>
                      </a:moveTo>
                      <a:lnTo>
                        <a:pt x="76105" y="76200"/>
                      </a:lnTo>
                      <a:lnTo>
                        <a:pt x="0" y="76200"/>
                      </a:lnTo>
                      <a:lnTo>
                        <a:pt x="4286" y="0"/>
                      </a:lnTo>
                      <a:lnTo>
                        <a:pt x="8210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8A79D82-298B-4195-9D6F-DEB4BA6530AF}"/>
                    </a:ext>
                  </a:extLst>
                </p:cNvPr>
                <p:cNvSpPr/>
                <p:nvPr/>
              </p:nvSpPr>
              <p:spPr>
                <a:xfrm>
                  <a:off x="7505890" y="4282915"/>
                  <a:ext cx="125444" cy="806291"/>
                </a:xfrm>
                <a:custGeom>
                  <a:avLst/>
                  <a:gdLst>
                    <a:gd name="connsiteX0" fmla="*/ 66675 w 125444"/>
                    <a:gd name="connsiteY0" fmla="*/ 806291 h 806291"/>
                    <a:gd name="connsiteX1" fmla="*/ 0 w 125444"/>
                    <a:gd name="connsiteY1" fmla="*/ 0 h 806291"/>
                    <a:gd name="connsiteX2" fmla="*/ 77819 w 125444"/>
                    <a:gd name="connsiteY2" fmla="*/ 0 h 806291"/>
                    <a:gd name="connsiteX3" fmla="*/ 125444 w 125444"/>
                    <a:gd name="connsiteY3" fmla="*/ 806291 h 806291"/>
                    <a:gd name="connsiteX4" fmla="*/ 66675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66675" y="806291"/>
                      </a:move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125444" y="806291"/>
                      </a:lnTo>
                      <a:lnTo>
                        <a:pt x="66675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9FC16ED-491F-4BCC-8967-AC156F4CB679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125349" cy="807243"/>
                </a:xfrm>
                <a:custGeom>
                  <a:avLst/>
                  <a:gdLst>
                    <a:gd name="connsiteX0" fmla="*/ 66485 w 125349"/>
                    <a:gd name="connsiteY0" fmla="*/ 807244 h 807243"/>
                    <a:gd name="connsiteX1" fmla="*/ 6001 w 125349"/>
                    <a:gd name="connsiteY1" fmla="*/ 73343 h 807243"/>
                    <a:gd name="connsiteX2" fmla="*/ 0 w 125349"/>
                    <a:gd name="connsiteY2" fmla="*/ 0 h 807243"/>
                    <a:gd name="connsiteX3" fmla="*/ 77819 w 125349"/>
                    <a:gd name="connsiteY3" fmla="*/ 0 h 807243"/>
                    <a:gd name="connsiteX4" fmla="*/ 82106 w 125349"/>
                    <a:gd name="connsiteY4" fmla="*/ 73343 h 807243"/>
                    <a:gd name="connsiteX5" fmla="*/ 125349 w 125349"/>
                    <a:gd name="connsiteY5" fmla="*/ 807244 h 807243"/>
                    <a:gd name="connsiteX6" fmla="*/ 66485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66485" y="807244"/>
                      </a:moveTo>
                      <a:lnTo>
                        <a:pt x="6001" y="73343"/>
                      </a:ln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82106" y="73343"/>
                      </a:lnTo>
                      <a:lnTo>
                        <a:pt x="125349" y="807244"/>
                      </a:lnTo>
                      <a:lnTo>
                        <a:pt x="66485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10006B5E-8985-4A84-B2D6-DEF670152091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82105" cy="76200"/>
                </a:xfrm>
                <a:custGeom>
                  <a:avLst/>
                  <a:gdLst>
                    <a:gd name="connsiteX0" fmla="*/ 0 w 82105"/>
                    <a:gd name="connsiteY0" fmla="*/ 0 h 76200"/>
                    <a:gd name="connsiteX1" fmla="*/ 6001 w 82105"/>
                    <a:gd name="connsiteY1" fmla="*/ 76200 h 76200"/>
                    <a:gd name="connsiteX2" fmla="*/ 82106 w 82105"/>
                    <a:gd name="connsiteY2" fmla="*/ 76200 h 76200"/>
                    <a:gd name="connsiteX3" fmla="*/ 77819 w 82105"/>
                    <a:gd name="connsiteY3" fmla="*/ 0 h 76200"/>
                    <a:gd name="connsiteX4" fmla="*/ 0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0" y="0"/>
                      </a:moveTo>
                      <a:lnTo>
                        <a:pt x="6001" y="76200"/>
                      </a:lnTo>
                      <a:lnTo>
                        <a:pt x="82106" y="76200"/>
                      </a:lnTo>
                      <a:lnTo>
                        <a:pt x="778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AE08A43D-D7FC-4FF4-8386-4D6396A886DD}"/>
                    </a:ext>
                  </a:extLst>
                </p:cNvPr>
                <p:cNvSpPr/>
                <p:nvPr/>
              </p:nvSpPr>
              <p:spPr>
                <a:xfrm rot="10800000">
                  <a:off x="6987920" y="4199572"/>
                  <a:ext cx="637413" cy="111347"/>
                </a:xfrm>
                <a:custGeom>
                  <a:avLst/>
                  <a:gdLst>
                    <a:gd name="connsiteX0" fmla="*/ 0 w 637413"/>
                    <a:gd name="connsiteY0" fmla="*/ 135 h 111347"/>
                    <a:gd name="connsiteX1" fmla="*/ 637413 w 637413"/>
                    <a:gd name="connsiteY1" fmla="*/ 135 h 111347"/>
                    <a:gd name="connsiteX2" fmla="*/ 637413 w 637413"/>
                    <a:gd name="connsiteY2" fmla="*/ 135 h 111347"/>
                    <a:gd name="connsiteX3" fmla="*/ 637413 w 637413"/>
                    <a:gd name="connsiteY3" fmla="*/ 63667 h 111347"/>
                    <a:gd name="connsiteX4" fmla="*/ 589788 w 637413"/>
                    <a:gd name="connsiteY4" fmla="*/ 111292 h 111347"/>
                    <a:gd name="connsiteX5" fmla="*/ 47625 w 637413"/>
                    <a:gd name="connsiteY5" fmla="*/ 111292 h 111347"/>
                    <a:gd name="connsiteX6" fmla="*/ 0 w 637413"/>
                    <a:gd name="connsiteY6" fmla="*/ 63667 h 111347"/>
                    <a:gd name="connsiteX7" fmla="*/ 0 w 637413"/>
                    <a:gd name="connsiteY7" fmla="*/ -55 h 111347"/>
                    <a:gd name="connsiteX8" fmla="*/ 0 w 637413"/>
                    <a:gd name="connsiteY8" fmla="*/ 135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7413" h="111347">
                      <a:moveTo>
                        <a:pt x="0" y="135"/>
                      </a:moveTo>
                      <a:lnTo>
                        <a:pt x="637413" y="135"/>
                      </a:lnTo>
                      <a:lnTo>
                        <a:pt x="637413" y="135"/>
                      </a:lnTo>
                      <a:lnTo>
                        <a:pt x="637413" y="63667"/>
                      </a:lnTo>
                      <a:cubicBezTo>
                        <a:pt x="637413" y="89970"/>
                        <a:pt x="616091" y="111292"/>
                        <a:pt x="589788" y="111292"/>
                      </a:cubicBezTo>
                      <a:lnTo>
                        <a:pt x="47625" y="111292"/>
                      </a:lnTo>
                      <a:cubicBezTo>
                        <a:pt x="21323" y="111292"/>
                        <a:pt x="0" y="89970"/>
                        <a:pt x="0" y="63667"/>
                      </a:cubicBezTo>
                      <a:lnTo>
                        <a:pt x="0" y="-55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ACD93D1-66ED-42B9-81F7-2C26E991EBC6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B07756F-ABF4-4A04-9C82-5C886E6D318E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aphic 5">
                <a:extLst>
                  <a:ext uri="{FF2B5EF4-FFF2-40B4-BE49-F238E27FC236}">
                    <a16:creationId xmlns:a16="http://schemas.microsoft.com/office/drawing/2014/main" id="{5D6313D5-76E6-4544-95E7-6974A99ED3D4}"/>
                  </a:ext>
                </a:extLst>
              </p:cNvPr>
              <p:cNvGrpSpPr/>
              <p:nvPr/>
            </p:nvGrpSpPr>
            <p:grpSpPr>
              <a:xfrm>
                <a:off x="6201173" y="2617033"/>
                <a:ext cx="1335992" cy="2474438"/>
                <a:chOff x="6201173" y="2617033"/>
                <a:chExt cx="1335992" cy="2474438"/>
              </a:xfrm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D3AC124-71D4-4379-9EA5-F46154ED6310}"/>
                    </a:ext>
                  </a:extLst>
                </p:cNvPr>
                <p:cNvSpPr/>
                <p:nvPr/>
              </p:nvSpPr>
              <p:spPr>
                <a:xfrm>
                  <a:off x="6581775" y="3122008"/>
                  <a:ext cx="496157" cy="419509"/>
                </a:xfrm>
                <a:custGeom>
                  <a:avLst/>
                  <a:gdLst>
                    <a:gd name="connsiteX0" fmla="*/ 496157 w 496157"/>
                    <a:gd name="connsiteY0" fmla="*/ 174062 h 419509"/>
                    <a:gd name="connsiteX1" fmla="*/ 488632 w 496157"/>
                    <a:gd name="connsiteY1" fmla="*/ 193112 h 419509"/>
                    <a:gd name="connsiteX2" fmla="*/ 467296 w 496157"/>
                    <a:gd name="connsiteY2" fmla="*/ 242547 h 419509"/>
                    <a:gd name="connsiteX3" fmla="*/ 380333 w 496157"/>
                    <a:gd name="connsiteY3" fmla="*/ 383422 h 419509"/>
                    <a:gd name="connsiteX4" fmla="*/ 350806 w 496157"/>
                    <a:gd name="connsiteY4" fmla="*/ 403996 h 419509"/>
                    <a:gd name="connsiteX5" fmla="*/ 147161 w 496157"/>
                    <a:gd name="connsiteY5" fmla="*/ 419331 h 419509"/>
                    <a:gd name="connsiteX6" fmla="*/ 0 w 496157"/>
                    <a:gd name="connsiteY6" fmla="*/ 414568 h 419509"/>
                    <a:gd name="connsiteX7" fmla="*/ 0 w 496157"/>
                    <a:gd name="connsiteY7" fmla="*/ 354466 h 419509"/>
                    <a:gd name="connsiteX8" fmla="*/ 260890 w 496157"/>
                    <a:gd name="connsiteY8" fmla="*/ 284933 h 419509"/>
                    <a:gd name="connsiteX9" fmla="*/ 479965 w 496157"/>
                    <a:gd name="connsiteY9" fmla="*/ -55 h 419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6157" h="419509">
                      <a:moveTo>
                        <a:pt x="496157" y="174062"/>
                      </a:moveTo>
                      <a:cubicBezTo>
                        <a:pt x="496157" y="174062"/>
                        <a:pt x="493490" y="181301"/>
                        <a:pt x="488632" y="193112"/>
                      </a:cubicBezTo>
                      <a:cubicBezTo>
                        <a:pt x="483775" y="204923"/>
                        <a:pt x="476345" y="222925"/>
                        <a:pt x="467296" y="242547"/>
                      </a:cubicBezTo>
                      <a:cubicBezTo>
                        <a:pt x="445389" y="290172"/>
                        <a:pt x="413576" y="350751"/>
                        <a:pt x="380333" y="383422"/>
                      </a:cubicBezTo>
                      <a:cubicBezTo>
                        <a:pt x="371985" y="392207"/>
                        <a:pt x="361939" y="399207"/>
                        <a:pt x="350806" y="403996"/>
                      </a:cubicBezTo>
                      <a:cubicBezTo>
                        <a:pt x="315373" y="417616"/>
                        <a:pt x="226504" y="420093"/>
                        <a:pt x="147161" y="419331"/>
                      </a:cubicBezTo>
                      <a:cubicBezTo>
                        <a:pt x="67818" y="418569"/>
                        <a:pt x="0" y="414568"/>
                        <a:pt x="0" y="414568"/>
                      </a:cubicBezTo>
                      <a:lnTo>
                        <a:pt x="0" y="354466"/>
                      </a:lnTo>
                      <a:lnTo>
                        <a:pt x="260890" y="284933"/>
                      </a:lnTo>
                      <a:cubicBezTo>
                        <a:pt x="260890" y="284933"/>
                        <a:pt x="398431" y="36712"/>
                        <a:pt x="479965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E486B95-04AC-4C46-A170-883C3E839A29}"/>
                    </a:ext>
                  </a:extLst>
                </p:cNvPr>
                <p:cNvSpPr/>
                <p:nvPr/>
              </p:nvSpPr>
              <p:spPr>
                <a:xfrm>
                  <a:off x="6956307" y="3262407"/>
                  <a:ext cx="114099" cy="243173"/>
                </a:xfrm>
                <a:custGeom>
                  <a:avLst/>
                  <a:gdLst>
                    <a:gd name="connsiteX0" fmla="*/ 114100 w 114099"/>
                    <a:gd name="connsiteY0" fmla="*/ 52809 h 243173"/>
                    <a:gd name="connsiteX1" fmla="*/ 92764 w 114099"/>
                    <a:gd name="connsiteY1" fmla="*/ 102243 h 243173"/>
                    <a:gd name="connsiteX2" fmla="*/ 5800 w 114099"/>
                    <a:gd name="connsiteY2" fmla="*/ 243118 h 243173"/>
                    <a:gd name="connsiteX3" fmla="*/ 97050 w 114099"/>
                    <a:gd name="connsiteY3" fmla="*/ -55 h 24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099" h="243173">
                      <a:moveTo>
                        <a:pt x="114100" y="52809"/>
                      </a:moveTo>
                      <a:cubicBezTo>
                        <a:pt x="109147" y="65191"/>
                        <a:pt x="101813" y="82622"/>
                        <a:pt x="92764" y="102243"/>
                      </a:cubicBezTo>
                      <a:cubicBezTo>
                        <a:pt x="70856" y="149868"/>
                        <a:pt x="39043" y="210447"/>
                        <a:pt x="5800" y="243118"/>
                      </a:cubicBezTo>
                      <a:cubicBezTo>
                        <a:pt x="-28013" y="118531"/>
                        <a:pt x="97050" y="-55"/>
                        <a:pt x="97050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6FAC7E0-F975-4512-864F-C9B2F7B78E92}"/>
                    </a:ext>
                  </a:extLst>
                </p:cNvPr>
                <p:cNvSpPr/>
                <p:nvPr/>
              </p:nvSpPr>
              <p:spPr>
                <a:xfrm>
                  <a:off x="6950297" y="4832031"/>
                  <a:ext cx="86391" cy="190785"/>
                </a:xfrm>
                <a:custGeom>
                  <a:avLst/>
                  <a:gdLst>
                    <a:gd name="connsiteX0" fmla="*/ 86392 w 86391"/>
                    <a:gd name="connsiteY0" fmla="*/ 190786 h 190785"/>
                    <a:gd name="connsiteX1" fmla="*/ 10478 w 86391"/>
                    <a:gd name="connsiteY1" fmla="*/ 180308 h 190785"/>
                    <a:gd name="connsiteX2" fmla="*/ 0 w 86391"/>
                    <a:gd name="connsiteY2" fmla="*/ 0 h 190785"/>
                    <a:gd name="connsiteX3" fmla="*/ 75724 w 86391"/>
                    <a:gd name="connsiteY3" fmla="*/ 10478 h 190785"/>
                    <a:gd name="connsiteX4" fmla="*/ 86392 w 86391"/>
                    <a:gd name="connsiteY4" fmla="*/ 190786 h 1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91" h="190785">
                      <a:moveTo>
                        <a:pt x="86392" y="190786"/>
                      </a:moveTo>
                      <a:lnTo>
                        <a:pt x="10478" y="180308"/>
                      </a:lnTo>
                      <a:lnTo>
                        <a:pt x="0" y="0"/>
                      </a:lnTo>
                      <a:lnTo>
                        <a:pt x="75724" y="10478"/>
                      </a:lnTo>
                      <a:lnTo>
                        <a:pt x="86392" y="190786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9D0E6280-8EC9-40D4-A195-38471679A9F7}"/>
                    </a:ext>
                  </a:extLst>
                </p:cNvPr>
                <p:cNvSpPr/>
                <p:nvPr/>
              </p:nvSpPr>
              <p:spPr>
                <a:xfrm>
                  <a:off x="6950297" y="4832127"/>
                  <a:ext cx="81724" cy="109727"/>
                </a:xfrm>
                <a:custGeom>
                  <a:avLst/>
                  <a:gdLst>
                    <a:gd name="connsiteX0" fmla="*/ 75724 w 81724"/>
                    <a:gd name="connsiteY0" fmla="*/ 10382 h 109727"/>
                    <a:gd name="connsiteX1" fmla="*/ 0 w 81724"/>
                    <a:gd name="connsiteY1" fmla="*/ 0 h 109727"/>
                    <a:gd name="connsiteX2" fmla="*/ 6001 w 81724"/>
                    <a:gd name="connsiteY2" fmla="*/ 103061 h 109727"/>
                    <a:gd name="connsiteX3" fmla="*/ 81724 w 81724"/>
                    <a:gd name="connsiteY3" fmla="*/ 109728 h 109727"/>
                    <a:gd name="connsiteX4" fmla="*/ 75724 w 81724"/>
                    <a:gd name="connsiteY4" fmla="*/ 10382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724" h="109727">
                      <a:moveTo>
                        <a:pt x="75724" y="10382"/>
                      </a:moveTo>
                      <a:lnTo>
                        <a:pt x="0" y="0"/>
                      </a:lnTo>
                      <a:lnTo>
                        <a:pt x="6001" y="103061"/>
                      </a:lnTo>
                      <a:lnTo>
                        <a:pt x="81724" y="109728"/>
                      </a:lnTo>
                      <a:lnTo>
                        <a:pt x="75724" y="10382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76F9799-8E03-4DF6-BFF4-083EC8638A51}"/>
                    </a:ext>
                  </a:extLst>
                </p:cNvPr>
                <p:cNvSpPr/>
                <p:nvPr/>
              </p:nvSpPr>
              <p:spPr>
                <a:xfrm>
                  <a:off x="6776395" y="3821048"/>
                  <a:ext cx="724342" cy="1090707"/>
                </a:xfrm>
                <a:custGeom>
                  <a:avLst/>
                  <a:gdLst>
                    <a:gd name="connsiteX0" fmla="*/ 257245 w 724342"/>
                    <a:gd name="connsiteY0" fmla="*/ 141391 h 1090707"/>
                    <a:gd name="connsiteX1" fmla="*/ 275724 w 724342"/>
                    <a:gd name="connsiteY1" fmla="*/ 25377 h 1090707"/>
                    <a:gd name="connsiteX2" fmla="*/ 700729 w 724342"/>
                    <a:gd name="connsiteY2" fmla="*/ -55 h 1090707"/>
                    <a:gd name="connsiteX3" fmla="*/ 711207 w 724342"/>
                    <a:gd name="connsiteY3" fmla="*/ 305603 h 1090707"/>
                    <a:gd name="connsiteX4" fmla="*/ 216955 w 724342"/>
                    <a:gd name="connsiteY4" fmla="*/ 373706 h 1090707"/>
                    <a:gd name="connsiteX5" fmla="*/ 270104 w 724342"/>
                    <a:gd name="connsiteY5" fmla="*/ 1079985 h 1090707"/>
                    <a:gd name="connsiteX6" fmla="*/ 130372 w 724342"/>
                    <a:gd name="connsiteY6" fmla="*/ 1090653 h 1090707"/>
                    <a:gd name="connsiteX7" fmla="*/ 1118 w 724342"/>
                    <a:gd name="connsiteY7" fmla="*/ 347703 h 1090707"/>
                    <a:gd name="connsiteX8" fmla="*/ 257245 w 724342"/>
                    <a:gd name="connsiteY8" fmla="*/ 141391 h 109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4342" h="1090707">
                      <a:moveTo>
                        <a:pt x="257245" y="141391"/>
                      </a:moveTo>
                      <a:lnTo>
                        <a:pt x="275724" y="25377"/>
                      </a:lnTo>
                      <a:lnTo>
                        <a:pt x="700729" y="-55"/>
                      </a:lnTo>
                      <a:cubicBezTo>
                        <a:pt x="700729" y="-55"/>
                        <a:pt x="745973" y="241309"/>
                        <a:pt x="711207" y="305603"/>
                      </a:cubicBezTo>
                      <a:cubicBezTo>
                        <a:pt x="649199" y="420379"/>
                        <a:pt x="314872" y="362753"/>
                        <a:pt x="216955" y="373706"/>
                      </a:cubicBezTo>
                      <a:cubicBezTo>
                        <a:pt x="275819" y="613260"/>
                        <a:pt x="270104" y="1079985"/>
                        <a:pt x="270104" y="1079985"/>
                      </a:cubicBezTo>
                      <a:lnTo>
                        <a:pt x="130372" y="1090653"/>
                      </a:lnTo>
                      <a:cubicBezTo>
                        <a:pt x="130372" y="1090653"/>
                        <a:pt x="22930" y="587066"/>
                        <a:pt x="1118" y="347703"/>
                      </a:cubicBezTo>
                      <a:cubicBezTo>
                        <a:pt x="-13646" y="186540"/>
                        <a:pt x="120276" y="190540"/>
                        <a:pt x="257245" y="14139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0ED84C8E-1F43-441D-981B-7BB403CD0EA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FF304D3-73B2-466F-8D07-70BCAD5CE7B0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24206" cy="179736"/>
                </a:xfrm>
                <a:custGeom>
                  <a:avLst/>
                  <a:gdLst>
                    <a:gd name="connsiteX0" fmla="*/ 124206 w 124206"/>
                    <a:gd name="connsiteY0" fmla="*/ 174022 h 179736"/>
                    <a:gd name="connsiteX1" fmla="*/ 47815 w 124206"/>
                    <a:gd name="connsiteY1" fmla="*/ 179737 h 179736"/>
                    <a:gd name="connsiteX2" fmla="*/ 0 w 124206"/>
                    <a:gd name="connsiteY2" fmla="*/ 5429 h 179736"/>
                    <a:gd name="connsiteX3" fmla="*/ 76295 w 124206"/>
                    <a:gd name="connsiteY3" fmla="*/ 0 h 179736"/>
                    <a:gd name="connsiteX4" fmla="*/ 124206 w 124206"/>
                    <a:gd name="connsiteY4" fmla="*/ 174022 h 179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06" h="179736">
                      <a:moveTo>
                        <a:pt x="124206" y="174022"/>
                      </a:moveTo>
                      <a:lnTo>
                        <a:pt x="47815" y="179737"/>
                      </a:lnTo>
                      <a:lnTo>
                        <a:pt x="0" y="5429"/>
                      </a:lnTo>
                      <a:lnTo>
                        <a:pt x="76295" y="0"/>
                      </a:lnTo>
                      <a:lnTo>
                        <a:pt x="124206" y="174022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3720939-0318-4C1B-B26E-282BE16B4E26}"/>
                    </a:ext>
                  </a:extLst>
                </p:cNvPr>
                <p:cNvSpPr/>
                <p:nvPr/>
              </p:nvSpPr>
              <p:spPr>
                <a:xfrm>
                  <a:off x="6735386" y="4935151"/>
                  <a:ext cx="39807" cy="40293"/>
                </a:xfrm>
                <a:custGeom>
                  <a:avLst/>
                  <a:gdLst>
                    <a:gd name="connsiteX0" fmla="*/ 39555 w 39807"/>
                    <a:gd name="connsiteY0" fmla="*/ 28461 h 40293"/>
                    <a:gd name="connsiteX1" fmla="*/ 38222 w 39807"/>
                    <a:gd name="connsiteY1" fmla="*/ 28461 h 40293"/>
                    <a:gd name="connsiteX2" fmla="*/ 38222 w 39807"/>
                    <a:gd name="connsiteY2" fmla="*/ 28461 h 40293"/>
                    <a:gd name="connsiteX3" fmla="*/ 25077 w 39807"/>
                    <a:gd name="connsiteY3" fmla="*/ 838 h 40293"/>
                    <a:gd name="connsiteX4" fmla="*/ 17457 w 39807"/>
                    <a:gd name="connsiteY4" fmla="*/ 838 h 40293"/>
                    <a:gd name="connsiteX5" fmla="*/ 12790 w 39807"/>
                    <a:gd name="connsiteY5" fmla="*/ 7792 h 40293"/>
                    <a:gd name="connsiteX6" fmla="*/ 24030 w 39807"/>
                    <a:gd name="connsiteY6" fmla="*/ 23317 h 40293"/>
                    <a:gd name="connsiteX7" fmla="*/ 2694 w 39807"/>
                    <a:gd name="connsiteY7" fmla="*/ 23889 h 40293"/>
                    <a:gd name="connsiteX8" fmla="*/ 27 w 39807"/>
                    <a:gd name="connsiteY8" fmla="*/ 29890 h 40293"/>
                    <a:gd name="connsiteX9" fmla="*/ 4885 w 39807"/>
                    <a:gd name="connsiteY9" fmla="*/ 38843 h 40293"/>
                    <a:gd name="connsiteX10" fmla="*/ 19743 w 39807"/>
                    <a:gd name="connsiteY10" fmla="*/ 38843 h 40293"/>
                    <a:gd name="connsiteX11" fmla="*/ 38793 w 39807"/>
                    <a:gd name="connsiteY11" fmla="*/ 30842 h 40293"/>
                    <a:gd name="connsiteX12" fmla="*/ 39460 w 39807"/>
                    <a:gd name="connsiteY12" fmla="*/ 30842 h 40293"/>
                    <a:gd name="connsiteX13" fmla="*/ 39460 w 39807"/>
                    <a:gd name="connsiteY13" fmla="*/ 30270 h 40293"/>
                    <a:gd name="connsiteX14" fmla="*/ 39555 w 39807"/>
                    <a:gd name="connsiteY14" fmla="*/ 28461 h 40293"/>
                    <a:gd name="connsiteX15" fmla="*/ 16600 w 39807"/>
                    <a:gd name="connsiteY15" fmla="*/ 7124 h 40293"/>
                    <a:gd name="connsiteX16" fmla="*/ 19172 w 39807"/>
                    <a:gd name="connsiteY16" fmla="*/ 3791 h 40293"/>
                    <a:gd name="connsiteX17" fmla="*/ 20029 w 39807"/>
                    <a:gd name="connsiteY17" fmla="*/ 3791 h 40293"/>
                    <a:gd name="connsiteX18" fmla="*/ 24125 w 39807"/>
                    <a:gd name="connsiteY18" fmla="*/ 4267 h 40293"/>
                    <a:gd name="connsiteX19" fmla="*/ 35269 w 39807"/>
                    <a:gd name="connsiteY19" fmla="*/ 25794 h 40293"/>
                    <a:gd name="connsiteX20" fmla="*/ 33554 w 39807"/>
                    <a:gd name="connsiteY20" fmla="*/ 25317 h 40293"/>
                    <a:gd name="connsiteX21" fmla="*/ 16600 w 39807"/>
                    <a:gd name="connsiteY21" fmla="*/ 7124 h 40293"/>
                    <a:gd name="connsiteX22" fmla="*/ 6599 w 39807"/>
                    <a:gd name="connsiteY22" fmla="*/ 35128 h 40293"/>
                    <a:gd name="connsiteX23" fmla="*/ 3646 w 39807"/>
                    <a:gd name="connsiteY23" fmla="*/ 29318 h 40293"/>
                    <a:gd name="connsiteX24" fmla="*/ 4884 w 39807"/>
                    <a:gd name="connsiteY24" fmla="*/ 26365 h 40293"/>
                    <a:gd name="connsiteX25" fmla="*/ 33459 w 39807"/>
                    <a:gd name="connsiteY25" fmla="*/ 28937 h 40293"/>
                    <a:gd name="connsiteX26" fmla="*/ 6599 w 39807"/>
                    <a:gd name="connsiteY26" fmla="*/ 35128 h 4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9807" h="40293">
                      <a:moveTo>
                        <a:pt x="39555" y="28461"/>
                      </a:moveTo>
                      <a:lnTo>
                        <a:pt x="38222" y="28461"/>
                      </a:lnTo>
                      <a:lnTo>
                        <a:pt x="38222" y="28461"/>
                      </a:lnTo>
                      <a:cubicBezTo>
                        <a:pt x="38222" y="27318"/>
                        <a:pt x="34316" y="5886"/>
                        <a:pt x="25077" y="838"/>
                      </a:cubicBezTo>
                      <a:cubicBezTo>
                        <a:pt x="22677" y="-353"/>
                        <a:pt x="19857" y="-353"/>
                        <a:pt x="17457" y="838"/>
                      </a:cubicBezTo>
                      <a:cubicBezTo>
                        <a:pt x="14458" y="1768"/>
                        <a:pt x="12515" y="4664"/>
                        <a:pt x="12790" y="7792"/>
                      </a:cubicBezTo>
                      <a:cubicBezTo>
                        <a:pt x="14637" y="14107"/>
                        <a:pt x="18608" y="19590"/>
                        <a:pt x="24030" y="23317"/>
                      </a:cubicBezTo>
                      <a:cubicBezTo>
                        <a:pt x="17080" y="20939"/>
                        <a:pt x="9506" y="21142"/>
                        <a:pt x="2694" y="23889"/>
                      </a:cubicBezTo>
                      <a:cubicBezTo>
                        <a:pt x="828" y="25294"/>
                        <a:pt x="-180" y="27563"/>
                        <a:pt x="27" y="29890"/>
                      </a:cubicBezTo>
                      <a:cubicBezTo>
                        <a:pt x="-220" y="33562"/>
                        <a:pt x="1671" y="37048"/>
                        <a:pt x="4885" y="38843"/>
                      </a:cubicBezTo>
                      <a:cubicBezTo>
                        <a:pt x="9663" y="40704"/>
                        <a:pt x="14965" y="40704"/>
                        <a:pt x="19743" y="38843"/>
                      </a:cubicBezTo>
                      <a:cubicBezTo>
                        <a:pt x="26365" y="36875"/>
                        <a:pt x="32752" y="34192"/>
                        <a:pt x="38793" y="30842"/>
                      </a:cubicBezTo>
                      <a:lnTo>
                        <a:pt x="39460" y="30842"/>
                      </a:lnTo>
                      <a:cubicBezTo>
                        <a:pt x="39460" y="30842"/>
                        <a:pt x="39460" y="30842"/>
                        <a:pt x="39460" y="30270"/>
                      </a:cubicBezTo>
                      <a:cubicBezTo>
                        <a:pt x="39886" y="29754"/>
                        <a:pt x="39924" y="29019"/>
                        <a:pt x="39555" y="28461"/>
                      </a:cubicBezTo>
                      <a:close/>
                      <a:moveTo>
                        <a:pt x="16600" y="7124"/>
                      </a:moveTo>
                      <a:cubicBezTo>
                        <a:pt x="16600" y="6077"/>
                        <a:pt x="16600" y="4743"/>
                        <a:pt x="19172" y="3791"/>
                      </a:cubicBezTo>
                      <a:lnTo>
                        <a:pt x="20029" y="3791"/>
                      </a:lnTo>
                      <a:cubicBezTo>
                        <a:pt x="21396" y="3320"/>
                        <a:pt x="22903" y="3495"/>
                        <a:pt x="24125" y="4267"/>
                      </a:cubicBezTo>
                      <a:cubicBezTo>
                        <a:pt x="29649" y="7220"/>
                        <a:pt x="33650" y="18840"/>
                        <a:pt x="35269" y="25794"/>
                      </a:cubicBezTo>
                      <a:lnTo>
                        <a:pt x="33554" y="25317"/>
                      </a:lnTo>
                      <a:cubicBezTo>
                        <a:pt x="26029" y="20841"/>
                        <a:pt x="17267" y="12268"/>
                        <a:pt x="16600" y="7124"/>
                      </a:cubicBezTo>
                      <a:close/>
                      <a:moveTo>
                        <a:pt x="6599" y="35128"/>
                      </a:moveTo>
                      <a:cubicBezTo>
                        <a:pt x="4685" y="33825"/>
                        <a:pt x="3570" y="31632"/>
                        <a:pt x="3646" y="29318"/>
                      </a:cubicBezTo>
                      <a:cubicBezTo>
                        <a:pt x="3546" y="28189"/>
                        <a:pt x="4009" y="27084"/>
                        <a:pt x="4884" y="26365"/>
                      </a:cubicBezTo>
                      <a:cubicBezTo>
                        <a:pt x="9266" y="23127"/>
                        <a:pt x="23172" y="25889"/>
                        <a:pt x="33459" y="28937"/>
                      </a:cubicBezTo>
                      <a:cubicBezTo>
                        <a:pt x="20791" y="35223"/>
                        <a:pt x="11075" y="37509"/>
                        <a:pt x="6599" y="3512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1438C04-73AB-4C5A-976E-4945729C8031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02774" cy="105155"/>
                </a:xfrm>
                <a:custGeom>
                  <a:avLst/>
                  <a:gdLst>
                    <a:gd name="connsiteX0" fmla="*/ 76295 w 102774"/>
                    <a:gd name="connsiteY0" fmla="*/ 0 h 105155"/>
                    <a:gd name="connsiteX1" fmla="*/ 0 w 102774"/>
                    <a:gd name="connsiteY1" fmla="*/ 5524 h 105155"/>
                    <a:gd name="connsiteX2" fmla="*/ 27337 w 102774"/>
                    <a:gd name="connsiteY2" fmla="*/ 105156 h 105155"/>
                    <a:gd name="connsiteX3" fmla="*/ 102775 w 102774"/>
                    <a:gd name="connsiteY3" fmla="*/ 95917 h 105155"/>
                    <a:gd name="connsiteX4" fmla="*/ 76295 w 102774"/>
                    <a:gd name="connsiteY4" fmla="*/ 0 h 10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774" h="105155">
                      <a:moveTo>
                        <a:pt x="76295" y="0"/>
                      </a:moveTo>
                      <a:lnTo>
                        <a:pt x="0" y="5524"/>
                      </a:lnTo>
                      <a:lnTo>
                        <a:pt x="27337" y="105156"/>
                      </a:lnTo>
                      <a:lnTo>
                        <a:pt x="102775" y="95917"/>
                      </a:lnTo>
                      <a:lnTo>
                        <a:pt x="7629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C9234FF-4796-44E8-9800-D6388898ED48}"/>
                    </a:ext>
                  </a:extLst>
                </p:cNvPr>
                <p:cNvSpPr/>
                <p:nvPr/>
              </p:nvSpPr>
              <p:spPr>
                <a:xfrm>
                  <a:off x="6452957" y="3871816"/>
                  <a:ext cx="916915" cy="1002410"/>
                </a:xfrm>
                <a:custGeom>
                  <a:avLst/>
                  <a:gdLst>
                    <a:gd name="connsiteX0" fmla="*/ 258548 w 916915"/>
                    <a:gd name="connsiteY0" fmla="*/ 1002356 h 1002410"/>
                    <a:gd name="connsiteX1" fmla="*/ 393041 w 916915"/>
                    <a:gd name="connsiteY1" fmla="*/ 962542 h 1002410"/>
                    <a:gd name="connsiteX2" fmla="*/ 231116 w 916915"/>
                    <a:gd name="connsiteY2" fmla="*/ 352180 h 1002410"/>
                    <a:gd name="connsiteX3" fmla="*/ 255309 w 916915"/>
                    <a:gd name="connsiteY3" fmla="*/ 344655 h 1002410"/>
                    <a:gd name="connsiteX4" fmla="*/ 325318 w 916915"/>
                    <a:gd name="connsiteY4" fmla="*/ 324652 h 1002410"/>
                    <a:gd name="connsiteX5" fmla="*/ 916916 w 916915"/>
                    <a:gd name="connsiteY5" fmla="*/ 168823 h 1002410"/>
                    <a:gd name="connsiteX6" fmla="*/ 735941 w 916915"/>
                    <a:gd name="connsiteY6" fmla="*/ -55 h 1002410"/>
                    <a:gd name="connsiteX7" fmla="*/ 134 w 916915"/>
                    <a:gd name="connsiteY7" fmla="*/ 299792 h 1002410"/>
                    <a:gd name="connsiteX8" fmla="*/ 258548 w 916915"/>
                    <a:gd name="connsiteY8" fmla="*/ 1002356 h 1002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6915" h="1002410">
                      <a:moveTo>
                        <a:pt x="258548" y="1002356"/>
                      </a:moveTo>
                      <a:lnTo>
                        <a:pt x="393041" y="962542"/>
                      </a:lnTo>
                      <a:cubicBezTo>
                        <a:pt x="393041" y="962542"/>
                        <a:pt x="312745" y="509342"/>
                        <a:pt x="231116" y="352180"/>
                      </a:cubicBezTo>
                      <a:cubicBezTo>
                        <a:pt x="237212" y="350179"/>
                        <a:pt x="245308" y="347608"/>
                        <a:pt x="255309" y="344655"/>
                      </a:cubicBezTo>
                      <a:cubicBezTo>
                        <a:pt x="273312" y="339226"/>
                        <a:pt x="297219" y="332463"/>
                        <a:pt x="325318" y="324652"/>
                      </a:cubicBezTo>
                      <a:cubicBezTo>
                        <a:pt x="520771" y="270455"/>
                        <a:pt x="916916" y="168823"/>
                        <a:pt x="916916" y="168823"/>
                      </a:cubicBezTo>
                      <a:lnTo>
                        <a:pt x="735941" y="-55"/>
                      </a:lnTo>
                      <a:cubicBezTo>
                        <a:pt x="735941" y="-55"/>
                        <a:pt x="15089" y="109864"/>
                        <a:pt x="134" y="299792"/>
                      </a:cubicBezTo>
                      <a:cubicBezTo>
                        <a:pt x="-6819" y="391042"/>
                        <a:pt x="258548" y="1002356"/>
                        <a:pt x="258548" y="100235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880EEA-CABF-42B3-B2F8-EDF4CBCD9C89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A387F1-DC74-414A-B238-29557EB73AAB}"/>
                    </a:ext>
                  </a:extLst>
                </p:cNvPr>
                <p:cNvSpPr/>
                <p:nvPr/>
              </p:nvSpPr>
              <p:spPr>
                <a:xfrm>
                  <a:off x="6685981" y="3942177"/>
                  <a:ext cx="566544" cy="274635"/>
                </a:xfrm>
                <a:custGeom>
                  <a:avLst/>
                  <a:gdLst>
                    <a:gd name="connsiteX0" fmla="*/ 22476 w 566544"/>
                    <a:gd name="connsiteY0" fmla="*/ 274580 h 274635"/>
                    <a:gd name="connsiteX1" fmla="*/ 92485 w 566544"/>
                    <a:gd name="connsiteY1" fmla="*/ 254578 h 274635"/>
                    <a:gd name="connsiteX2" fmla="*/ 108963 w 566544"/>
                    <a:gd name="connsiteY2" fmla="*/ 128657 h 274635"/>
                    <a:gd name="connsiteX3" fmla="*/ 331086 w 566544"/>
                    <a:gd name="connsiteY3" fmla="*/ 31978 h 274635"/>
                    <a:gd name="connsiteX4" fmla="*/ 566544 w 566544"/>
                    <a:gd name="connsiteY4" fmla="*/ 3403 h 274635"/>
                    <a:gd name="connsiteX5" fmla="*/ 90294 w 566544"/>
                    <a:gd name="connsiteY5" fmla="*/ 51028 h 274635"/>
                    <a:gd name="connsiteX6" fmla="*/ 22476 w 566544"/>
                    <a:gd name="connsiteY6" fmla="*/ 274580 h 27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6544" h="274635">
                      <a:moveTo>
                        <a:pt x="22476" y="274580"/>
                      </a:moveTo>
                      <a:cubicBezTo>
                        <a:pt x="40479" y="269151"/>
                        <a:pt x="64386" y="262388"/>
                        <a:pt x="92485" y="254578"/>
                      </a:cubicBezTo>
                      <a:cubicBezTo>
                        <a:pt x="86865" y="208477"/>
                        <a:pt x="86770" y="155613"/>
                        <a:pt x="108963" y="128657"/>
                      </a:cubicBezTo>
                      <a:cubicBezTo>
                        <a:pt x="153064" y="74936"/>
                        <a:pt x="266507" y="43409"/>
                        <a:pt x="331086" y="31978"/>
                      </a:cubicBezTo>
                      <a:cubicBezTo>
                        <a:pt x="385093" y="22453"/>
                        <a:pt x="566544" y="3403"/>
                        <a:pt x="566544" y="3403"/>
                      </a:cubicBezTo>
                      <a:cubicBezTo>
                        <a:pt x="566544" y="3403"/>
                        <a:pt x="331086" y="-19171"/>
                        <a:pt x="90294" y="51028"/>
                      </a:cubicBezTo>
                      <a:cubicBezTo>
                        <a:pt x="-28578" y="85890"/>
                        <a:pt x="-5432" y="202190"/>
                        <a:pt x="22476" y="27458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FF67E68-D002-465C-AE9E-43390C953101}"/>
                    </a:ext>
                  </a:extLst>
                </p:cNvPr>
                <p:cNvSpPr/>
                <p:nvPr/>
              </p:nvSpPr>
              <p:spPr>
                <a:xfrm>
                  <a:off x="7004082" y="3093745"/>
                  <a:ext cx="521949" cy="848556"/>
                </a:xfrm>
                <a:custGeom>
                  <a:avLst/>
                  <a:gdLst>
                    <a:gd name="connsiteX0" fmla="*/ 497045 w 521949"/>
                    <a:gd name="connsiteY0" fmla="*/ 848501 h 848556"/>
                    <a:gd name="connsiteX1" fmla="*/ 512762 w 521949"/>
                    <a:gd name="connsiteY1" fmla="*/ 424258 h 848556"/>
                    <a:gd name="connsiteX2" fmla="*/ 490378 w 521949"/>
                    <a:gd name="connsiteY2" fmla="*/ 13350 h 848556"/>
                    <a:gd name="connsiteX3" fmla="*/ 365315 w 521949"/>
                    <a:gd name="connsiteY3" fmla="*/ 967 h 848556"/>
                    <a:gd name="connsiteX4" fmla="*/ 181387 w 521949"/>
                    <a:gd name="connsiteY4" fmla="*/ 4967 h 848556"/>
                    <a:gd name="connsiteX5" fmla="*/ 57562 w 521949"/>
                    <a:gd name="connsiteY5" fmla="*/ 30113 h 848556"/>
                    <a:gd name="connsiteX6" fmla="*/ 21367 w 521949"/>
                    <a:gd name="connsiteY6" fmla="*/ 808782 h 848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1949" h="848556">
                      <a:moveTo>
                        <a:pt x="497045" y="848501"/>
                      </a:moveTo>
                      <a:cubicBezTo>
                        <a:pt x="525620" y="826689"/>
                        <a:pt x="498188" y="623807"/>
                        <a:pt x="512762" y="424258"/>
                      </a:cubicBezTo>
                      <a:cubicBezTo>
                        <a:pt x="534955" y="120410"/>
                        <a:pt x="512762" y="22779"/>
                        <a:pt x="490378" y="13350"/>
                      </a:cubicBezTo>
                      <a:cubicBezTo>
                        <a:pt x="449047" y="6181"/>
                        <a:pt x="407248" y="2043"/>
                        <a:pt x="365315" y="967"/>
                      </a:cubicBezTo>
                      <a:cubicBezTo>
                        <a:pt x="303979" y="-1225"/>
                        <a:pt x="242569" y="110"/>
                        <a:pt x="181387" y="4967"/>
                      </a:cubicBezTo>
                      <a:cubicBezTo>
                        <a:pt x="139518" y="10101"/>
                        <a:pt x="98116" y="18509"/>
                        <a:pt x="57562" y="30113"/>
                      </a:cubicBezTo>
                      <a:cubicBezTo>
                        <a:pt x="57562" y="30113"/>
                        <a:pt x="-42641" y="349201"/>
                        <a:pt x="21367" y="80878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B7DA1ED-D032-400A-A1F4-E8F1164871D6}"/>
                    </a:ext>
                  </a:extLst>
                </p:cNvPr>
                <p:cNvSpPr/>
                <p:nvPr/>
              </p:nvSpPr>
              <p:spPr>
                <a:xfrm>
                  <a:off x="7003547" y="3133438"/>
                  <a:ext cx="522209" cy="808767"/>
                </a:xfrm>
                <a:custGeom>
                  <a:avLst/>
                  <a:gdLst>
                    <a:gd name="connsiteX0" fmla="*/ 521202 w 522209"/>
                    <a:gd name="connsiteY0" fmla="*/ 228164 h 808767"/>
                    <a:gd name="connsiteX1" fmla="*/ 521202 w 522209"/>
                    <a:gd name="connsiteY1" fmla="*/ 228164 h 808767"/>
                    <a:gd name="connsiteX2" fmla="*/ 512916 w 522209"/>
                    <a:gd name="connsiteY2" fmla="*/ 384469 h 808767"/>
                    <a:gd name="connsiteX3" fmla="*/ 497199 w 522209"/>
                    <a:gd name="connsiteY3" fmla="*/ 808713 h 808767"/>
                    <a:gd name="connsiteX4" fmla="*/ 21426 w 522209"/>
                    <a:gd name="connsiteY4" fmla="*/ 768994 h 808767"/>
                    <a:gd name="connsiteX5" fmla="*/ 20949 w 522209"/>
                    <a:gd name="connsiteY5" fmla="*/ 167490 h 808767"/>
                    <a:gd name="connsiteX6" fmla="*/ 169158 w 522209"/>
                    <a:gd name="connsiteY6" fmla="*/ 8041 h 808767"/>
                    <a:gd name="connsiteX7" fmla="*/ 212974 w 522209"/>
                    <a:gd name="connsiteY7" fmla="*/ 30806 h 808767"/>
                    <a:gd name="connsiteX8" fmla="*/ 327274 w 522209"/>
                    <a:gd name="connsiteY8" fmla="*/ -55 h 808767"/>
                    <a:gd name="connsiteX9" fmla="*/ 430239 w 522209"/>
                    <a:gd name="connsiteY9" fmla="*/ 130152 h 808767"/>
                    <a:gd name="connsiteX10" fmla="*/ 436621 w 522209"/>
                    <a:gd name="connsiteY10" fmla="*/ 145106 h 808767"/>
                    <a:gd name="connsiteX11" fmla="*/ 518345 w 522209"/>
                    <a:gd name="connsiteY11" fmla="*/ 70049 h 808767"/>
                    <a:gd name="connsiteX12" fmla="*/ 521202 w 522209"/>
                    <a:gd name="connsiteY12" fmla="*/ 228164 h 80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2209" h="808767">
                      <a:moveTo>
                        <a:pt x="521202" y="228164"/>
                      </a:moveTo>
                      <a:cubicBezTo>
                        <a:pt x="521202" y="228164"/>
                        <a:pt x="521202" y="228164"/>
                        <a:pt x="521202" y="228164"/>
                      </a:cubicBezTo>
                      <a:cubicBezTo>
                        <a:pt x="519964" y="272836"/>
                        <a:pt x="517297" y="324652"/>
                        <a:pt x="512916" y="384469"/>
                      </a:cubicBezTo>
                      <a:cubicBezTo>
                        <a:pt x="498342" y="584018"/>
                        <a:pt x="525584" y="786901"/>
                        <a:pt x="497199" y="808713"/>
                      </a:cubicBezTo>
                      <a:lnTo>
                        <a:pt x="21426" y="768994"/>
                      </a:lnTo>
                      <a:cubicBezTo>
                        <a:pt x="-6981" y="569510"/>
                        <a:pt x="-7142" y="367018"/>
                        <a:pt x="20949" y="167490"/>
                      </a:cubicBezTo>
                      <a:cubicBezTo>
                        <a:pt x="59621" y="107101"/>
                        <a:pt x="134678" y="38236"/>
                        <a:pt x="169158" y="8041"/>
                      </a:cubicBezTo>
                      <a:cubicBezTo>
                        <a:pt x="180604" y="20583"/>
                        <a:pt x="196132" y="28651"/>
                        <a:pt x="212974" y="30806"/>
                      </a:cubicBezTo>
                      <a:cubicBezTo>
                        <a:pt x="250026" y="38045"/>
                        <a:pt x="292317" y="21281"/>
                        <a:pt x="327274" y="-55"/>
                      </a:cubicBezTo>
                      <a:cubicBezTo>
                        <a:pt x="354896" y="27472"/>
                        <a:pt x="407283" y="83194"/>
                        <a:pt x="430239" y="130152"/>
                      </a:cubicBezTo>
                      <a:cubicBezTo>
                        <a:pt x="432635" y="135017"/>
                        <a:pt x="434766" y="140009"/>
                        <a:pt x="436621" y="145106"/>
                      </a:cubicBezTo>
                      <a:cubicBezTo>
                        <a:pt x="451194" y="185873"/>
                        <a:pt x="495675" y="135581"/>
                        <a:pt x="518345" y="70049"/>
                      </a:cubicBezTo>
                      <a:cubicBezTo>
                        <a:pt x="522235" y="122660"/>
                        <a:pt x="523189" y="175447"/>
                        <a:pt x="521202" y="228164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6EBBBF87-AF6D-4D1C-BB74-B68E1DE240AD}"/>
                    </a:ext>
                  </a:extLst>
                </p:cNvPr>
                <p:cNvSpPr/>
                <p:nvPr/>
              </p:nvSpPr>
              <p:spPr>
                <a:xfrm>
                  <a:off x="7181388" y="2888551"/>
                  <a:ext cx="188008" cy="267404"/>
                </a:xfrm>
                <a:custGeom>
                  <a:avLst/>
                  <a:gdLst>
                    <a:gd name="connsiteX0" fmla="*/ 165435 w 188008"/>
                    <a:gd name="connsiteY0" fmla="*/ -55 h 267404"/>
                    <a:gd name="connsiteX1" fmla="*/ 188009 w 188008"/>
                    <a:gd name="connsiteY1" fmla="*/ 206638 h 267404"/>
                    <a:gd name="connsiteX2" fmla="*/ 54659 w 188008"/>
                    <a:gd name="connsiteY2" fmla="*/ 267217 h 267404"/>
                    <a:gd name="connsiteX3" fmla="*/ 4176 w 188008"/>
                    <a:gd name="connsiteY3" fmla="*/ 210067 h 267404"/>
                    <a:gd name="connsiteX4" fmla="*/ 54564 w 188008"/>
                    <a:gd name="connsiteY4" fmla="*/ 98243 h 267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008" h="267404">
                      <a:moveTo>
                        <a:pt x="165435" y="-55"/>
                      </a:moveTo>
                      <a:cubicBezTo>
                        <a:pt x="155052" y="59381"/>
                        <a:pt x="145813" y="167966"/>
                        <a:pt x="188009" y="206638"/>
                      </a:cubicBezTo>
                      <a:cubicBezTo>
                        <a:pt x="153408" y="243794"/>
                        <a:pt x="105405" y="265601"/>
                        <a:pt x="54659" y="267217"/>
                      </a:cubicBezTo>
                      <a:cubicBezTo>
                        <a:pt x="-21541" y="270550"/>
                        <a:pt x="4176" y="210067"/>
                        <a:pt x="4176" y="210067"/>
                      </a:cubicBezTo>
                      <a:cubicBezTo>
                        <a:pt x="69899" y="192922"/>
                        <a:pt x="67041" y="143963"/>
                        <a:pt x="54564" y="98243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B0D139B9-184F-4381-B31D-6C4E1D43996A}"/>
                    </a:ext>
                  </a:extLst>
                </p:cNvPr>
                <p:cNvSpPr/>
                <p:nvPr/>
              </p:nvSpPr>
              <p:spPr>
                <a:xfrm>
                  <a:off x="7235951" y="2928841"/>
                  <a:ext cx="68328" cy="90963"/>
                </a:xfrm>
                <a:custGeom>
                  <a:avLst/>
                  <a:gdLst>
                    <a:gd name="connsiteX0" fmla="*/ 65627 w 68328"/>
                    <a:gd name="connsiteY0" fmla="*/ -55 h 90963"/>
                    <a:gd name="connsiteX1" fmla="*/ 0 w 68328"/>
                    <a:gd name="connsiteY1" fmla="*/ 58429 h 90963"/>
                    <a:gd name="connsiteX2" fmla="*/ 6382 w 68328"/>
                    <a:gd name="connsiteY2" fmla="*/ 90909 h 90963"/>
                    <a:gd name="connsiteX3" fmla="*/ 67723 w 68328"/>
                    <a:gd name="connsiteY3" fmla="*/ 31854 h 90963"/>
                    <a:gd name="connsiteX4" fmla="*/ 65627 w 68328"/>
                    <a:gd name="connsiteY4" fmla="*/ -55 h 9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28" h="90963">
                      <a:moveTo>
                        <a:pt x="65627" y="-55"/>
                      </a:moveTo>
                      <a:lnTo>
                        <a:pt x="0" y="58429"/>
                      </a:lnTo>
                      <a:cubicBezTo>
                        <a:pt x="3076" y="69047"/>
                        <a:pt x="5212" y="79916"/>
                        <a:pt x="6382" y="90909"/>
                      </a:cubicBezTo>
                      <a:cubicBezTo>
                        <a:pt x="31528" y="86813"/>
                        <a:pt x="65532" y="58333"/>
                        <a:pt x="67723" y="31854"/>
                      </a:cubicBezTo>
                      <a:cubicBezTo>
                        <a:pt x="68983" y="21179"/>
                        <a:pt x="68273" y="10363"/>
                        <a:pt x="65627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B80951EA-2097-46B2-B127-96A54A86A97B}"/>
                    </a:ext>
                  </a:extLst>
                </p:cNvPr>
                <p:cNvSpPr/>
                <p:nvPr/>
              </p:nvSpPr>
              <p:spPr>
                <a:xfrm>
                  <a:off x="7120008" y="2710951"/>
                  <a:ext cx="99198" cy="142928"/>
                </a:xfrm>
                <a:custGeom>
                  <a:avLst/>
                  <a:gdLst>
                    <a:gd name="connsiteX0" fmla="*/ 82701 w 99198"/>
                    <a:gd name="connsiteY0" fmla="*/ 23716 h 142928"/>
                    <a:gd name="connsiteX1" fmla="*/ 26313 w 99198"/>
                    <a:gd name="connsiteY1" fmla="*/ 142874 h 142928"/>
                    <a:gd name="connsiteX2" fmla="*/ 15169 w 99198"/>
                    <a:gd name="connsiteY2" fmla="*/ 8857 h 142928"/>
                    <a:gd name="connsiteX3" fmla="*/ 82701 w 99198"/>
                    <a:gd name="connsiteY3" fmla="*/ 23716 h 142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198" h="142928">
                      <a:moveTo>
                        <a:pt x="82701" y="23716"/>
                      </a:moveTo>
                      <a:cubicBezTo>
                        <a:pt x="115563" y="46004"/>
                        <a:pt x="100608" y="83724"/>
                        <a:pt x="26313" y="142874"/>
                      </a:cubicBezTo>
                      <a:cubicBezTo>
                        <a:pt x="-3786" y="104107"/>
                        <a:pt x="-8834" y="27907"/>
                        <a:pt x="15169" y="8857"/>
                      </a:cubicBezTo>
                      <a:cubicBezTo>
                        <a:pt x="39172" y="-10193"/>
                        <a:pt x="54126" y="4380"/>
                        <a:pt x="82701" y="2371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54F09CE-8683-4A44-855A-23A0F8871D9B}"/>
                    </a:ext>
                  </a:extLst>
                </p:cNvPr>
                <p:cNvSpPr/>
                <p:nvPr/>
              </p:nvSpPr>
              <p:spPr>
                <a:xfrm>
                  <a:off x="7114435" y="2680331"/>
                  <a:ext cx="229518" cy="317374"/>
                </a:xfrm>
                <a:custGeom>
                  <a:avLst/>
                  <a:gdLst>
                    <a:gd name="connsiteX0" fmla="*/ 229340 w 229518"/>
                    <a:gd name="connsiteY0" fmla="*/ 115677 h 317374"/>
                    <a:gd name="connsiteX1" fmla="*/ 188001 w 229518"/>
                    <a:gd name="connsiteY1" fmla="*/ 284936 h 317374"/>
                    <a:gd name="connsiteX2" fmla="*/ 8074 w 229518"/>
                    <a:gd name="connsiteY2" fmla="*/ 233120 h 317374"/>
                    <a:gd name="connsiteX3" fmla="*/ 76558 w 229518"/>
                    <a:gd name="connsiteY3" fmla="*/ 8997 h 317374"/>
                    <a:gd name="connsiteX4" fmla="*/ 220494 w 229518"/>
                    <a:gd name="connsiteY4" fmla="*/ 65897 h 317374"/>
                    <a:gd name="connsiteX5" fmla="*/ 229339 w 229518"/>
                    <a:gd name="connsiteY5" fmla="*/ 115677 h 31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9518" h="317374">
                      <a:moveTo>
                        <a:pt x="229340" y="115677"/>
                      </a:moveTo>
                      <a:cubicBezTo>
                        <a:pt x="225815" y="195973"/>
                        <a:pt x="227720" y="243026"/>
                        <a:pt x="188001" y="284936"/>
                      </a:cubicBezTo>
                      <a:cubicBezTo>
                        <a:pt x="128184" y="347897"/>
                        <a:pt x="28553" y="312845"/>
                        <a:pt x="8074" y="233120"/>
                      </a:cubicBezTo>
                      <a:cubicBezTo>
                        <a:pt x="-10214" y="161492"/>
                        <a:pt x="-1451" y="42620"/>
                        <a:pt x="76558" y="8997"/>
                      </a:cubicBezTo>
                      <a:cubicBezTo>
                        <a:pt x="132018" y="-15037"/>
                        <a:pt x="196460" y="10438"/>
                        <a:pt x="220494" y="65897"/>
                      </a:cubicBezTo>
                      <a:cubicBezTo>
                        <a:pt x="227288" y="81573"/>
                        <a:pt x="230317" y="98621"/>
                        <a:pt x="229339" y="115677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41E66AC-23E2-421B-BF13-B79EC3B3E884}"/>
                    </a:ext>
                  </a:extLst>
                </p:cNvPr>
                <p:cNvSpPr/>
                <p:nvPr/>
              </p:nvSpPr>
              <p:spPr>
                <a:xfrm>
                  <a:off x="7209279" y="2808253"/>
                  <a:ext cx="15337" cy="23624"/>
                </a:xfrm>
                <a:custGeom>
                  <a:avLst/>
                  <a:gdLst>
                    <a:gd name="connsiteX0" fmla="*/ 15337 w 15337"/>
                    <a:gd name="connsiteY0" fmla="*/ 11567 h 23624"/>
                    <a:gd name="connsiteX1" fmla="*/ 7813 w 15337"/>
                    <a:gd name="connsiteY1" fmla="*/ 23568 h 23624"/>
                    <a:gd name="connsiteX2" fmla="*/ 2 w 15337"/>
                    <a:gd name="connsiteY2" fmla="*/ 11853 h 23624"/>
                    <a:gd name="connsiteX3" fmla="*/ 7432 w 15337"/>
                    <a:gd name="connsiteY3" fmla="*/ -54 h 23624"/>
                    <a:gd name="connsiteX4" fmla="*/ 15337 w 15337"/>
                    <a:gd name="connsiteY4" fmla="*/ 11567 h 23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7" h="23624">
                      <a:moveTo>
                        <a:pt x="15337" y="11567"/>
                      </a:moveTo>
                      <a:cubicBezTo>
                        <a:pt x="15337" y="18139"/>
                        <a:pt x="12099" y="23473"/>
                        <a:pt x="7813" y="23568"/>
                      </a:cubicBezTo>
                      <a:cubicBezTo>
                        <a:pt x="3526" y="23664"/>
                        <a:pt x="97" y="18425"/>
                        <a:pt x="2" y="11853"/>
                      </a:cubicBezTo>
                      <a:cubicBezTo>
                        <a:pt x="-93" y="5280"/>
                        <a:pt x="3145" y="42"/>
                        <a:pt x="7432" y="-54"/>
                      </a:cubicBezTo>
                      <a:cubicBezTo>
                        <a:pt x="11718" y="-149"/>
                        <a:pt x="14766" y="5185"/>
                        <a:pt x="15337" y="1156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ADD173B-0A7C-4501-BFC1-2A41E155F61A}"/>
                    </a:ext>
                  </a:extLst>
                </p:cNvPr>
                <p:cNvSpPr/>
                <p:nvPr/>
              </p:nvSpPr>
              <p:spPr>
                <a:xfrm>
                  <a:off x="7134984" y="2809588"/>
                  <a:ext cx="15432" cy="23623"/>
                </a:xfrm>
                <a:custGeom>
                  <a:avLst/>
                  <a:gdLst>
                    <a:gd name="connsiteX0" fmla="*/ 15433 w 15432"/>
                    <a:gd name="connsiteY0" fmla="*/ 11661 h 23623"/>
                    <a:gd name="connsiteX1" fmla="*/ 7908 w 15432"/>
                    <a:gd name="connsiteY1" fmla="*/ 23567 h 23623"/>
                    <a:gd name="connsiteX2" fmla="*/ 2 w 15432"/>
                    <a:gd name="connsiteY2" fmla="*/ 11851 h 23623"/>
                    <a:gd name="connsiteX3" fmla="*/ 7527 w 15432"/>
                    <a:gd name="connsiteY3" fmla="*/ -55 h 23623"/>
                    <a:gd name="connsiteX4" fmla="*/ 15433 w 15432"/>
                    <a:gd name="connsiteY4" fmla="*/ 11661 h 2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2" h="23623">
                      <a:moveTo>
                        <a:pt x="15433" y="11661"/>
                      </a:moveTo>
                      <a:cubicBezTo>
                        <a:pt x="15433" y="18138"/>
                        <a:pt x="12194" y="23472"/>
                        <a:pt x="7908" y="23567"/>
                      </a:cubicBezTo>
                      <a:cubicBezTo>
                        <a:pt x="3622" y="23662"/>
                        <a:pt x="97" y="18519"/>
                        <a:pt x="2" y="11851"/>
                      </a:cubicBezTo>
                      <a:cubicBezTo>
                        <a:pt x="-93" y="5184"/>
                        <a:pt x="3241" y="-55"/>
                        <a:pt x="7527" y="-55"/>
                      </a:cubicBezTo>
                      <a:cubicBezTo>
                        <a:pt x="11813" y="-55"/>
                        <a:pt x="15337" y="5470"/>
                        <a:pt x="15433" y="116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197E8C29-01E5-47E0-A3C6-8DAEE603C519}"/>
                    </a:ext>
                  </a:extLst>
                </p:cNvPr>
                <p:cNvSpPr/>
                <p:nvPr/>
              </p:nvSpPr>
              <p:spPr>
                <a:xfrm>
                  <a:off x="7144511" y="2823971"/>
                  <a:ext cx="31241" cy="62906"/>
                </a:xfrm>
                <a:custGeom>
                  <a:avLst/>
                  <a:gdLst>
                    <a:gd name="connsiteX0" fmla="*/ 30194 w 31241"/>
                    <a:gd name="connsiteY0" fmla="*/ -55 h 62906"/>
                    <a:gd name="connsiteX1" fmla="*/ 0 w 31241"/>
                    <a:gd name="connsiteY1" fmla="*/ 56238 h 62906"/>
                    <a:gd name="connsiteX2" fmla="*/ 31242 w 31241"/>
                    <a:gd name="connsiteY2" fmla="*/ 61572 h 6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241" h="62906">
                      <a:moveTo>
                        <a:pt x="30194" y="-55"/>
                      </a:moveTo>
                      <a:cubicBezTo>
                        <a:pt x="22770" y="20010"/>
                        <a:pt x="12609" y="38953"/>
                        <a:pt x="0" y="56238"/>
                      </a:cubicBezTo>
                      <a:cubicBezTo>
                        <a:pt x="9145" y="62469"/>
                        <a:pt x="20548" y="64415"/>
                        <a:pt x="31242" y="61572"/>
                      </a:cubicBezTo>
                      <a:close/>
                    </a:path>
                  </a:pathLst>
                </a:custGeom>
                <a:solidFill>
                  <a:srgbClr val="D5874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B59714B-7A84-443C-AF7D-B19D404CDB44}"/>
                    </a:ext>
                  </a:extLst>
                </p:cNvPr>
                <p:cNvSpPr/>
                <p:nvPr/>
              </p:nvSpPr>
              <p:spPr>
                <a:xfrm>
                  <a:off x="7212699" y="2774810"/>
                  <a:ext cx="35730" cy="21281"/>
                </a:xfrm>
                <a:custGeom>
                  <a:avLst/>
                  <a:gdLst>
                    <a:gd name="connsiteX0" fmla="*/ 31825 w 35730"/>
                    <a:gd name="connsiteY0" fmla="*/ 21198 h 21281"/>
                    <a:gd name="connsiteX1" fmla="*/ 34206 w 35730"/>
                    <a:gd name="connsiteY1" fmla="*/ 20627 h 21281"/>
                    <a:gd name="connsiteX2" fmla="*/ 34968 w 35730"/>
                    <a:gd name="connsiteY2" fmla="*/ 15293 h 21281"/>
                    <a:gd name="connsiteX3" fmla="*/ 3441 w 35730"/>
                    <a:gd name="connsiteY3" fmla="*/ -43 h 21281"/>
                    <a:gd name="connsiteX4" fmla="*/ 5 w 35730"/>
                    <a:gd name="connsiteY4" fmla="*/ 3751 h 21281"/>
                    <a:gd name="connsiteX5" fmla="*/ 12 w 35730"/>
                    <a:gd name="connsiteY5" fmla="*/ 3863 h 21281"/>
                    <a:gd name="connsiteX6" fmla="*/ 12 w 35730"/>
                    <a:gd name="connsiteY6" fmla="*/ 3863 h 21281"/>
                    <a:gd name="connsiteX7" fmla="*/ 4107 w 35730"/>
                    <a:gd name="connsiteY7" fmla="*/ 7292 h 21281"/>
                    <a:gd name="connsiteX8" fmla="*/ 4108 w 35730"/>
                    <a:gd name="connsiteY8" fmla="*/ 7292 h 21281"/>
                    <a:gd name="connsiteX9" fmla="*/ 28873 w 35730"/>
                    <a:gd name="connsiteY9" fmla="*/ 19674 h 21281"/>
                    <a:gd name="connsiteX10" fmla="*/ 31826 w 35730"/>
                    <a:gd name="connsiteY10" fmla="*/ 21198 h 21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730" h="21281">
                      <a:moveTo>
                        <a:pt x="31825" y="21198"/>
                      </a:moveTo>
                      <a:cubicBezTo>
                        <a:pt x="32662" y="21307"/>
                        <a:pt x="33510" y="21104"/>
                        <a:pt x="34206" y="20627"/>
                      </a:cubicBezTo>
                      <a:cubicBezTo>
                        <a:pt x="35890" y="19364"/>
                        <a:pt x="36231" y="16976"/>
                        <a:pt x="34968" y="15293"/>
                      </a:cubicBezTo>
                      <a:cubicBezTo>
                        <a:pt x="27575" y="5362"/>
                        <a:pt x="15817" y="-357"/>
                        <a:pt x="3441" y="-43"/>
                      </a:cubicBezTo>
                      <a:cubicBezTo>
                        <a:pt x="1444" y="56"/>
                        <a:pt x="-94" y="1755"/>
                        <a:pt x="5" y="3751"/>
                      </a:cubicBezTo>
                      <a:cubicBezTo>
                        <a:pt x="6" y="3789"/>
                        <a:pt x="9" y="3826"/>
                        <a:pt x="12" y="3863"/>
                      </a:cubicBezTo>
                      <a:lnTo>
                        <a:pt x="12" y="3863"/>
                      </a:lnTo>
                      <a:cubicBezTo>
                        <a:pt x="260" y="5906"/>
                        <a:pt x="2052" y="7407"/>
                        <a:pt x="4107" y="7292"/>
                      </a:cubicBezTo>
                      <a:lnTo>
                        <a:pt x="4108" y="7292"/>
                      </a:lnTo>
                      <a:cubicBezTo>
                        <a:pt x="13877" y="7184"/>
                        <a:pt x="23098" y="11794"/>
                        <a:pt x="28873" y="19674"/>
                      </a:cubicBezTo>
                      <a:cubicBezTo>
                        <a:pt x="29605" y="20567"/>
                        <a:pt x="30673" y="21119"/>
                        <a:pt x="31826" y="2119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8F2BA9F-71A4-4149-B724-FCADAE9CF982}"/>
                    </a:ext>
                  </a:extLst>
                </p:cNvPr>
                <p:cNvSpPr/>
                <p:nvPr/>
              </p:nvSpPr>
              <p:spPr>
                <a:xfrm>
                  <a:off x="7112435" y="2769262"/>
                  <a:ext cx="31827" cy="27565"/>
                </a:xfrm>
                <a:custGeom>
                  <a:avLst/>
                  <a:gdLst>
                    <a:gd name="connsiteX0" fmla="*/ 3787 w 31827"/>
                    <a:gd name="connsiteY0" fmla="*/ 27508 h 27565"/>
                    <a:gd name="connsiteX1" fmla="*/ 7311 w 31827"/>
                    <a:gd name="connsiteY1" fmla="*/ 25317 h 27565"/>
                    <a:gd name="connsiteX2" fmla="*/ 28552 w 31827"/>
                    <a:gd name="connsiteY2" fmla="*/ 7600 h 27565"/>
                    <a:gd name="connsiteX3" fmla="*/ 31791 w 31827"/>
                    <a:gd name="connsiteY3" fmla="*/ 3219 h 27565"/>
                    <a:gd name="connsiteX4" fmla="*/ 27504 w 31827"/>
                    <a:gd name="connsiteY4" fmla="*/ -20 h 27565"/>
                    <a:gd name="connsiteX5" fmla="*/ 358 w 31827"/>
                    <a:gd name="connsiteY5" fmla="*/ 22078 h 27565"/>
                    <a:gd name="connsiteX6" fmla="*/ 2168 w 31827"/>
                    <a:gd name="connsiteY6" fmla="*/ 27127 h 27565"/>
                    <a:gd name="connsiteX7" fmla="*/ 2168 w 31827"/>
                    <a:gd name="connsiteY7" fmla="*/ 27127 h 27565"/>
                    <a:gd name="connsiteX8" fmla="*/ 3788 w 31827"/>
                    <a:gd name="connsiteY8" fmla="*/ 27507 h 27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27" h="27565">
                      <a:moveTo>
                        <a:pt x="3787" y="27508"/>
                      </a:moveTo>
                      <a:cubicBezTo>
                        <a:pt x="5285" y="27514"/>
                        <a:pt x="6654" y="26662"/>
                        <a:pt x="7311" y="25317"/>
                      </a:cubicBezTo>
                      <a:cubicBezTo>
                        <a:pt x="11111" y="16325"/>
                        <a:pt x="19024" y="9725"/>
                        <a:pt x="28552" y="7600"/>
                      </a:cubicBezTo>
                      <a:cubicBezTo>
                        <a:pt x="30641" y="7259"/>
                        <a:pt x="32077" y="5316"/>
                        <a:pt x="31791" y="3219"/>
                      </a:cubicBezTo>
                      <a:cubicBezTo>
                        <a:pt x="31496" y="1144"/>
                        <a:pt x="29581" y="-302"/>
                        <a:pt x="27504" y="-20"/>
                      </a:cubicBezTo>
                      <a:cubicBezTo>
                        <a:pt x="15407" y="2508"/>
                        <a:pt x="5287" y="10746"/>
                        <a:pt x="358" y="22078"/>
                      </a:cubicBezTo>
                      <a:cubicBezTo>
                        <a:pt x="-526" y="23973"/>
                        <a:pt x="282" y="26225"/>
                        <a:pt x="2168" y="27127"/>
                      </a:cubicBezTo>
                      <a:lnTo>
                        <a:pt x="2168" y="27127"/>
                      </a:lnTo>
                      <a:cubicBezTo>
                        <a:pt x="2662" y="27401"/>
                        <a:pt x="3223" y="27533"/>
                        <a:pt x="3788" y="275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57B120E8-94BF-410E-B58B-4E2C614979E6}"/>
                    </a:ext>
                  </a:extLst>
                </p:cNvPr>
                <p:cNvSpPr/>
                <p:nvPr/>
              </p:nvSpPr>
              <p:spPr>
                <a:xfrm>
                  <a:off x="7287136" y="2712645"/>
                  <a:ext cx="99503" cy="141996"/>
                </a:xfrm>
                <a:custGeom>
                  <a:avLst/>
                  <a:gdLst>
                    <a:gd name="connsiteX0" fmla="*/ 23682 w 99503"/>
                    <a:gd name="connsiteY0" fmla="*/ 12687 h 141996"/>
                    <a:gd name="connsiteX1" fmla="*/ 49305 w 99503"/>
                    <a:gd name="connsiteY1" fmla="*/ 141941 h 141996"/>
                    <a:gd name="connsiteX2" fmla="*/ 92929 w 99503"/>
                    <a:gd name="connsiteY2" fmla="*/ 14592 h 141996"/>
                    <a:gd name="connsiteX3" fmla="*/ 23682 w 99503"/>
                    <a:gd name="connsiteY3" fmla="*/ 12687 h 141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03" h="141996">
                      <a:moveTo>
                        <a:pt x="23682" y="12687"/>
                      </a:moveTo>
                      <a:cubicBezTo>
                        <a:pt x="-13560" y="26213"/>
                        <a:pt x="-8227" y="66503"/>
                        <a:pt x="49305" y="141941"/>
                      </a:cubicBezTo>
                      <a:cubicBezTo>
                        <a:pt x="88166" y="111366"/>
                        <a:pt x="111693" y="38881"/>
                        <a:pt x="92929" y="14592"/>
                      </a:cubicBezTo>
                      <a:cubicBezTo>
                        <a:pt x="74165" y="-9697"/>
                        <a:pt x="56639" y="971"/>
                        <a:pt x="23682" y="126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F44C6F4-7B8C-497D-919B-277DCEC2D6E5}"/>
                    </a:ext>
                  </a:extLst>
                </p:cNvPr>
                <p:cNvSpPr/>
                <p:nvPr/>
              </p:nvSpPr>
              <p:spPr>
                <a:xfrm>
                  <a:off x="7307441" y="2814023"/>
                  <a:ext cx="77245" cy="95914"/>
                </a:xfrm>
                <a:custGeom>
                  <a:avLst/>
                  <a:gdLst>
                    <a:gd name="connsiteX0" fmla="*/ 75862 w 77245"/>
                    <a:gd name="connsiteY0" fmla="*/ 45326 h 95914"/>
                    <a:gd name="connsiteX1" fmla="*/ 40334 w 77245"/>
                    <a:gd name="connsiteY1" fmla="*/ 91617 h 95914"/>
                    <a:gd name="connsiteX2" fmla="*/ 44 w 77245"/>
                    <a:gd name="connsiteY2" fmla="*/ 60185 h 95914"/>
                    <a:gd name="connsiteX3" fmla="*/ 40429 w 77245"/>
                    <a:gd name="connsiteY3" fmla="*/ 177 h 95914"/>
                    <a:gd name="connsiteX4" fmla="*/ 75862 w 77245"/>
                    <a:gd name="connsiteY4" fmla="*/ 45326 h 9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245" h="95914">
                      <a:moveTo>
                        <a:pt x="75862" y="45326"/>
                      </a:moveTo>
                      <a:cubicBezTo>
                        <a:pt x="70631" y="64859"/>
                        <a:pt x="57850" y="81512"/>
                        <a:pt x="40334" y="91617"/>
                      </a:cubicBezTo>
                      <a:cubicBezTo>
                        <a:pt x="16998" y="104762"/>
                        <a:pt x="-1004" y="85426"/>
                        <a:pt x="44" y="60185"/>
                      </a:cubicBezTo>
                      <a:cubicBezTo>
                        <a:pt x="1091" y="37325"/>
                        <a:pt x="14426" y="3035"/>
                        <a:pt x="40429" y="177"/>
                      </a:cubicBezTo>
                      <a:cubicBezTo>
                        <a:pt x="66433" y="-2680"/>
                        <a:pt x="82149" y="21323"/>
                        <a:pt x="75862" y="45326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D1EFD86-B4A3-4724-9E3C-B8946C3DFCEC}"/>
                    </a:ext>
                  </a:extLst>
                </p:cNvPr>
                <p:cNvSpPr/>
                <p:nvPr/>
              </p:nvSpPr>
              <p:spPr>
                <a:xfrm>
                  <a:off x="7183183" y="2898837"/>
                  <a:ext cx="52768" cy="25362"/>
                </a:xfrm>
                <a:custGeom>
                  <a:avLst/>
                  <a:gdLst>
                    <a:gd name="connsiteX0" fmla="*/ 52769 w 52768"/>
                    <a:gd name="connsiteY0" fmla="*/ -55 h 25362"/>
                    <a:gd name="connsiteX1" fmla="*/ 0 w 52768"/>
                    <a:gd name="connsiteY1" fmla="*/ 24996 h 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768" h="25362">
                      <a:moveTo>
                        <a:pt x="52769" y="-55"/>
                      </a:moveTo>
                      <a:cubicBezTo>
                        <a:pt x="41271" y="17533"/>
                        <a:pt x="20896" y="27205"/>
                        <a:pt x="0" y="24996"/>
                      </a:cubicBezTo>
                    </a:path>
                  </a:pathLst>
                </a:custGeom>
                <a:noFill/>
                <a:ln w="5048" cap="rnd">
                  <a:solidFill>
                    <a:srgbClr val="2632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31A58BD-F7D8-4937-AC64-8EE99334BC9C}"/>
                    </a:ext>
                  </a:extLst>
                </p:cNvPr>
                <p:cNvSpPr/>
                <p:nvPr/>
              </p:nvSpPr>
              <p:spPr>
                <a:xfrm>
                  <a:off x="7083659" y="2617033"/>
                  <a:ext cx="329266" cy="181728"/>
                </a:xfrm>
                <a:custGeom>
                  <a:avLst/>
                  <a:gdLst>
                    <a:gd name="connsiteX0" fmla="*/ 145815 w 329266"/>
                    <a:gd name="connsiteY0" fmla="*/ 95535 h 181728"/>
                    <a:gd name="connsiteX1" fmla="*/ 235255 w 329266"/>
                    <a:gd name="connsiteY1" fmla="*/ 181260 h 181728"/>
                    <a:gd name="connsiteX2" fmla="*/ 329267 w 329266"/>
                    <a:gd name="connsiteY2" fmla="*/ 138493 h 181728"/>
                    <a:gd name="connsiteX3" fmla="*/ 310217 w 329266"/>
                    <a:gd name="connsiteY3" fmla="*/ 140017 h 181728"/>
                    <a:gd name="connsiteX4" fmla="*/ 310217 w 329266"/>
                    <a:gd name="connsiteY4" fmla="*/ 63817 h 181728"/>
                    <a:gd name="connsiteX5" fmla="*/ 153150 w 329266"/>
                    <a:gd name="connsiteY5" fmla="*/ 6667 h 181728"/>
                    <a:gd name="connsiteX6" fmla="*/ 44755 w 329266"/>
                    <a:gd name="connsiteY6" fmla="*/ 17145 h 181728"/>
                    <a:gd name="connsiteX7" fmla="*/ 654 w 329266"/>
                    <a:gd name="connsiteY7" fmla="*/ 116205 h 181728"/>
                    <a:gd name="connsiteX8" fmla="*/ 23229 w 329266"/>
                    <a:gd name="connsiteY8" fmla="*/ 63436 h 181728"/>
                    <a:gd name="connsiteX9" fmla="*/ 38754 w 329266"/>
                    <a:gd name="connsiteY9" fmla="*/ 170878 h 181728"/>
                    <a:gd name="connsiteX10" fmla="*/ 145815 w 329266"/>
                    <a:gd name="connsiteY10" fmla="*/ 95535 h 1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9266" h="181728">
                      <a:moveTo>
                        <a:pt x="145815" y="95535"/>
                      </a:moveTo>
                      <a:cubicBezTo>
                        <a:pt x="145815" y="95535"/>
                        <a:pt x="157817" y="175926"/>
                        <a:pt x="235255" y="181260"/>
                      </a:cubicBezTo>
                      <a:cubicBezTo>
                        <a:pt x="312693" y="186594"/>
                        <a:pt x="329267" y="138493"/>
                        <a:pt x="329267" y="138493"/>
                      </a:cubicBezTo>
                      <a:cubicBezTo>
                        <a:pt x="322956" y="139411"/>
                        <a:pt x="316593" y="139920"/>
                        <a:pt x="310217" y="140017"/>
                      </a:cubicBezTo>
                      <a:cubicBezTo>
                        <a:pt x="310217" y="140017"/>
                        <a:pt x="332791" y="101060"/>
                        <a:pt x="310217" y="63817"/>
                      </a:cubicBezTo>
                      <a:cubicBezTo>
                        <a:pt x="287643" y="26574"/>
                        <a:pt x="210395" y="-13240"/>
                        <a:pt x="153150" y="6667"/>
                      </a:cubicBezTo>
                      <a:cubicBezTo>
                        <a:pt x="117137" y="-5100"/>
                        <a:pt x="77847" y="-1302"/>
                        <a:pt x="44755" y="17145"/>
                      </a:cubicBezTo>
                      <a:cubicBezTo>
                        <a:pt x="-8871" y="48291"/>
                        <a:pt x="654" y="116205"/>
                        <a:pt x="654" y="116205"/>
                      </a:cubicBezTo>
                      <a:cubicBezTo>
                        <a:pt x="654" y="116205"/>
                        <a:pt x="-1727" y="74961"/>
                        <a:pt x="23229" y="63436"/>
                      </a:cubicBezTo>
                      <a:cubicBezTo>
                        <a:pt x="23229" y="63436"/>
                        <a:pt x="-7632" y="148304"/>
                        <a:pt x="38754" y="170878"/>
                      </a:cubicBezTo>
                      <a:cubicBezTo>
                        <a:pt x="38659" y="170592"/>
                        <a:pt x="43231" y="87153"/>
                        <a:pt x="145815" y="9553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FFA481A-6E75-41C7-B882-6250035B6C9E}"/>
                    </a:ext>
                  </a:extLst>
                </p:cNvPr>
                <p:cNvSpPr/>
                <p:nvPr/>
              </p:nvSpPr>
              <p:spPr>
                <a:xfrm>
                  <a:off x="6654591" y="3424377"/>
                  <a:ext cx="443152" cy="143210"/>
                </a:xfrm>
                <a:custGeom>
                  <a:avLst/>
                  <a:gdLst>
                    <a:gd name="connsiteX0" fmla="*/ 443153 w 443152"/>
                    <a:gd name="connsiteY0" fmla="*/ 47905 h 143210"/>
                    <a:gd name="connsiteX1" fmla="*/ 151307 w 443152"/>
                    <a:gd name="connsiteY1" fmla="*/ 40095 h 143210"/>
                    <a:gd name="connsiteX2" fmla="*/ 56057 w 443152"/>
                    <a:gd name="connsiteY2" fmla="*/ -5 h 143210"/>
                    <a:gd name="connsiteX3" fmla="*/ 145 w 443152"/>
                    <a:gd name="connsiteY3" fmla="*/ 70861 h 143210"/>
                    <a:gd name="connsiteX4" fmla="*/ 115493 w 443152"/>
                    <a:gd name="connsiteY4" fmla="*/ 120105 h 143210"/>
                    <a:gd name="connsiteX5" fmla="*/ 151021 w 443152"/>
                    <a:gd name="connsiteY5" fmla="*/ 106865 h 143210"/>
                    <a:gd name="connsiteX6" fmla="*/ 432961 w 443152"/>
                    <a:gd name="connsiteY6" fmla="*/ 143155 h 143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3152" h="143210">
                      <a:moveTo>
                        <a:pt x="443153" y="47905"/>
                      </a:moveTo>
                      <a:cubicBezTo>
                        <a:pt x="443153" y="47905"/>
                        <a:pt x="166928" y="41619"/>
                        <a:pt x="151307" y="40095"/>
                      </a:cubicBezTo>
                      <a:cubicBezTo>
                        <a:pt x="135686" y="38571"/>
                        <a:pt x="70249" y="1995"/>
                        <a:pt x="56057" y="-5"/>
                      </a:cubicBezTo>
                      <a:cubicBezTo>
                        <a:pt x="41865" y="-2006"/>
                        <a:pt x="4812" y="57145"/>
                        <a:pt x="145" y="70861"/>
                      </a:cubicBezTo>
                      <a:cubicBezTo>
                        <a:pt x="-4522" y="84577"/>
                        <a:pt x="104920" y="121724"/>
                        <a:pt x="115493" y="120105"/>
                      </a:cubicBezTo>
                      <a:cubicBezTo>
                        <a:pt x="127733" y="116844"/>
                        <a:pt x="139631" y="112410"/>
                        <a:pt x="151021" y="106865"/>
                      </a:cubicBezTo>
                      <a:lnTo>
                        <a:pt x="432961" y="143155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C8118CBF-A2BD-4866-AEF3-70474D0B6230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CDE8920-49FD-4EE5-AA32-7F3314364D9C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C0EC373D-D4D8-4943-B182-B10F4E9A51F6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428625" cy="38100"/>
                </a:xfrm>
                <a:custGeom>
                  <a:avLst/>
                  <a:gdLst>
                    <a:gd name="connsiteX0" fmla="*/ 0 w 428625"/>
                    <a:gd name="connsiteY0" fmla="*/ -55 h 38100"/>
                    <a:gd name="connsiteX1" fmla="*/ 0 w 428625"/>
                    <a:gd name="connsiteY1" fmla="*/ 25186 h 38100"/>
                    <a:gd name="connsiteX2" fmla="*/ 20479 w 428625"/>
                    <a:gd name="connsiteY2" fmla="*/ 38045 h 38100"/>
                    <a:gd name="connsiteX3" fmla="*/ 408622 w 428625"/>
                    <a:gd name="connsiteY3" fmla="*/ 38045 h 38100"/>
                    <a:gd name="connsiteX4" fmla="*/ 428625 w 428625"/>
                    <a:gd name="connsiteY4" fmla="*/ 25186 h 38100"/>
                    <a:gd name="connsiteX5" fmla="*/ 428625 w 428625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8625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408622" y="38045"/>
                      </a:lnTo>
                      <a:cubicBezTo>
                        <a:pt x="416243" y="38045"/>
                        <a:pt x="428625" y="32711"/>
                        <a:pt x="428625" y="25186"/>
                      </a:cubicBezTo>
                      <a:lnTo>
                        <a:pt x="428625" y="-5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D5996A2-6B62-4577-91DB-3B8F1371385F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0BF85D53-A641-4D7E-9F56-5BF8E34B3989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195FF037-7329-489B-83C6-16FB639340F5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78158" cy="352496"/>
                </a:xfrm>
                <a:custGeom>
                  <a:avLst/>
                  <a:gdLst>
                    <a:gd name="connsiteX0" fmla="*/ 459 w 478158"/>
                    <a:gd name="connsiteY0" fmla="*/ 14399 h 352496"/>
                    <a:gd name="connsiteX1" fmla="*/ 70563 w 478158"/>
                    <a:gd name="connsiteY1" fmla="*/ 333391 h 352496"/>
                    <a:gd name="connsiteX2" fmla="*/ 93328 w 478158"/>
                    <a:gd name="connsiteY2" fmla="*/ 352441 h 352496"/>
                    <a:gd name="connsiteX3" fmla="*/ 462993 w 478158"/>
                    <a:gd name="connsiteY3" fmla="*/ 352441 h 352496"/>
                    <a:gd name="connsiteX4" fmla="*/ 478090 w 478158"/>
                    <a:gd name="connsiteY4" fmla="*/ 334337 h 352496"/>
                    <a:gd name="connsiteX5" fmla="*/ 477471 w 478158"/>
                    <a:gd name="connsiteY5" fmla="*/ 331105 h 352496"/>
                    <a:gd name="connsiteX6" fmla="*/ 407462 w 478158"/>
                    <a:gd name="connsiteY6" fmla="*/ 15637 h 352496"/>
                    <a:gd name="connsiteX7" fmla="*/ 384697 w 478158"/>
                    <a:gd name="connsiteY7" fmla="*/ 16 h 352496"/>
                    <a:gd name="connsiteX8" fmla="*/ 14937 w 478158"/>
                    <a:gd name="connsiteY8" fmla="*/ 16 h 352496"/>
                    <a:gd name="connsiteX9" fmla="*/ 459 w 478158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8158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62993" y="352441"/>
                      </a:lnTo>
                      <a:cubicBezTo>
                        <a:pt x="472161" y="351611"/>
                        <a:pt x="478920" y="343505"/>
                        <a:pt x="478090" y="334337"/>
                      </a:cubicBezTo>
                      <a:cubicBezTo>
                        <a:pt x="477991" y="333242"/>
                        <a:pt x="477783" y="332159"/>
                        <a:pt x="477471" y="331105"/>
                      </a:cubicBezTo>
                      <a:lnTo>
                        <a:pt x="407462" y="15637"/>
                      </a:lnTo>
                      <a:cubicBezTo>
                        <a:pt x="404523" y="5702"/>
                        <a:pt x="395025" y="-815"/>
                        <a:pt x="384697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4209057-0B78-4C9B-BC73-78E10AAD41DF}"/>
                    </a:ext>
                  </a:extLst>
                </p:cNvPr>
                <p:cNvSpPr/>
                <p:nvPr/>
              </p:nvSpPr>
              <p:spPr>
                <a:xfrm>
                  <a:off x="6384948" y="3338988"/>
                  <a:ext cx="66890" cy="85725"/>
                </a:xfrm>
                <a:custGeom>
                  <a:avLst/>
                  <a:gdLst>
                    <a:gd name="connsiteX0" fmla="*/ 41855 w 66890"/>
                    <a:gd name="connsiteY0" fmla="*/ 85670 h 85725"/>
                    <a:gd name="connsiteX1" fmla="*/ 1088 w 66890"/>
                    <a:gd name="connsiteY1" fmla="*/ 42998 h 85725"/>
                    <a:gd name="connsiteX2" fmla="*/ 25377 w 66890"/>
                    <a:gd name="connsiteY2" fmla="*/ -55 h 85725"/>
                    <a:gd name="connsiteX3" fmla="*/ 34902 w 66890"/>
                    <a:gd name="connsiteY3" fmla="*/ 1850 h 85725"/>
                    <a:gd name="connsiteX4" fmla="*/ 65287 w 66890"/>
                    <a:gd name="connsiteY4" fmla="*/ 40807 h 85725"/>
                    <a:gd name="connsiteX5" fmla="*/ 65763 w 66890"/>
                    <a:gd name="connsiteY5" fmla="*/ 42712 h 85725"/>
                    <a:gd name="connsiteX6" fmla="*/ 41855 w 66890"/>
                    <a:gd name="connsiteY6" fmla="*/ 85670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890" h="85725">
                      <a:moveTo>
                        <a:pt x="41855" y="85670"/>
                      </a:moveTo>
                      <a:cubicBezTo>
                        <a:pt x="24043" y="85670"/>
                        <a:pt x="5755" y="66620"/>
                        <a:pt x="1088" y="42998"/>
                      </a:cubicBezTo>
                      <a:cubicBezTo>
                        <a:pt x="-3579" y="19376"/>
                        <a:pt x="7184" y="-55"/>
                        <a:pt x="25377" y="-55"/>
                      </a:cubicBezTo>
                      <a:cubicBezTo>
                        <a:pt x="28639" y="14"/>
                        <a:pt x="31864" y="659"/>
                        <a:pt x="34902" y="1850"/>
                      </a:cubicBezTo>
                      <a:cubicBezTo>
                        <a:pt x="38251" y="18932"/>
                        <a:pt x="49534" y="33399"/>
                        <a:pt x="65287" y="40807"/>
                      </a:cubicBezTo>
                      <a:cubicBezTo>
                        <a:pt x="65490" y="41430"/>
                        <a:pt x="65649" y="42067"/>
                        <a:pt x="65763" y="42712"/>
                      </a:cubicBezTo>
                      <a:cubicBezTo>
                        <a:pt x="70525" y="66620"/>
                        <a:pt x="59762" y="85670"/>
                        <a:pt x="41855" y="856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549A655C-5D1F-4B41-99D3-2136DD403625}"/>
                    </a:ext>
                  </a:extLst>
                </p:cNvPr>
                <p:cNvSpPr/>
                <p:nvPr/>
              </p:nvSpPr>
              <p:spPr>
                <a:xfrm>
                  <a:off x="7344407" y="3203542"/>
                  <a:ext cx="181381" cy="292530"/>
                </a:xfrm>
                <a:custGeom>
                  <a:avLst/>
                  <a:gdLst>
                    <a:gd name="connsiteX0" fmla="*/ 180342 w 181381"/>
                    <a:gd name="connsiteY0" fmla="*/ 158060 h 292530"/>
                    <a:gd name="connsiteX1" fmla="*/ 180342 w 181381"/>
                    <a:gd name="connsiteY1" fmla="*/ 158060 h 292530"/>
                    <a:gd name="connsiteX2" fmla="*/ 24608 w 181381"/>
                    <a:gd name="connsiteY2" fmla="*/ 292363 h 292530"/>
                    <a:gd name="connsiteX3" fmla="*/ 89474 w 181381"/>
                    <a:gd name="connsiteY3" fmla="*/ 60048 h 292530"/>
                    <a:gd name="connsiteX4" fmla="*/ 95855 w 181381"/>
                    <a:gd name="connsiteY4" fmla="*/ 75002 h 292530"/>
                    <a:gd name="connsiteX5" fmla="*/ 177580 w 181381"/>
                    <a:gd name="connsiteY5" fmla="*/ -55 h 292530"/>
                    <a:gd name="connsiteX6" fmla="*/ 180342 w 181381"/>
                    <a:gd name="connsiteY6" fmla="*/ 158060 h 2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1381" h="292530">
                      <a:moveTo>
                        <a:pt x="180342" y="158060"/>
                      </a:moveTo>
                      <a:cubicBezTo>
                        <a:pt x="180342" y="158060"/>
                        <a:pt x="180342" y="158060"/>
                        <a:pt x="180342" y="158060"/>
                      </a:cubicBezTo>
                      <a:cubicBezTo>
                        <a:pt x="139289" y="224735"/>
                        <a:pt x="81854" y="295696"/>
                        <a:pt x="24608" y="292363"/>
                      </a:cubicBezTo>
                      <a:cubicBezTo>
                        <a:pt x="-35304" y="288838"/>
                        <a:pt x="25085" y="166537"/>
                        <a:pt x="89474" y="60048"/>
                      </a:cubicBezTo>
                      <a:cubicBezTo>
                        <a:pt x="91870" y="64913"/>
                        <a:pt x="94001" y="69905"/>
                        <a:pt x="95855" y="75002"/>
                      </a:cubicBezTo>
                      <a:cubicBezTo>
                        <a:pt x="110429" y="115769"/>
                        <a:pt x="154910" y="65477"/>
                        <a:pt x="177580" y="-55"/>
                      </a:cubicBezTo>
                      <a:cubicBezTo>
                        <a:pt x="181439" y="52558"/>
                        <a:pt x="182361" y="105345"/>
                        <a:pt x="180342" y="15806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6AA5C28E-D73A-4B9F-8AB4-B453C18BCBA7}"/>
                    </a:ext>
                  </a:extLst>
                </p:cNvPr>
                <p:cNvSpPr/>
                <p:nvPr/>
              </p:nvSpPr>
              <p:spPr>
                <a:xfrm>
                  <a:off x="7031164" y="3107149"/>
                  <a:ext cx="506001" cy="488915"/>
                </a:xfrm>
                <a:custGeom>
                  <a:avLst/>
                  <a:gdLst>
                    <a:gd name="connsiteX0" fmla="*/ 463296 w 506001"/>
                    <a:gd name="connsiteY0" fmla="*/ -55 h 488915"/>
                    <a:gd name="connsiteX1" fmla="*/ 279559 w 506001"/>
                    <a:gd name="connsiteY1" fmla="*/ 472766 h 488915"/>
                    <a:gd name="connsiteX2" fmla="*/ 0 w 506001"/>
                    <a:gd name="connsiteY2" fmla="*/ 466765 h 488915"/>
                    <a:gd name="connsiteX3" fmla="*/ 12573 w 506001"/>
                    <a:gd name="connsiteY3" fmla="*/ 348560 h 488915"/>
                    <a:gd name="connsiteX4" fmla="*/ 204788 w 506001"/>
                    <a:gd name="connsiteY4" fmla="*/ 351322 h 488915"/>
                    <a:gd name="connsiteX5" fmla="*/ 356140 w 506001"/>
                    <a:gd name="connsiteY5" fmla="*/ 103196 h 488915"/>
                    <a:gd name="connsiteX6" fmla="*/ 463296 w 506001"/>
                    <a:gd name="connsiteY6" fmla="*/ -55 h 488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6001" h="488915">
                      <a:moveTo>
                        <a:pt x="463296" y="-55"/>
                      </a:moveTo>
                      <a:cubicBezTo>
                        <a:pt x="604552" y="50809"/>
                        <a:pt x="356616" y="433333"/>
                        <a:pt x="279559" y="472766"/>
                      </a:cubicBezTo>
                      <a:cubicBezTo>
                        <a:pt x="202502" y="512200"/>
                        <a:pt x="0" y="466765"/>
                        <a:pt x="0" y="466765"/>
                      </a:cubicBezTo>
                      <a:lnTo>
                        <a:pt x="12573" y="348560"/>
                      </a:lnTo>
                      <a:cubicBezTo>
                        <a:pt x="12573" y="348560"/>
                        <a:pt x="172879" y="359418"/>
                        <a:pt x="204788" y="351322"/>
                      </a:cubicBezTo>
                      <a:cubicBezTo>
                        <a:pt x="236696" y="343226"/>
                        <a:pt x="312515" y="179872"/>
                        <a:pt x="356140" y="103196"/>
                      </a:cubicBezTo>
                      <a:cubicBezTo>
                        <a:pt x="380350" y="58547"/>
                        <a:pt x="417780" y="22481"/>
                        <a:pt x="463296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821EB856-AB21-43D1-BA06-9EBD05766EE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B423F2C-F67F-433D-8483-7AC20AF7BC17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52596A5E-2468-4E42-8836-0E3C915AE067}"/>
                    </a:ext>
                  </a:extLst>
                </p:cNvPr>
                <p:cNvSpPr/>
                <p:nvPr/>
              </p:nvSpPr>
              <p:spPr>
                <a:xfrm>
                  <a:off x="6673698" y="4929981"/>
                  <a:ext cx="216490" cy="128747"/>
                </a:xfrm>
                <a:custGeom>
                  <a:avLst/>
                  <a:gdLst>
                    <a:gd name="connsiteX0" fmla="*/ 104101 w 216490"/>
                    <a:gd name="connsiteY0" fmla="*/ 23249 h 128747"/>
                    <a:gd name="connsiteX1" fmla="*/ 186778 w 216490"/>
                    <a:gd name="connsiteY1" fmla="*/ 199 h 128747"/>
                    <a:gd name="connsiteX2" fmla="*/ 193636 w 216490"/>
                    <a:gd name="connsiteY2" fmla="*/ 3627 h 128747"/>
                    <a:gd name="connsiteX3" fmla="*/ 193636 w 216490"/>
                    <a:gd name="connsiteY3" fmla="*/ 3628 h 128747"/>
                    <a:gd name="connsiteX4" fmla="*/ 216019 w 216490"/>
                    <a:gd name="connsiteY4" fmla="*/ 68017 h 128747"/>
                    <a:gd name="connsiteX5" fmla="*/ 206494 w 216490"/>
                    <a:gd name="connsiteY5" fmla="*/ 84685 h 128747"/>
                    <a:gd name="connsiteX6" fmla="*/ 126770 w 216490"/>
                    <a:gd name="connsiteY6" fmla="*/ 104307 h 128747"/>
                    <a:gd name="connsiteX7" fmla="*/ 28853 w 216490"/>
                    <a:gd name="connsiteY7" fmla="*/ 128405 h 128747"/>
                    <a:gd name="connsiteX8" fmla="*/ 7422 w 216490"/>
                    <a:gd name="connsiteY8" fmla="*/ 96115 h 128747"/>
                    <a:gd name="connsiteX9" fmla="*/ 92290 w 216490"/>
                    <a:gd name="connsiteY9" fmla="*/ 30964 h 128747"/>
                    <a:gd name="connsiteX10" fmla="*/ 104101 w 216490"/>
                    <a:gd name="connsiteY10" fmla="*/ 23249 h 12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490" h="128747">
                      <a:moveTo>
                        <a:pt x="104101" y="23249"/>
                      </a:moveTo>
                      <a:lnTo>
                        <a:pt x="186778" y="199"/>
                      </a:lnTo>
                      <a:cubicBezTo>
                        <a:pt x="189614" y="-689"/>
                        <a:pt x="192644" y="826"/>
                        <a:pt x="193636" y="3627"/>
                      </a:cubicBezTo>
                      <a:lnTo>
                        <a:pt x="193636" y="3628"/>
                      </a:lnTo>
                      <a:lnTo>
                        <a:pt x="216019" y="68017"/>
                      </a:lnTo>
                      <a:cubicBezTo>
                        <a:pt x="217965" y="75246"/>
                        <a:pt x="213711" y="82691"/>
                        <a:pt x="206494" y="84685"/>
                      </a:cubicBezTo>
                      <a:cubicBezTo>
                        <a:pt x="177443" y="92210"/>
                        <a:pt x="163251" y="94210"/>
                        <a:pt x="126770" y="104307"/>
                      </a:cubicBezTo>
                      <a:cubicBezTo>
                        <a:pt x="104386" y="110498"/>
                        <a:pt x="60762" y="124786"/>
                        <a:pt x="28853" y="128405"/>
                      </a:cubicBezTo>
                      <a:cubicBezTo>
                        <a:pt x="-3056" y="132025"/>
                        <a:pt x="-5723" y="100401"/>
                        <a:pt x="7422" y="96115"/>
                      </a:cubicBezTo>
                      <a:cubicBezTo>
                        <a:pt x="38664" y="85638"/>
                        <a:pt x="76097" y="53062"/>
                        <a:pt x="92290" y="30964"/>
                      </a:cubicBezTo>
                      <a:cubicBezTo>
                        <a:pt x="95254" y="27145"/>
                        <a:pt x="99412" y="24428"/>
                        <a:pt x="104101" y="232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CF9BBA2-A6D9-4C96-921B-06CA3ACB3F97}"/>
                    </a:ext>
                  </a:extLst>
                </p:cNvPr>
                <p:cNvSpPr/>
                <p:nvPr/>
              </p:nvSpPr>
              <p:spPr>
                <a:xfrm>
                  <a:off x="6910834" y="4980537"/>
                  <a:ext cx="42415" cy="37550"/>
                </a:xfrm>
                <a:custGeom>
                  <a:avLst/>
                  <a:gdLst>
                    <a:gd name="connsiteX0" fmla="*/ 42415 w 42415"/>
                    <a:gd name="connsiteY0" fmla="*/ 31938 h 37550"/>
                    <a:gd name="connsiteX1" fmla="*/ 42415 w 42415"/>
                    <a:gd name="connsiteY1" fmla="*/ 31938 h 37550"/>
                    <a:gd name="connsiteX2" fmla="*/ 32890 w 42415"/>
                    <a:gd name="connsiteY2" fmla="*/ 2125 h 37550"/>
                    <a:gd name="connsiteX3" fmla="*/ 24318 w 42415"/>
                    <a:gd name="connsiteY3" fmla="*/ 125 h 37550"/>
                    <a:gd name="connsiteX4" fmla="*/ 17841 w 42415"/>
                    <a:gd name="connsiteY4" fmla="*/ 5840 h 37550"/>
                    <a:gd name="connsiteX5" fmla="*/ 25366 w 42415"/>
                    <a:gd name="connsiteY5" fmla="*/ 23366 h 37550"/>
                    <a:gd name="connsiteX6" fmla="*/ 4220 w 42415"/>
                    <a:gd name="connsiteY6" fmla="*/ 19460 h 37550"/>
                    <a:gd name="connsiteX7" fmla="*/ 315 w 42415"/>
                    <a:gd name="connsiteY7" fmla="*/ 24794 h 37550"/>
                    <a:gd name="connsiteX8" fmla="*/ 3172 w 42415"/>
                    <a:gd name="connsiteY8" fmla="*/ 34319 h 37550"/>
                    <a:gd name="connsiteX9" fmla="*/ 17650 w 42415"/>
                    <a:gd name="connsiteY9" fmla="*/ 37177 h 37550"/>
                    <a:gd name="connsiteX10" fmla="*/ 37653 w 42415"/>
                    <a:gd name="connsiteY10" fmla="*/ 33176 h 37550"/>
                    <a:gd name="connsiteX11" fmla="*/ 38320 w 42415"/>
                    <a:gd name="connsiteY11" fmla="*/ 33176 h 37550"/>
                    <a:gd name="connsiteX12" fmla="*/ 38320 w 42415"/>
                    <a:gd name="connsiteY12" fmla="*/ 32605 h 37550"/>
                    <a:gd name="connsiteX13" fmla="*/ 40225 w 42415"/>
                    <a:gd name="connsiteY13" fmla="*/ 31938 h 37550"/>
                    <a:gd name="connsiteX14" fmla="*/ 41844 w 42415"/>
                    <a:gd name="connsiteY14" fmla="*/ 31938 h 37550"/>
                    <a:gd name="connsiteX15" fmla="*/ 21365 w 42415"/>
                    <a:gd name="connsiteY15" fmla="*/ 6221 h 37550"/>
                    <a:gd name="connsiteX16" fmla="*/ 24508 w 42415"/>
                    <a:gd name="connsiteY16" fmla="*/ 3363 h 37550"/>
                    <a:gd name="connsiteX17" fmla="*/ 25366 w 42415"/>
                    <a:gd name="connsiteY17" fmla="*/ 3363 h 37550"/>
                    <a:gd name="connsiteX18" fmla="*/ 29271 w 42415"/>
                    <a:gd name="connsiteY18" fmla="*/ 4792 h 37550"/>
                    <a:gd name="connsiteX19" fmla="*/ 35748 w 42415"/>
                    <a:gd name="connsiteY19" fmla="*/ 28128 h 37550"/>
                    <a:gd name="connsiteX20" fmla="*/ 34224 w 42415"/>
                    <a:gd name="connsiteY20" fmla="*/ 27271 h 37550"/>
                    <a:gd name="connsiteX21" fmla="*/ 21365 w 42415"/>
                    <a:gd name="connsiteY21" fmla="*/ 6221 h 37550"/>
                    <a:gd name="connsiteX22" fmla="*/ 5744 w 42415"/>
                    <a:gd name="connsiteY22" fmla="*/ 31462 h 37550"/>
                    <a:gd name="connsiteX23" fmla="*/ 4315 w 42415"/>
                    <a:gd name="connsiteY23" fmla="*/ 25271 h 37550"/>
                    <a:gd name="connsiteX24" fmla="*/ 6220 w 42415"/>
                    <a:gd name="connsiteY24" fmla="*/ 22699 h 37550"/>
                    <a:gd name="connsiteX25" fmla="*/ 33366 w 42415"/>
                    <a:gd name="connsiteY25" fmla="*/ 31081 h 37550"/>
                    <a:gd name="connsiteX26" fmla="*/ 5744 w 42415"/>
                    <a:gd name="connsiteY26" fmla="*/ 31843 h 37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415" h="37550">
                      <a:moveTo>
                        <a:pt x="42415" y="31938"/>
                      </a:moveTo>
                      <a:lnTo>
                        <a:pt x="42415" y="31938"/>
                      </a:lnTo>
                      <a:cubicBezTo>
                        <a:pt x="42415" y="30605"/>
                        <a:pt x="41082" y="8983"/>
                        <a:pt x="32890" y="2125"/>
                      </a:cubicBezTo>
                      <a:cubicBezTo>
                        <a:pt x="30433" y="299"/>
                        <a:pt x="27329" y="-425"/>
                        <a:pt x="24318" y="125"/>
                      </a:cubicBezTo>
                      <a:cubicBezTo>
                        <a:pt x="21147" y="421"/>
                        <a:pt x="18530" y="2731"/>
                        <a:pt x="17841" y="5840"/>
                      </a:cubicBezTo>
                      <a:cubicBezTo>
                        <a:pt x="18181" y="12392"/>
                        <a:pt x="20849" y="18607"/>
                        <a:pt x="25366" y="23366"/>
                      </a:cubicBezTo>
                      <a:cubicBezTo>
                        <a:pt x="18993" y="19626"/>
                        <a:pt x="11509" y="18244"/>
                        <a:pt x="4220" y="19460"/>
                      </a:cubicBezTo>
                      <a:cubicBezTo>
                        <a:pt x="2114" y="20480"/>
                        <a:pt x="650" y="22478"/>
                        <a:pt x="315" y="24794"/>
                      </a:cubicBezTo>
                      <a:cubicBezTo>
                        <a:pt x="-597" y="28254"/>
                        <a:pt x="507" y="31933"/>
                        <a:pt x="3172" y="34319"/>
                      </a:cubicBezTo>
                      <a:cubicBezTo>
                        <a:pt x="7469" y="37056"/>
                        <a:pt x="12637" y="38076"/>
                        <a:pt x="17650" y="37177"/>
                      </a:cubicBezTo>
                      <a:cubicBezTo>
                        <a:pt x="24450" y="36617"/>
                        <a:pt x="31161" y="35275"/>
                        <a:pt x="37653" y="33176"/>
                      </a:cubicBezTo>
                      <a:cubicBezTo>
                        <a:pt x="37863" y="33278"/>
                        <a:pt x="38109" y="33278"/>
                        <a:pt x="38320" y="33176"/>
                      </a:cubicBezTo>
                      <a:lnTo>
                        <a:pt x="38320" y="32605"/>
                      </a:lnTo>
                      <a:cubicBezTo>
                        <a:pt x="38320" y="32605"/>
                        <a:pt x="40129" y="32605"/>
                        <a:pt x="40225" y="31938"/>
                      </a:cubicBezTo>
                      <a:cubicBezTo>
                        <a:pt x="40320" y="31271"/>
                        <a:pt x="41844" y="31938"/>
                        <a:pt x="41844" y="31938"/>
                      </a:cubicBezTo>
                      <a:close/>
                      <a:moveTo>
                        <a:pt x="21365" y="6221"/>
                      </a:moveTo>
                      <a:cubicBezTo>
                        <a:pt x="21365" y="5173"/>
                        <a:pt x="22032" y="3839"/>
                        <a:pt x="24508" y="3363"/>
                      </a:cubicBezTo>
                      <a:lnTo>
                        <a:pt x="25366" y="3363"/>
                      </a:lnTo>
                      <a:cubicBezTo>
                        <a:pt x="26816" y="3230"/>
                        <a:pt x="28249" y="3754"/>
                        <a:pt x="29271" y="4792"/>
                      </a:cubicBezTo>
                      <a:cubicBezTo>
                        <a:pt x="34129" y="8792"/>
                        <a:pt x="35462" y="20889"/>
                        <a:pt x="35748" y="28128"/>
                      </a:cubicBezTo>
                      <a:lnTo>
                        <a:pt x="34224" y="27271"/>
                      </a:lnTo>
                      <a:cubicBezTo>
                        <a:pt x="27593" y="21987"/>
                        <a:pt x="23039" y="14533"/>
                        <a:pt x="21365" y="6221"/>
                      </a:cubicBezTo>
                      <a:close/>
                      <a:moveTo>
                        <a:pt x="5744" y="31462"/>
                      </a:moveTo>
                      <a:cubicBezTo>
                        <a:pt x="4252" y="29772"/>
                        <a:pt x="3714" y="27443"/>
                        <a:pt x="4315" y="25271"/>
                      </a:cubicBezTo>
                      <a:cubicBezTo>
                        <a:pt x="4434" y="24130"/>
                        <a:pt x="5164" y="23145"/>
                        <a:pt x="6220" y="22699"/>
                      </a:cubicBezTo>
                      <a:cubicBezTo>
                        <a:pt x="11078" y="20413"/>
                        <a:pt x="24127" y="26032"/>
                        <a:pt x="33366" y="31081"/>
                      </a:cubicBezTo>
                      <a:cubicBezTo>
                        <a:pt x="19650" y="34796"/>
                        <a:pt x="9554" y="34796"/>
                        <a:pt x="5744" y="3184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61B0D69-B6A8-4C65-B5BE-4EC4D7F88869}"/>
                    </a:ext>
                  </a:extLst>
                </p:cNvPr>
                <p:cNvSpPr/>
                <p:nvPr/>
              </p:nvSpPr>
              <p:spPr>
                <a:xfrm>
                  <a:off x="6835410" y="4997911"/>
                  <a:ext cx="219793" cy="93560"/>
                </a:xfrm>
                <a:custGeom>
                  <a:avLst/>
                  <a:gdLst>
                    <a:gd name="connsiteX0" fmla="*/ 119649 w 219793"/>
                    <a:gd name="connsiteY0" fmla="*/ 5325 h 93560"/>
                    <a:gd name="connsiteX1" fmla="*/ 205374 w 219793"/>
                    <a:gd name="connsiteY1" fmla="*/ -9 h 93560"/>
                    <a:gd name="connsiteX2" fmla="*/ 211355 w 219793"/>
                    <a:gd name="connsiteY2" fmla="*/ 4587 h 93560"/>
                    <a:gd name="connsiteX3" fmla="*/ 211375 w 219793"/>
                    <a:gd name="connsiteY3" fmla="*/ 4753 h 93560"/>
                    <a:gd name="connsiteX4" fmla="*/ 211375 w 219793"/>
                    <a:gd name="connsiteY4" fmla="*/ 4753 h 93560"/>
                    <a:gd name="connsiteX5" fmla="*/ 219757 w 219793"/>
                    <a:gd name="connsiteY5" fmla="*/ 72381 h 93560"/>
                    <a:gd name="connsiteX6" fmla="*/ 207435 w 219793"/>
                    <a:gd name="connsiteY6" fmla="*/ 86658 h 93560"/>
                    <a:gd name="connsiteX7" fmla="*/ 207279 w 219793"/>
                    <a:gd name="connsiteY7" fmla="*/ 86668 h 93560"/>
                    <a:gd name="connsiteX8" fmla="*/ 125269 w 219793"/>
                    <a:gd name="connsiteY8" fmla="*/ 89335 h 93560"/>
                    <a:gd name="connsiteX9" fmla="*/ 24494 w 219793"/>
                    <a:gd name="connsiteY9" fmla="*/ 92478 h 93560"/>
                    <a:gd name="connsiteX10" fmla="*/ 10302 w 219793"/>
                    <a:gd name="connsiteY10" fmla="*/ 56379 h 93560"/>
                    <a:gd name="connsiteX11" fmla="*/ 106790 w 219793"/>
                    <a:gd name="connsiteY11" fmla="*/ 10373 h 93560"/>
                    <a:gd name="connsiteX12" fmla="*/ 119649 w 219793"/>
                    <a:gd name="connsiteY12" fmla="*/ 5325 h 9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793" h="93560">
                      <a:moveTo>
                        <a:pt x="119649" y="5325"/>
                      </a:moveTo>
                      <a:lnTo>
                        <a:pt x="205374" y="-9"/>
                      </a:lnTo>
                      <a:cubicBezTo>
                        <a:pt x="208295" y="-392"/>
                        <a:pt x="210973" y="1666"/>
                        <a:pt x="211355" y="4587"/>
                      </a:cubicBezTo>
                      <a:cubicBezTo>
                        <a:pt x="211363" y="4642"/>
                        <a:pt x="211369" y="4698"/>
                        <a:pt x="211375" y="4753"/>
                      </a:cubicBezTo>
                      <a:lnTo>
                        <a:pt x="211375" y="4753"/>
                      </a:lnTo>
                      <a:lnTo>
                        <a:pt x="219757" y="72381"/>
                      </a:lnTo>
                      <a:cubicBezTo>
                        <a:pt x="220297" y="79725"/>
                        <a:pt x="214780" y="86118"/>
                        <a:pt x="207435" y="86658"/>
                      </a:cubicBezTo>
                      <a:cubicBezTo>
                        <a:pt x="207383" y="86661"/>
                        <a:pt x="207331" y="86665"/>
                        <a:pt x="207279" y="86668"/>
                      </a:cubicBezTo>
                      <a:cubicBezTo>
                        <a:pt x="177370" y="88097"/>
                        <a:pt x="162988" y="87240"/>
                        <a:pt x="125269" y="89335"/>
                      </a:cubicBezTo>
                      <a:cubicBezTo>
                        <a:pt x="102123" y="90669"/>
                        <a:pt x="56498" y="95622"/>
                        <a:pt x="24494" y="92478"/>
                      </a:cubicBezTo>
                      <a:cubicBezTo>
                        <a:pt x="-7510" y="89335"/>
                        <a:pt x="-3509" y="57903"/>
                        <a:pt x="10302" y="56379"/>
                      </a:cubicBezTo>
                      <a:cubicBezTo>
                        <a:pt x="42973" y="52664"/>
                        <a:pt x="86502" y="28661"/>
                        <a:pt x="106790" y="10373"/>
                      </a:cubicBezTo>
                      <a:cubicBezTo>
                        <a:pt x="110398" y="7311"/>
                        <a:pt x="114921" y="5535"/>
                        <a:pt x="119649" y="53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aphic 5">
                <a:extLst>
                  <a:ext uri="{FF2B5EF4-FFF2-40B4-BE49-F238E27FC236}">
                    <a16:creationId xmlns:a16="http://schemas.microsoft.com/office/drawing/2014/main" id="{517A59A5-D3E5-4693-92CF-48424CAC4818}"/>
                  </a:ext>
                </a:extLst>
              </p:cNvPr>
              <p:cNvGrpSpPr/>
              <p:nvPr/>
            </p:nvGrpSpPr>
            <p:grpSpPr>
              <a:xfrm>
                <a:off x="5921406" y="3563682"/>
                <a:ext cx="1362075" cy="1527905"/>
                <a:chOff x="5921406" y="3563682"/>
                <a:chExt cx="1362075" cy="1527905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7666094E-2532-4834-86CD-CD05C14D8CE8}"/>
                    </a:ext>
                  </a:extLst>
                </p:cNvPr>
                <p:cNvSpPr/>
                <p:nvPr/>
              </p:nvSpPr>
              <p:spPr>
                <a:xfrm>
                  <a:off x="6563772" y="3631882"/>
                  <a:ext cx="77438" cy="1459706"/>
                </a:xfrm>
                <a:custGeom>
                  <a:avLst/>
                  <a:gdLst>
                    <a:gd name="connsiteX0" fmla="*/ 9525 w 77438"/>
                    <a:gd name="connsiteY0" fmla="*/ 1459706 h 1459706"/>
                    <a:gd name="connsiteX1" fmla="*/ 67818 w 77438"/>
                    <a:gd name="connsiteY1" fmla="*/ 1459706 h 1459706"/>
                    <a:gd name="connsiteX2" fmla="*/ 77438 w 77438"/>
                    <a:gd name="connsiteY2" fmla="*/ 0 h 1459706"/>
                    <a:gd name="connsiteX3" fmla="*/ 0 w 77438"/>
                    <a:gd name="connsiteY3" fmla="*/ 0 h 1459706"/>
                    <a:gd name="connsiteX4" fmla="*/ 9525 w 77438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1459706">
                      <a:moveTo>
                        <a:pt x="9525" y="1459706"/>
                      </a:moveTo>
                      <a:lnTo>
                        <a:pt x="67818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9525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D84EA013-73F7-46BC-B173-8D80AFEEFFD0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1457324"/>
                </a:xfrm>
                <a:custGeom>
                  <a:avLst/>
                  <a:gdLst>
                    <a:gd name="connsiteX0" fmla="*/ 0 w 77438"/>
                    <a:gd name="connsiteY0" fmla="*/ 0 h 1457324"/>
                    <a:gd name="connsiteX1" fmla="*/ 1524 w 77438"/>
                    <a:gd name="connsiteY1" fmla="*/ 235458 h 1457324"/>
                    <a:gd name="connsiteX2" fmla="*/ 9525 w 77438"/>
                    <a:gd name="connsiteY2" fmla="*/ 1457325 h 1457324"/>
                    <a:gd name="connsiteX3" fmla="*/ 67913 w 77438"/>
                    <a:gd name="connsiteY3" fmla="*/ 1457325 h 1457324"/>
                    <a:gd name="connsiteX4" fmla="*/ 75914 w 77438"/>
                    <a:gd name="connsiteY4" fmla="*/ 235458 h 1457324"/>
                    <a:gd name="connsiteX5" fmla="*/ 77438 w 77438"/>
                    <a:gd name="connsiteY5" fmla="*/ 0 h 1457324"/>
                    <a:gd name="connsiteX6" fmla="*/ 0 w 77438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38" h="1457324">
                      <a:moveTo>
                        <a:pt x="0" y="0"/>
                      </a:moveTo>
                      <a:lnTo>
                        <a:pt x="1524" y="235458"/>
                      </a:lnTo>
                      <a:lnTo>
                        <a:pt x="9525" y="1457325"/>
                      </a:lnTo>
                      <a:lnTo>
                        <a:pt x="67913" y="1457325"/>
                      </a:lnTo>
                      <a:lnTo>
                        <a:pt x="75914" y="235458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39CD181-3579-41CA-B75B-154008356A54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238125"/>
                </a:xfrm>
                <a:custGeom>
                  <a:avLst/>
                  <a:gdLst>
                    <a:gd name="connsiteX0" fmla="*/ 0 w 77438"/>
                    <a:gd name="connsiteY0" fmla="*/ 0 h 238125"/>
                    <a:gd name="connsiteX1" fmla="*/ 1524 w 77438"/>
                    <a:gd name="connsiteY1" fmla="*/ 238125 h 238125"/>
                    <a:gd name="connsiteX2" fmla="*/ 75914 w 77438"/>
                    <a:gd name="connsiteY2" fmla="*/ 238125 h 238125"/>
                    <a:gd name="connsiteX3" fmla="*/ 77438 w 77438"/>
                    <a:gd name="connsiteY3" fmla="*/ 0 h 238125"/>
                    <a:gd name="connsiteX4" fmla="*/ 0 w 77438"/>
                    <a:gd name="connsiteY4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238125">
                      <a:moveTo>
                        <a:pt x="0" y="0"/>
                      </a:moveTo>
                      <a:lnTo>
                        <a:pt x="1524" y="238125"/>
                      </a:lnTo>
                      <a:lnTo>
                        <a:pt x="75914" y="238125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E10F69B-0D9C-4419-86D9-10FC5ABE52E9}"/>
                    </a:ext>
                  </a:extLst>
                </p:cNvPr>
                <p:cNvSpPr/>
                <p:nvPr/>
              </p:nvSpPr>
              <p:spPr>
                <a:xfrm>
                  <a:off x="5953791" y="3631882"/>
                  <a:ext cx="163163" cy="1459706"/>
                </a:xfrm>
                <a:custGeom>
                  <a:avLst/>
                  <a:gdLst>
                    <a:gd name="connsiteX0" fmla="*/ 0 w 163163"/>
                    <a:gd name="connsiteY0" fmla="*/ 1459706 h 1459706"/>
                    <a:gd name="connsiteX1" fmla="*/ 58293 w 163163"/>
                    <a:gd name="connsiteY1" fmla="*/ 1459706 h 1459706"/>
                    <a:gd name="connsiteX2" fmla="*/ 163163 w 163163"/>
                    <a:gd name="connsiteY2" fmla="*/ 0 h 1459706"/>
                    <a:gd name="connsiteX3" fmla="*/ 85725 w 163163"/>
                    <a:gd name="connsiteY3" fmla="*/ 0 h 1459706"/>
                    <a:gd name="connsiteX4" fmla="*/ 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0" y="1459706"/>
                      </a:moveTo>
                      <a:lnTo>
                        <a:pt x="58293" y="1459706"/>
                      </a:lnTo>
                      <a:lnTo>
                        <a:pt x="163163" y="0"/>
                      </a:lnTo>
                      <a:lnTo>
                        <a:pt x="85725" y="0"/>
                      </a:lnTo>
                      <a:lnTo>
                        <a:pt x="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3FF788F-1E28-419B-BD8E-9982CCD30F61}"/>
                    </a:ext>
                  </a:extLst>
                </p:cNvPr>
                <p:cNvSpPr/>
                <p:nvPr/>
              </p:nvSpPr>
              <p:spPr>
                <a:xfrm>
                  <a:off x="5953696" y="3634263"/>
                  <a:ext cx="163258" cy="1457324"/>
                </a:xfrm>
                <a:custGeom>
                  <a:avLst/>
                  <a:gdLst>
                    <a:gd name="connsiteX0" fmla="*/ 0 w 163258"/>
                    <a:gd name="connsiteY0" fmla="*/ 1457325 h 1457324"/>
                    <a:gd name="connsiteX1" fmla="*/ 58388 w 163258"/>
                    <a:gd name="connsiteY1" fmla="*/ 1457325 h 1457324"/>
                    <a:gd name="connsiteX2" fmla="*/ 158115 w 163258"/>
                    <a:gd name="connsiteY2" fmla="*/ 70104 h 1457324"/>
                    <a:gd name="connsiteX3" fmla="*/ 163259 w 163258"/>
                    <a:gd name="connsiteY3" fmla="*/ 0 h 1457324"/>
                    <a:gd name="connsiteX4" fmla="*/ 85820 w 163258"/>
                    <a:gd name="connsiteY4" fmla="*/ 0 h 1457324"/>
                    <a:gd name="connsiteX5" fmla="*/ 81629 w 163258"/>
                    <a:gd name="connsiteY5" fmla="*/ 70104 h 1457324"/>
                    <a:gd name="connsiteX6" fmla="*/ 0 w 163258"/>
                    <a:gd name="connsiteY6" fmla="*/ 1457325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258" h="1457324">
                      <a:moveTo>
                        <a:pt x="0" y="1457325"/>
                      </a:moveTo>
                      <a:lnTo>
                        <a:pt x="58388" y="1457325"/>
                      </a:lnTo>
                      <a:lnTo>
                        <a:pt x="158115" y="70104"/>
                      </a:lnTo>
                      <a:lnTo>
                        <a:pt x="163259" y="0"/>
                      </a:lnTo>
                      <a:lnTo>
                        <a:pt x="85820" y="0"/>
                      </a:lnTo>
                      <a:lnTo>
                        <a:pt x="81629" y="70104"/>
                      </a:lnTo>
                      <a:lnTo>
                        <a:pt x="0" y="145732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2E94E063-56A7-4522-A026-21A67DBCE37F}"/>
                    </a:ext>
                  </a:extLst>
                </p:cNvPr>
                <p:cNvSpPr/>
                <p:nvPr/>
              </p:nvSpPr>
              <p:spPr>
                <a:xfrm>
                  <a:off x="6035325" y="3634263"/>
                  <a:ext cx="81629" cy="66675"/>
                </a:xfrm>
                <a:custGeom>
                  <a:avLst/>
                  <a:gdLst>
                    <a:gd name="connsiteX0" fmla="*/ 0 w 81629"/>
                    <a:gd name="connsiteY0" fmla="*/ 66675 h 66675"/>
                    <a:gd name="connsiteX1" fmla="*/ 76486 w 81629"/>
                    <a:gd name="connsiteY1" fmla="*/ 66675 h 66675"/>
                    <a:gd name="connsiteX2" fmla="*/ 81629 w 81629"/>
                    <a:gd name="connsiteY2" fmla="*/ 0 h 66675"/>
                    <a:gd name="connsiteX3" fmla="*/ 4191 w 81629"/>
                    <a:gd name="connsiteY3" fmla="*/ 0 h 66675"/>
                    <a:gd name="connsiteX4" fmla="*/ 0 w 81629"/>
                    <a:gd name="connsiteY4" fmla="*/ 66675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0" y="66675"/>
                      </a:moveTo>
                      <a:lnTo>
                        <a:pt x="76486" y="66675"/>
                      </a:lnTo>
                      <a:lnTo>
                        <a:pt x="81629" y="0"/>
                      </a:lnTo>
                      <a:lnTo>
                        <a:pt x="4191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80F06240-85A4-4CEB-B156-67466C1064AC}"/>
                    </a:ext>
                  </a:extLst>
                </p:cNvPr>
                <p:cNvSpPr/>
                <p:nvPr/>
              </p:nvSpPr>
              <p:spPr>
                <a:xfrm>
                  <a:off x="7087933" y="3631882"/>
                  <a:ext cx="163163" cy="1459706"/>
                </a:xfrm>
                <a:custGeom>
                  <a:avLst/>
                  <a:gdLst>
                    <a:gd name="connsiteX0" fmla="*/ 104870 w 163163"/>
                    <a:gd name="connsiteY0" fmla="*/ 1459706 h 1459706"/>
                    <a:gd name="connsiteX1" fmla="*/ 163163 w 163163"/>
                    <a:gd name="connsiteY1" fmla="*/ 1459706 h 1459706"/>
                    <a:gd name="connsiteX2" fmla="*/ 77438 w 163163"/>
                    <a:gd name="connsiteY2" fmla="*/ 0 h 1459706"/>
                    <a:gd name="connsiteX3" fmla="*/ 0 w 163163"/>
                    <a:gd name="connsiteY3" fmla="*/ 0 h 1459706"/>
                    <a:gd name="connsiteX4" fmla="*/ 10487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104870" y="1459706"/>
                      </a:moveTo>
                      <a:lnTo>
                        <a:pt x="163163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10487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3D97F980-B93F-4A12-90D5-5D32D02E07E1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163163" cy="1457324"/>
                </a:xfrm>
                <a:custGeom>
                  <a:avLst/>
                  <a:gdLst>
                    <a:gd name="connsiteX0" fmla="*/ 0 w 163163"/>
                    <a:gd name="connsiteY0" fmla="*/ 0 h 1457324"/>
                    <a:gd name="connsiteX1" fmla="*/ 5143 w 163163"/>
                    <a:gd name="connsiteY1" fmla="*/ 70104 h 1457324"/>
                    <a:gd name="connsiteX2" fmla="*/ 104870 w 163163"/>
                    <a:gd name="connsiteY2" fmla="*/ 1457325 h 1457324"/>
                    <a:gd name="connsiteX3" fmla="*/ 163163 w 163163"/>
                    <a:gd name="connsiteY3" fmla="*/ 1457325 h 1457324"/>
                    <a:gd name="connsiteX4" fmla="*/ 81629 w 163163"/>
                    <a:gd name="connsiteY4" fmla="*/ 70104 h 1457324"/>
                    <a:gd name="connsiteX5" fmla="*/ 77438 w 163163"/>
                    <a:gd name="connsiteY5" fmla="*/ 0 h 1457324"/>
                    <a:gd name="connsiteX6" fmla="*/ 0 w 163163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163" h="1457324">
                      <a:moveTo>
                        <a:pt x="0" y="0"/>
                      </a:moveTo>
                      <a:lnTo>
                        <a:pt x="5143" y="70104"/>
                      </a:lnTo>
                      <a:lnTo>
                        <a:pt x="104870" y="1457325"/>
                      </a:lnTo>
                      <a:lnTo>
                        <a:pt x="163163" y="1457325"/>
                      </a:lnTo>
                      <a:lnTo>
                        <a:pt x="81629" y="70104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DCA70D4-6E06-407E-A0B7-8578747BA809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81629" cy="66675"/>
                </a:xfrm>
                <a:custGeom>
                  <a:avLst/>
                  <a:gdLst>
                    <a:gd name="connsiteX0" fmla="*/ 77438 w 81629"/>
                    <a:gd name="connsiteY0" fmla="*/ 0 h 66675"/>
                    <a:gd name="connsiteX1" fmla="*/ 0 w 81629"/>
                    <a:gd name="connsiteY1" fmla="*/ 0 h 66675"/>
                    <a:gd name="connsiteX2" fmla="*/ 5143 w 81629"/>
                    <a:gd name="connsiteY2" fmla="*/ 66675 h 66675"/>
                    <a:gd name="connsiteX3" fmla="*/ 81629 w 81629"/>
                    <a:gd name="connsiteY3" fmla="*/ 66675 h 66675"/>
                    <a:gd name="connsiteX4" fmla="*/ 77438 w 81629"/>
                    <a:gd name="connsiteY4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77438" y="0"/>
                      </a:moveTo>
                      <a:lnTo>
                        <a:pt x="0" y="0"/>
                      </a:lnTo>
                      <a:lnTo>
                        <a:pt x="5143" y="66675"/>
                      </a:lnTo>
                      <a:lnTo>
                        <a:pt x="81629" y="66675"/>
                      </a:lnTo>
                      <a:lnTo>
                        <a:pt x="77438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855F1B8-CE0E-48B9-BADC-FA97C2142EB2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84A19E1F-B0F6-49E7-9C10-265D202D273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7CD08E8D-E127-4800-A02E-FC153547ECE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7" cy="36575"/>
                </a:xfrm>
                <a:custGeom>
                  <a:avLst/>
                  <a:gdLst>
                    <a:gd name="connsiteX0" fmla="*/ 0 w 1248537"/>
                    <a:gd name="connsiteY0" fmla="*/ -55 h 36575"/>
                    <a:gd name="connsiteX1" fmla="*/ 1248537 w 1248537"/>
                    <a:gd name="connsiteY1" fmla="*/ -55 h 36575"/>
                    <a:gd name="connsiteX2" fmla="*/ 1248537 w 1248537"/>
                    <a:gd name="connsiteY2" fmla="*/ 36521 h 36575"/>
                    <a:gd name="connsiteX3" fmla="*/ 0 w 1248537"/>
                    <a:gd name="connsiteY3" fmla="*/ 36521 h 3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537" h="36575">
                      <a:moveTo>
                        <a:pt x="0" y="-55"/>
                      </a:moveTo>
                      <a:lnTo>
                        <a:pt x="1248537" y="-55"/>
                      </a:lnTo>
                      <a:lnTo>
                        <a:pt x="1248537" y="36521"/>
                      </a:lnTo>
                      <a:lnTo>
                        <a:pt x="0" y="36521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E5ED0BD-A4D0-415B-9784-F3B3C75D1C8F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CBE4857A-299F-4237-8014-ABDBDF5A96F9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85909B85-484A-4FDB-9B08-802299587D81}"/>
                </a:ext>
              </a:extLst>
            </p:cNvPr>
            <p:cNvGrpSpPr/>
            <p:nvPr/>
          </p:nvGrpSpPr>
          <p:grpSpPr>
            <a:xfrm>
              <a:off x="6250494" y="1710685"/>
              <a:ext cx="5891929" cy="4119676"/>
              <a:chOff x="6250494" y="1734503"/>
              <a:chExt cx="5891929" cy="4119676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9D9766B3-32C7-4897-9057-84E4C084E079}"/>
                  </a:ext>
                </a:extLst>
              </p:cNvPr>
              <p:cNvGrpSpPr/>
              <p:nvPr/>
            </p:nvGrpSpPr>
            <p:grpSpPr>
              <a:xfrm>
                <a:off x="6250494" y="3423371"/>
                <a:ext cx="5891928" cy="694305"/>
                <a:chOff x="6250494" y="3423371"/>
                <a:chExt cx="5891928" cy="694305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0DEBC2B-0805-4144-843B-DA90C55BFE96}"/>
                    </a:ext>
                  </a:extLst>
                </p:cNvPr>
                <p:cNvSpPr txBox="1"/>
                <p:nvPr/>
              </p:nvSpPr>
              <p:spPr>
                <a:xfrm>
                  <a:off x="7099385" y="3478136"/>
                  <a:ext cx="50430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It offers online data storage, infrastructure and application. 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FAD945F2-B372-4881-B90B-65994059CC58}"/>
                    </a:ext>
                  </a:extLst>
                </p:cNvPr>
                <p:cNvGrpSpPr/>
                <p:nvPr/>
              </p:nvGrpSpPr>
              <p:grpSpPr>
                <a:xfrm>
                  <a:off x="6250494" y="3423371"/>
                  <a:ext cx="694305" cy="694305"/>
                  <a:chOff x="5906975" y="3377634"/>
                  <a:chExt cx="763735" cy="7637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F2F8A56-375A-4657-A21B-47AD9A64814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3377634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320647D8-A550-4058-9A99-D76036AE1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2632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58336603-1CCD-423D-B639-670B48D14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6" name="Picture 2" descr="Cloud data free icon">
                    <a:extLst>
                      <a:ext uri="{FF2B5EF4-FFF2-40B4-BE49-F238E27FC236}">
                        <a16:creationId xmlns:a16="http://schemas.microsoft.com/office/drawing/2014/main" id="{385E4DB2-6A10-45BE-96CC-C8A86FF21B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585" y="3570244"/>
                    <a:ext cx="378514" cy="378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25D425CE-8CD7-4709-BB8A-774D44EDB04D}"/>
                  </a:ext>
                </a:extLst>
              </p:cNvPr>
              <p:cNvGrpSpPr/>
              <p:nvPr/>
            </p:nvGrpSpPr>
            <p:grpSpPr>
              <a:xfrm>
                <a:off x="6250494" y="1734503"/>
                <a:ext cx="5891927" cy="694305"/>
                <a:chOff x="6250494" y="1734503"/>
                <a:chExt cx="5891927" cy="694305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47FDE05-DD84-457B-BF4E-049959A8ADAC}"/>
                    </a:ext>
                  </a:extLst>
                </p:cNvPr>
                <p:cNvSpPr txBox="1"/>
                <p:nvPr/>
              </p:nvSpPr>
              <p:spPr>
                <a:xfrm>
                  <a:off x="7099385" y="1789268"/>
                  <a:ext cx="504303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refers to manipulating, configuring, and accessing the applications online.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036D38E-D54E-412C-BB14-20C188B63624}"/>
                    </a:ext>
                  </a:extLst>
                </p:cNvPr>
                <p:cNvGrpSpPr/>
                <p:nvPr/>
              </p:nvGrpSpPr>
              <p:grpSpPr>
                <a:xfrm>
                  <a:off x="6250494" y="1734503"/>
                  <a:ext cx="694305" cy="694305"/>
                  <a:chOff x="5906975" y="2166543"/>
                  <a:chExt cx="763735" cy="76373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122A7FB6-91CC-4723-B798-43C62561001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2166543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E013E002-8EAF-4444-90E6-523581060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D36EAC7D-1468-46D3-9A44-750595D53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8" name="Picture 4" descr="Cloud network free icon">
                    <a:extLst>
                      <a:ext uri="{FF2B5EF4-FFF2-40B4-BE49-F238E27FC236}">
                        <a16:creationId xmlns:a16="http://schemas.microsoft.com/office/drawing/2014/main" id="{64CD61B5-F1AA-4277-98DF-CD50E3C12C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2340228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A7366226-7624-4D35-A4B8-CD75101C308B}"/>
                  </a:ext>
                </a:extLst>
              </p:cNvPr>
              <p:cNvGrpSpPr/>
              <p:nvPr/>
            </p:nvGrpSpPr>
            <p:grpSpPr>
              <a:xfrm>
                <a:off x="6250494" y="5023182"/>
                <a:ext cx="5891929" cy="830997"/>
                <a:chOff x="6250494" y="5023182"/>
                <a:chExt cx="5891929" cy="830997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7ABB5C1-925E-48AF-8349-52C587CCD658}"/>
                    </a:ext>
                  </a:extLst>
                </p:cNvPr>
                <p:cNvSpPr txBox="1"/>
                <p:nvPr/>
              </p:nvSpPr>
              <p:spPr>
                <a:xfrm>
                  <a:off x="7099385" y="5023182"/>
                  <a:ext cx="504303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is both a combination of software and hardware based computing resources delivered as a network service.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6616582D-5B86-441F-902D-BD292160BE8D}"/>
                    </a:ext>
                  </a:extLst>
                </p:cNvPr>
                <p:cNvGrpSpPr/>
                <p:nvPr/>
              </p:nvGrpSpPr>
              <p:grpSpPr>
                <a:xfrm>
                  <a:off x="6250494" y="5091528"/>
                  <a:ext cx="694305" cy="694305"/>
                  <a:chOff x="5906975" y="4499568"/>
                  <a:chExt cx="763735" cy="763735"/>
                </a:xfrm>
              </p:grpSpPr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D9D1C0FA-33A2-4248-A70D-B6CBAD807875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4499568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2EAA25C9-18FF-4688-8034-8EC4EA8C1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9E7DD24B-A1C3-46C5-8101-37A8193EB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0" name="Picture 6" descr="Cloud computing free icon">
                    <a:extLst>
                      <a:ext uri="{FF2B5EF4-FFF2-40B4-BE49-F238E27FC236}">
                        <a16:creationId xmlns:a16="http://schemas.microsoft.com/office/drawing/2014/main" id="{8F89496C-5BAB-468C-8343-A8E3D78B6E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4673253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C609C20-B2F2-41D6-8D31-C1928731B8B6}"/>
              </a:ext>
            </a:extLst>
          </p:cNvPr>
          <p:cNvSpPr/>
          <p:nvPr/>
        </p:nvSpPr>
        <p:spPr>
          <a:xfrm>
            <a:off x="0" y="6725797"/>
            <a:ext cx="9160030" cy="132203"/>
          </a:xfrm>
          <a:prstGeom prst="rect">
            <a:avLst/>
          </a:prstGeom>
          <a:solidFill>
            <a:srgbClr val="4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2776DFE-0084-4545-8775-D3FFCA0014EE}"/>
              </a:ext>
            </a:extLst>
          </p:cNvPr>
          <p:cNvSpPr/>
          <p:nvPr/>
        </p:nvSpPr>
        <p:spPr>
          <a:xfrm>
            <a:off x="8307253" y="6725797"/>
            <a:ext cx="3884747" cy="132203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5DFE7-BEA0-4778-A59C-72BB16EA8405}"/>
              </a:ext>
            </a:extLst>
          </p:cNvPr>
          <p:cNvSpPr txBox="1"/>
          <p:nvPr/>
        </p:nvSpPr>
        <p:spPr>
          <a:xfrm>
            <a:off x="0" y="3185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Cloud </a:t>
            </a: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Computing 3</a:t>
            </a:r>
          </a:p>
          <a:p>
            <a:pPr algn="ctr"/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DA43378-AACF-42BB-97C3-74836EC6FD94}"/>
              </a:ext>
            </a:extLst>
          </p:cNvPr>
          <p:cNvGrpSpPr/>
          <p:nvPr/>
        </p:nvGrpSpPr>
        <p:grpSpPr>
          <a:xfrm>
            <a:off x="49577" y="1309756"/>
            <a:ext cx="12092846" cy="4723231"/>
            <a:chOff x="49577" y="1408908"/>
            <a:chExt cx="12092846" cy="472323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734011-3D37-4133-BB19-AF9C44B9F4FB}"/>
                </a:ext>
              </a:extLst>
            </p:cNvPr>
            <p:cNvGrpSpPr/>
            <p:nvPr/>
          </p:nvGrpSpPr>
          <p:grpSpPr>
            <a:xfrm>
              <a:off x="49577" y="1408908"/>
              <a:ext cx="6338888" cy="4723231"/>
              <a:chOff x="3714750" y="1653063"/>
              <a:chExt cx="4762500" cy="3548633"/>
            </a:xfrm>
          </p:grpSpPr>
          <p:grpSp>
            <p:nvGrpSpPr>
              <p:cNvPr id="8" name="Graphic 5">
                <a:extLst>
                  <a:ext uri="{FF2B5EF4-FFF2-40B4-BE49-F238E27FC236}">
                    <a16:creationId xmlns:a16="http://schemas.microsoft.com/office/drawing/2014/main" id="{D4A48B1C-FC18-4CB8-977C-DBACAAB46081}"/>
                  </a:ext>
                </a:extLst>
              </p:cNvPr>
              <p:cNvGrpSpPr/>
              <p:nvPr/>
            </p:nvGrpSpPr>
            <p:grpSpPr>
              <a:xfrm>
                <a:off x="3714750" y="1653063"/>
                <a:ext cx="4762500" cy="3300031"/>
                <a:chOff x="3714750" y="1653063"/>
                <a:chExt cx="4762500" cy="3300031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C032DCF-3709-4D0C-85EA-D4355D4CFA2F}"/>
                    </a:ext>
                  </a:extLst>
                </p:cNvPr>
                <p:cNvSpPr/>
                <p:nvPr/>
              </p:nvSpPr>
              <p:spPr>
                <a:xfrm>
                  <a:off x="3714750" y="4771548"/>
                  <a:ext cx="4762500" cy="2381"/>
                </a:xfrm>
                <a:custGeom>
                  <a:avLst/>
                  <a:gdLst>
                    <a:gd name="connsiteX0" fmla="*/ 0 w 4762500"/>
                    <a:gd name="connsiteY0" fmla="*/ 0 h 2381"/>
                    <a:gd name="connsiteX1" fmla="*/ 4762500 w 4762500"/>
                    <a:gd name="connsiteY1" fmla="*/ 0 h 2381"/>
                    <a:gd name="connsiteX2" fmla="*/ 4762500 w 4762500"/>
                    <a:gd name="connsiteY2" fmla="*/ 2381 h 2381"/>
                    <a:gd name="connsiteX3" fmla="*/ 0 w 47625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00" h="2381">
                      <a:moveTo>
                        <a:pt x="0" y="0"/>
                      </a:moveTo>
                      <a:lnTo>
                        <a:pt x="4762500" y="0"/>
                      </a:lnTo>
                      <a:lnTo>
                        <a:pt x="4762500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D26EBCD-62DC-44C4-BCB1-2CEECBA7CFEC}"/>
                    </a:ext>
                  </a:extLst>
                </p:cNvPr>
                <p:cNvSpPr/>
                <p:nvPr/>
              </p:nvSpPr>
              <p:spPr>
                <a:xfrm>
                  <a:off x="7684579" y="4924805"/>
                  <a:ext cx="315468" cy="2381"/>
                </a:xfrm>
                <a:custGeom>
                  <a:avLst/>
                  <a:gdLst>
                    <a:gd name="connsiteX0" fmla="*/ 0 w 315468"/>
                    <a:gd name="connsiteY0" fmla="*/ 0 h 2381"/>
                    <a:gd name="connsiteX1" fmla="*/ 315468 w 315468"/>
                    <a:gd name="connsiteY1" fmla="*/ 0 h 2381"/>
                    <a:gd name="connsiteX2" fmla="*/ 315468 w 315468"/>
                    <a:gd name="connsiteY2" fmla="*/ 2381 h 2381"/>
                    <a:gd name="connsiteX3" fmla="*/ 0 w 315468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468" h="2381">
                      <a:moveTo>
                        <a:pt x="0" y="0"/>
                      </a:moveTo>
                      <a:lnTo>
                        <a:pt x="315468" y="0"/>
                      </a:lnTo>
                      <a:lnTo>
                        <a:pt x="315468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3EEB58-0EC0-4D79-85D1-0C4AD0D688FB}"/>
                    </a:ext>
                  </a:extLst>
                </p:cNvPr>
                <p:cNvSpPr/>
                <p:nvPr/>
              </p:nvSpPr>
              <p:spPr>
                <a:xfrm>
                  <a:off x="6786848" y="4950713"/>
                  <a:ext cx="82772" cy="2381"/>
                </a:xfrm>
                <a:custGeom>
                  <a:avLst/>
                  <a:gdLst>
                    <a:gd name="connsiteX0" fmla="*/ 0 w 82772"/>
                    <a:gd name="connsiteY0" fmla="*/ 0 h 2381"/>
                    <a:gd name="connsiteX1" fmla="*/ 82772 w 82772"/>
                    <a:gd name="connsiteY1" fmla="*/ 0 h 2381"/>
                    <a:gd name="connsiteX2" fmla="*/ 82772 w 82772"/>
                    <a:gd name="connsiteY2" fmla="*/ 2381 h 2381"/>
                    <a:gd name="connsiteX3" fmla="*/ 0 w 8277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772" h="2381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DA28770-EC16-463B-B27B-FDB8ED4B3081}"/>
                    </a:ext>
                  </a:extLst>
                </p:cNvPr>
                <p:cNvSpPr/>
                <p:nvPr/>
              </p:nvSpPr>
              <p:spPr>
                <a:xfrm>
                  <a:off x="7492269" y="4836413"/>
                  <a:ext cx="182784" cy="2381"/>
                </a:xfrm>
                <a:custGeom>
                  <a:avLst/>
                  <a:gdLst>
                    <a:gd name="connsiteX0" fmla="*/ 0 w 182784"/>
                    <a:gd name="connsiteY0" fmla="*/ 0 h 2381"/>
                    <a:gd name="connsiteX1" fmla="*/ 182785 w 182784"/>
                    <a:gd name="connsiteY1" fmla="*/ 0 h 2381"/>
                    <a:gd name="connsiteX2" fmla="*/ 182785 w 182784"/>
                    <a:gd name="connsiteY2" fmla="*/ 2381 h 2381"/>
                    <a:gd name="connsiteX3" fmla="*/ 0 w 1827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784" h="2381">
                      <a:moveTo>
                        <a:pt x="0" y="0"/>
                      </a:moveTo>
                      <a:lnTo>
                        <a:pt x="182785" y="0"/>
                      </a:lnTo>
                      <a:lnTo>
                        <a:pt x="1827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4B4BF495-E30B-4B9E-979F-835E9017433E}"/>
                    </a:ext>
                  </a:extLst>
                </p:cNvPr>
                <p:cNvSpPr/>
                <p:nvPr/>
              </p:nvSpPr>
              <p:spPr>
                <a:xfrm>
                  <a:off x="4214431" y="4852415"/>
                  <a:ext cx="411384" cy="2381"/>
                </a:xfrm>
                <a:custGeom>
                  <a:avLst/>
                  <a:gdLst>
                    <a:gd name="connsiteX0" fmla="*/ 0 w 411384"/>
                    <a:gd name="connsiteY0" fmla="*/ 0 h 2381"/>
                    <a:gd name="connsiteX1" fmla="*/ 411385 w 411384"/>
                    <a:gd name="connsiteY1" fmla="*/ 0 h 2381"/>
                    <a:gd name="connsiteX2" fmla="*/ 411385 w 411384"/>
                    <a:gd name="connsiteY2" fmla="*/ 2381 h 2381"/>
                    <a:gd name="connsiteX3" fmla="*/ 0 w 4113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384" h="2381">
                      <a:moveTo>
                        <a:pt x="0" y="0"/>
                      </a:moveTo>
                      <a:lnTo>
                        <a:pt x="411385" y="0"/>
                      </a:lnTo>
                      <a:lnTo>
                        <a:pt x="4113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4C1CE16-EDC6-4D7D-BC2D-4F6164BA746C}"/>
                    </a:ext>
                  </a:extLst>
                </p:cNvPr>
                <p:cNvSpPr/>
                <p:nvPr/>
              </p:nvSpPr>
              <p:spPr>
                <a:xfrm>
                  <a:off x="4710684" y="4852415"/>
                  <a:ext cx="60293" cy="2381"/>
                </a:xfrm>
                <a:custGeom>
                  <a:avLst/>
                  <a:gdLst>
                    <a:gd name="connsiteX0" fmla="*/ 0 w 60293"/>
                    <a:gd name="connsiteY0" fmla="*/ 0 h 2381"/>
                    <a:gd name="connsiteX1" fmla="*/ 60293 w 60293"/>
                    <a:gd name="connsiteY1" fmla="*/ 0 h 2381"/>
                    <a:gd name="connsiteX2" fmla="*/ 60293 w 60293"/>
                    <a:gd name="connsiteY2" fmla="*/ 2381 h 2381"/>
                    <a:gd name="connsiteX3" fmla="*/ 0 w 6029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93" h="2381">
                      <a:moveTo>
                        <a:pt x="0" y="0"/>
                      </a:moveTo>
                      <a:lnTo>
                        <a:pt x="60293" y="0"/>
                      </a:lnTo>
                      <a:lnTo>
                        <a:pt x="60293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205B0C7-4835-4544-B3D9-35ED14FD9715}"/>
                    </a:ext>
                  </a:extLst>
                </p:cNvPr>
                <p:cNvSpPr/>
                <p:nvPr/>
              </p:nvSpPr>
              <p:spPr>
                <a:xfrm>
                  <a:off x="4967001" y="4892611"/>
                  <a:ext cx="892302" cy="2381"/>
                </a:xfrm>
                <a:custGeom>
                  <a:avLst/>
                  <a:gdLst>
                    <a:gd name="connsiteX0" fmla="*/ 0 w 892302"/>
                    <a:gd name="connsiteY0" fmla="*/ 0 h 2381"/>
                    <a:gd name="connsiteX1" fmla="*/ 892302 w 892302"/>
                    <a:gd name="connsiteY1" fmla="*/ 0 h 2381"/>
                    <a:gd name="connsiteX2" fmla="*/ 892302 w 892302"/>
                    <a:gd name="connsiteY2" fmla="*/ 2381 h 2381"/>
                    <a:gd name="connsiteX3" fmla="*/ 0 w 89230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302" h="2381">
                      <a:moveTo>
                        <a:pt x="0" y="0"/>
                      </a:moveTo>
                      <a:lnTo>
                        <a:pt x="892302" y="0"/>
                      </a:lnTo>
                      <a:lnTo>
                        <a:pt x="89230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A77F0D5-7700-4147-8268-CDA80FD8B879}"/>
                    </a:ext>
                  </a:extLst>
                </p:cNvPr>
                <p:cNvSpPr/>
                <p:nvPr/>
              </p:nvSpPr>
              <p:spPr>
                <a:xfrm>
                  <a:off x="4078700" y="1653063"/>
                  <a:ext cx="1947862" cy="2693669"/>
                </a:xfrm>
                <a:custGeom>
                  <a:avLst/>
                  <a:gdLst>
                    <a:gd name="connsiteX0" fmla="*/ 1893475 w 1947862"/>
                    <a:gd name="connsiteY0" fmla="*/ 2693615 h 2693669"/>
                    <a:gd name="connsiteX1" fmla="*/ 54293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293 w 1947862"/>
                    <a:gd name="connsiteY4" fmla="*/ -55 h 2693669"/>
                    <a:gd name="connsiteX5" fmla="*/ 1893475 w 1947862"/>
                    <a:gd name="connsiteY5" fmla="*/ -55 h 2693669"/>
                    <a:gd name="connsiteX6" fmla="*/ 1947863 w 1947862"/>
                    <a:gd name="connsiteY6" fmla="*/ 54333 h 2693669"/>
                    <a:gd name="connsiteX7" fmla="*/ 1947863 w 1947862"/>
                    <a:gd name="connsiteY7" fmla="*/ 2639227 h 2693669"/>
                    <a:gd name="connsiteX8" fmla="*/ 1893475 w 1947862"/>
                    <a:gd name="connsiteY8" fmla="*/ 2693615 h 2693669"/>
                    <a:gd name="connsiteX9" fmla="*/ 54293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293 w 1947862"/>
                    <a:gd name="connsiteY12" fmla="*/ 2691234 h 2693669"/>
                    <a:gd name="connsiteX13" fmla="*/ 1893475 w 1947862"/>
                    <a:gd name="connsiteY13" fmla="*/ 2691234 h 2693669"/>
                    <a:gd name="connsiteX14" fmla="*/ 1945481 w 1947862"/>
                    <a:gd name="connsiteY14" fmla="*/ 2639227 h 2693669"/>
                    <a:gd name="connsiteX15" fmla="*/ 1945481 w 1947862"/>
                    <a:gd name="connsiteY15" fmla="*/ 53857 h 2693669"/>
                    <a:gd name="connsiteX16" fmla="*/ 189347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475" y="2693615"/>
                      </a:moveTo>
                      <a:lnTo>
                        <a:pt x="54293" y="2693615"/>
                      </a:lnTo>
                      <a:cubicBezTo>
                        <a:pt x="24292" y="2693562"/>
                        <a:pt x="0" y="2669228"/>
                        <a:pt x="0" y="2639227"/>
                      </a:cubicBezTo>
                      <a:lnTo>
                        <a:pt x="0" y="53857"/>
                      </a:lnTo>
                      <a:cubicBezTo>
                        <a:pt x="261" y="24042"/>
                        <a:pt x="24477" y="-4"/>
                        <a:pt x="54293" y="-55"/>
                      </a:cubicBezTo>
                      <a:lnTo>
                        <a:pt x="1893475" y="-55"/>
                      </a:lnTo>
                      <a:cubicBezTo>
                        <a:pt x="1923512" y="-55"/>
                        <a:pt x="1947863" y="24295"/>
                        <a:pt x="1947863" y="54333"/>
                      </a:cubicBezTo>
                      <a:lnTo>
                        <a:pt x="1947863" y="2639227"/>
                      </a:lnTo>
                      <a:cubicBezTo>
                        <a:pt x="1947863" y="2669265"/>
                        <a:pt x="1923512" y="2693615"/>
                        <a:pt x="1893475" y="2693615"/>
                      </a:cubicBezTo>
                      <a:close/>
                      <a:moveTo>
                        <a:pt x="54293" y="1850"/>
                      </a:moveTo>
                      <a:cubicBezTo>
                        <a:pt x="25607" y="1903"/>
                        <a:pt x="2381" y="25171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381" y="2667913"/>
                        <a:pt x="25607" y="2691181"/>
                        <a:pt x="54293" y="2691234"/>
                      </a:cubicBezTo>
                      <a:lnTo>
                        <a:pt x="1893475" y="2691234"/>
                      </a:lnTo>
                      <a:cubicBezTo>
                        <a:pt x="1922176" y="2691181"/>
                        <a:pt x="1945429" y="2667928"/>
                        <a:pt x="1945481" y="2639227"/>
                      </a:cubicBezTo>
                      <a:lnTo>
                        <a:pt x="1945481" y="53857"/>
                      </a:lnTo>
                      <a:cubicBezTo>
                        <a:pt x="1945429" y="25156"/>
                        <a:pt x="1922176" y="1902"/>
                        <a:pt x="189347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39578B4-7566-4F72-B6F1-5A1AEFE11019}"/>
                    </a:ext>
                  </a:extLst>
                </p:cNvPr>
                <p:cNvSpPr/>
                <p:nvPr/>
              </p:nvSpPr>
              <p:spPr>
                <a:xfrm>
                  <a:off x="6138862" y="1653063"/>
                  <a:ext cx="1947862" cy="2693669"/>
                </a:xfrm>
                <a:custGeom>
                  <a:avLst/>
                  <a:gdLst>
                    <a:gd name="connsiteX0" fmla="*/ 1893665 w 1947862"/>
                    <a:gd name="connsiteY0" fmla="*/ 2693615 h 2693669"/>
                    <a:gd name="connsiteX1" fmla="*/ 54388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388 w 1947862"/>
                    <a:gd name="connsiteY4" fmla="*/ -55 h 2693669"/>
                    <a:gd name="connsiteX5" fmla="*/ 1893665 w 1947862"/>
                    <a:gd name="connsiteY5" fmla="*/ -55 h 2693669"/>
                    <a:gd name="connsiteX6" fmla="*/ 1947863 w 1947862"/>
                    <a:gd name="connsiteY6" fmla="*/ 53857 h 2693669"/>
                    <a:gd name="connsiteX7" fmla="*/ 1947863 w 1947862"/>
                    <a:gd name="connsiteY7" fmla="*/ 2639227 h 2693669"/>
                    <a:gd name="connsiteX8" fmla="*/ 1893665 w 1947862"/>
                    <a:gd name="connsiteY8" fmla="*/ 2693615 h 2693669"/>
                    <a:gd name="connsiteX9" fmla="*/ 54388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388 w 1947862"/>
                    <a:gd name="connsiteY12" fmla="*/ 2691234 h 2693669"/>
                    <a:gd name="connsiteX13" fmla="*/ 1893665 w 1947862"/>
                    <a:gd name="connsiteY13" fmla="*/ 2691234 h 2693669"/>
                    <a:gd name="connsiteX14" fmla="*/ 1945672 w 1947862"/>
                    <a:gd name="connsiteY14" fmla="*/ 2639227 h 2693669"/>
                    <a:gd name="connsiteX15" fmla="*/ 1945672 w 1947862"/>
                    <a:gd name="connsiteY15" fmla="*/ 53857 h 2693669"/>
                    <a:gd name="connsiteX16" fmla="*/ 189366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665" y="2693615"/>
                      </a:moveTo>
                      <a:lnTo>
                        <a:pt x="54388" y="2693615"/>
                      </a:lnTo>
                      <a:cubicBezTo>
                        <a:pt x="24372" y="2693563"/>
                        <a:pt x="52" y="2669243"/>
                        <a:pt x="0" y="2639227"/>
                      </a:cubicBezTo>
                      <a:lnTo>
                        <a:pt x="0" y="53857"/>
                      </a:lnTo>
                      <a:cubicBezTo>
                        <a:pt x="313" y="24027"/>
                        <a:pt x="24557" y="-4"/>
                        <a:pt x="54388" y="-55"/>
                      </a:cubicBezTo>
                      <a:lnTo>
                        <a:pt x="1893665" y="-55"/>
                      </a:lnTo>
                      <a:cubicBezTo>
                        <a:pt x="1923444" y="48"/>
                        <a:pt x="1947602" y="24079"/>
                        <a:pt x="1947863" y="53857"/>
                      </a:cubicBezTo>
                      <a:lnTo>
                        <a:pt x="1947863" y="2639227"/>
                      </a:lnTo>
                      <a:cubicBezTo>
                        <a:pt x="1947863" y="2669191"/>
                        <a:pt x="1923628" y="2693510"/>
                        <a:pt x="1893665" y="2693615"/>
                      </a:cubicBezTo>
                      <a:close/>
                      <a:moveTo>
                        <a:pt x="54388" y="1850"/>
                      </a:moveTo>
                      <a:cubicBezTo>
                        <a:pt x="25687" y="1902"/>
                        <a:pt x="2434" y="25156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434" y="2667928"/>
                        <a:pt x="25687" y="2691181"/>
                        <a:pt x="54388" y="2691234"/>
                      </a:cubicBezTo>
                      <a:lnTo>
                        <a:pt x="1893665" y="2691234"/>
                      </a:lnTo>
                      <a:cubicBezTo>
                        <a:pt x="1922366" y="2691181"/>
                        <a:pt x="1945620" y="2667928"/>
                        <a:pt x="1945672" y="2639227"/>
                      </a:cubicBezTo>
                      <a:lnTo>
                        <a:pt x="1945672" y="53857"/>
                      </a:lnTo>
                      <a:cubicBezTo>
                        <a:pt x="1945620" y="25156"/>
                        <a:pt x="1922366" y="1902"/>
                        <a:pt x="189366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14DFC9A-CB0C-44F3-80AA-6D2B2F928809}"/>
                    </a:ext>
                  </a:extLst>
                </p:cNvPr>
                <p:cNvSpPr/>
                <p:nvPr/>
              </p:nvSpPr>
              <p:spPr>
                <a:xfrm>
                  <a:off x="6732270" y="2449448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0 h 63817"/>
                    <a:gd name="connsiteX1" fmla="*/ 1242441 w 1242441"/>
                    <a:gd name="connsiteY1" fmla="*/ 0 h 63817"/>
                    <a:gd name="connsiteX2" fmla="*/ 1242441 w 1242441"/>
                    <a:gd name="connsiteY2" fmla="*/ 63818 h 63817"/>
                    <a:gd name="connsiteX3" fmla="*/ 0 w 1242441"/>
                    <a:gd name="connsiteY3" fmla="*/ 63818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0"/>
                      </a:moveTo>
                      <a:lnTo>
                        <a:pt x="1242441" y="0"/>
                      </a:lnTo>
                      <a:lnTo>
                        <a:pt x="1242441" y="63818"/>
                      </a:lnTo>
                      <a:lnTo>
                        <a:pt x="0" y="6381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B3772C1-2563-4922-97FA-4041616B9487}"/>
                    </a:ext>
                  </a:extLst>
                </p:cNvPr>
                <p:cNvSpPr/>
                <p:nvPr/>
              </p:nvSpPr>
              <p:spPr>
                <a:xfrm>
                  <a:off x="6789420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062903A-CB8D-4147-AE79-F2D777DE734F}"/>
                    </a:ext>
                  </a:extLst>
                </p:cNvPr>
                <p:cNvSpPr/>
                <p:nvPr/>
              </p:nvSpPr>
              <p:spPr>
                <a:xfrm>
                  <a:off x="7054119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F653F56-6AB3-4E27-9E35-20BC9DB80662}"/>
                    </a:ext>
                  </a:extLst>
                </p:cNvPr>
                <p:cNvSpPr/>
                <p:nvPr/>
              </p:nvSpPr>
              <p:spPr>
                <a:xfrm rot="-586800">
                  <a:off x="7374999" y="2211088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D43CF5-D31A-45DB-AF69-D1C22679A314}"/>
                    </a:ext>
                  </a:extLst>
                </p:cNvPr>
                <p:cNvSpPr/>
                <p:nvPr/>
              </p:nvSpPr>
              <p:spPr>
                <a:xfrm>
                  <a:off x="6857238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9D20B80-0AF6-4F56-AD36-7069B699462A}"/>
                    </a:ext>
                  </a:extLst>
                </p:cNvPr>
                <p:cNvSpPr/>
                <p:nvPr/>
              </p:nvSpPr>
              <p:spPr>
                <a:xfrm>
                  <a:off x="6983063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E360753-16ED-4448-9798-E0FA82E20D93}"/>
                    </a:ext>
                  </a:extLst>
                </p:cNvPr>
                <p:cNvSpPr/>
                <p:nvPr/>
              </p:nvSpPr>
              <p:spPr>
                <a:xfrm>
                  <a:off x="7300626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E5C390A-C04A-4E8D-BDF9-67CBEC16BED8}"/>
                    </a:ext>
                  </a:extLst>
                </p:cNvPr>
                <p:cNvSpPr/>
                <p:nvPr/>
              </p:nvSpPr>
              <p:spPr>
                <a:xfrm rot="-751800">
                  <a:off x="7148810" y="2241438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756BE1A-21B9-440B-8824-39F978F0400A}"/>
                    </a:ext>
                  </a:extLst>
                </p:cNvPr>
                <p:cNvSpPr/>
                <p:nvPr/>
              </p:nvSpPr>
              <p:spPr>
                <a:xfrm>
                  <a:off x="6932009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DF07AC0-0222-4250-98ED-9085A6DBAAFA}"/>
                    </a:ext>
                  </a:extLst>
                </p:cNvPr>
                <p:cNvSpPr/>
                <p:nvPr/>
              </p:nvSpPr>
              <p:spPr>
                <a:xfrm>
                  <a:off x="7257573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E7C9FC2-509C-467D-8C7C-A2DA14D4C847}"/>
                    </a:ext>
                  </a:extLst>
                </p:cNvPr>
                <p:cNvSpPr/>
                <p:nvPr/>
              </p:nvSpPr>
              <p:spPr>
                <a:xfrm>
                  <a:off x="7588758" y="2263234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0 h 184118"/>
                    <a:gd name="connsiteX1" fmla="*/ 266700 w 266700"/>
                    <a:gd name="connsiteY1" fmla="*/ 0 h 184118"/>
                    <a:gd name="connsiteX2" fmla="*/ 266700 w 266700"/>
                    <a:gd name="connsiteY2" fmla="*/ 184118 h 184118"/>
                    <a:gd name="connsiteX3" fmla="*/ 0 w 266700"/>
                    <a:gd name="connsiteY3" fmla="*/ 184118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0"/>
                      </a:moveTo>
                      <a:lnTo>
                        <a:pt x="266700" y="0"/>
                      </a:lnTo>
                      <a:lnTo>
                        <a:pt x="266700" y="184118"/>
                      </a:lnTo>
                      <a:lnTo>
                        <a:pt x="0" y="18411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7AFD7A5-713C-47BA-B669-43369F54E601}"/>
                    </a:ext>
                  </a:extLst>
                </p:cNvPr>
                <p:cNvSpPr/>
                <p:nvPr/>
              </p:nvSpPr>
              <p:spPr>
                <a:xfrm rot="10800000">
                  <a:off x="6732270" y="2925984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-55 h 63817"/>
                    <a:gd name="connsiteX1" fmla="*/ 1242441 w 1242441"/>
                    <a:gd name="connsiteY1" fmla="*/ -55 h 63817"/>
                    <a:gd name="connsiteX2" fmla="*/ 1242441 w 1242441"/>
                    <a:gd name="connsiteY2" fmla="*/ 63762 h 63817"/>
                    <a:gd name="connsiteX3" fmla="*/ 0 w 1242441"/>
                    <a:gd name="connsiteY3" fmla="*/ 63762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-55"/>
                      </a:moveTo>
                      <a:lnTo>
                        <a:pt x="1242441" y="-55"/>
                      </a:lnTo>
                      <a:lnTo>
                        <a:pt x="1242441" y="63762"/>
                      </a:lnTo>
                      <a:lnTo>
                        <a:pt x="0" y="6376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68017927-8E4F-47CE-A8EB-A93038A54ECF}"/>
                    </a:ext>
                  </a:extLst>
                </p:cNvPr>
                <p:cNvSpPr/>
                <p:nvPr/>
              </p:nvSpPr>
              <p:spPr>
                <a:xfrm rot="10800000">
                  <a:off x="7862697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0F3004E-FA40-4CF3-B0A8-9354383E00A4}"/>
                    </a:ext>
                  </a:extLst>
                </p:cNvPr>
                <p:cNvSpPr/>
                <p:nvPr/>
              </p:nvSpPr>
              <p:spPr>
                <a:xfrm rot="10800000">
                  <a:off x="7598092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2653131-5A0C-4E9D-A8FB-25F78327AFBC}"/>
                    </a:ext>
                  </a:extLst>
                </p:cNvPr>
                <p:cNvSpPr/>
                <p:nvPr/>
              </p:nvSpPr>
              <p:spPr>
                <a:xfrm rot="-10213200">
                  <a:off x="7277292" y="2687725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48B18F0-F73B-48F5-BA75-EC43D369998E}"/>
                    </a:ext>
                  </a:extLst>
                </p:cNvPr>
                <p:cNvSpPr/>
                <p:nvPr/>
              </p:nvSpPr>
              <p:spPr>
                <a:xfrm rot="10800000">
                  <a:off x="779487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75FEB58-E736-480F-9EBE-5D065103DB28}"/>
                    </a:ext>
                  </a:extLst>
                </p:cNvPr>
                <p:cNvSpPr/>
                <p:nvPr/>
              </p:nvSpPr>
              <p:spPr>
                <a:xfrm rot="10800000">
                  <a:off x="766914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CE487C-3EF2-4F25-BBAE-640D37E2B14E}"/>
                    </a:ext>
                  </a:extLst>
                </p:cNvPr>
                <p:cNvSpPr/>
                <p:nvPr/>
              </p:nvSpPr>
              <p:spPr>
                <a:xfrm rot="10800000">
                  <a:off x="7351585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A94F3DF-D15C-4491-ABCE-A29D26BAB331}"/>
                    </a:ext>
                  </a:extLst>
                </p:cNvPr>
                <p:cNvSpPr/>
                <p:nvPr/>
              </p:nvSpPr>
              <p:spPr>
                <a:xfrm rot="-10048200">
                  <a:off x="7503535" y="2717966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1BFCD-86C6-4A67-9473-A79796B3808C}"/>
                    </a:ext>
                  </a:extLst>
                </p:cNvPr>
                <p:cNvSpPr/>
                <p:nvPr/>
              </p:nvSpPr>
              <p:spPr>
                <a:xfrm rot="10800000">
                  <a:off x="7747635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20870FD-915C-4E90-897A-A5268F071BAC}"/>
                    </a:ext>
                  </a:extLst>
                </p:cNvPr>
                <p:cNvSpPr/>
                <p:nvPr/>
              </p:nvSpPr>
              <p:spPr>
                <a:xfrm rot="10800000">
                  <a:off x="7422070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D44CF556-029A-4ED5-A7FD-A2E6834B5806}"/>
                    </a:ext>
                  </a:extLst>
                </p:cNvPr>
                <p:cNvSpPr/>
                <p:nvPr/>
              </p:nvSpPr>
              <p:spPr>
                <a:xfrm rot="10800000">
                  <a:off x="6851427" y="2739770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-55 h 184118"/>
                    <a:gd name="connsiteX1" fmla="*/ 266700 w 266700"/>
                    <a:gd name="connsiteY1" fmla="*/ -55 h 184118"/>
                    <a:gd name="connsiteX2" fmla="*/ 266700 w 266700"/>
                    <a:gd name="connsiteY2" fmla="*/ 184063 h 184118"/>
                    <a:gd name="connsiteX3" fmla="*/ 0 w 266700"/>
                    <a:gd name="connsiteY3" fmla="*/ 184063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-55"/>
                      </a:moveTo>
                      <a:lnTo>
                        <a:pt x="266700" y="-55"/>
                      </a:lnTo>
                      <a:lnTo>
                        <a:pt x="266700" y="184063"/>
                      </a:lnTo>
                      <a:lnTo>
                        <a:pt x="0" y="18406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BDED006-EB97-4BA7-8AEF-918C56D4AAD0}"/>
                    </a:ext>
                  </a:extLst>
                </p:cNvPr>
                <p:cNvSpPr/>
                <p:nvPr/>
              </p:nvSpPr>
              <p:spPr>
                <a:xfrm>
                  <a:off x="421957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7793E35-41F4-4919-9449-D73E28A63861}"/>
                    </a:ext>
                  </a:extLst>
                </p:cNvPr>
                <p:cNvSpPr/>
                <p:nvPr/>
              </p:nvSpPr>
              <p:spPr>
                <a:xfrm>
                  <a:off x="484822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F023F7D-C343-4545-BD48-E3BB571FBC57}"/>
                    </a:ext>
                  </a:extLst>
                </p:cNvPr>
                <p:cNvSpPr/>
                <p:nvPr/>
              </p:nvSpPr>
              <p:spPr>
                <a:xfrm>
                  <a:off x="4903090" y="2958970"/>
                  <a:ext cx="311591" cy="563945"/>
                </a:xfrm>
                <a:custGeom>
                  <a:avLst/>
                  <a:gdLst>
                    <a:gd name="connsiteX0" fmla="*/ 305941 w 311591"/>
                    <a:gd name="connsiteY0" fmla="*/ 288523 h 563945"/>
                    <a:gd name="connsiteX1" fmla="*/ 272223 w 311591"/>
                    <a:gd name="connsiteY1" fmla="*/ 285856 h 563945"/>
                    <a:gd name="connsiteX2" fmla="*/ 238219 w 311591"/>
                    <a:gd name="connsiteY2" fmla="*/ 218133 h 563945"/>
                    <a:gd name="connsiteX3" fmla="*/ 287177 w 311591"/>
                    <a:gd name="connsiteY3" fmla="*/ 177080 h 563945"/>
                    <a:gd name="connsiteX4" fmla="*/ 252506 w 311591"/>
                    <a:gd name="connsiteY4" fmla="*/ 154887 h 563945"/>
                    <a:gd name="connsiteX5" fmla="*/ 238219 w 311591"/>
                    <a:gd name="connsiteY5" fmla="*/ 244422 h 563945"/>
                    <a:gd name="connsiteX6" fmla="*/ 197261 w 311591"/>
                    <a:gd name="connsiteY6" fmla="*/ 385106 h 563945"/>
                    <a:gd name="connsiteX7" fmla="*/ 165924 w 311591"/>
                    <a:gd name="connsiteY7" fmla="*/ 433969 h 563945"/>
                    <a:gd name="connsiteX8" fmla="*/ 158685 w 311591"/>
                    <a:gd name="connsiteY8" fmla="*/ 270616 h 563945"/>
                    <a:gd name="connsiteX9" fmla="*/ 194213 w 311591"/>
                    <a:gd name="connsiteY9" fmla="*/ 132694 h 563945"/>
                    <a:gd name="connsiteX10" fmla="*/ 158685 w 311591"/>
                    <a:gd name="connsiteY10" fmla="*/ 60685 h 563945"/>
                    <a:gd name="connsiteX11" fmla="*/ 182212 w 311591"/>
                    <a:gd name="connsiteY11" fmla="*/ 15727 h 563945"/>
                    <a:gd name="connsiteX12" fmla="*/ 113346 w 311591"/>
                    <a:gd name="connsiteY12" fmla="*/ 26395 h 563945"/>
                    <a:gd name="connsiteX13" fmla="*/ 144778 w 311591"/>
                    <a:gd name="connsiteY13" fmla="*/ 69733 h 563945"/>
                    <a:gd name="connsiteX14" fmla="*/ 180783 w 311591"/>
                    <a:gd name="connsiteY14" fmla="*/ 126883 h 563945"/>
                    <a:gd name="connsiteX15" fmla="*/ 144778 w 311591"/>
                    <a:gd name="connsiteY15" fmla="*/ 188320 h 563945"/>
                    <a:gd name="connsiteX16" fmla="*/ 128300 w 311591"/>
                    <a:gd name="connsiteY16" fmla="*/ 150886 h 563945"/>
                    <a:gd name="connsiteX17" fmla="*/ 98296 w 311591"/>
                    <a:gd name="connsiteY17" fmla="*/ 212323 h 563945"/>
                    <a:gd name="connsiteX18" fmla="*/ 134301 w 311591"/>
                    <a:gd name="connsiteY18" fmla="*/ 215275 h 563945"/>
                    <a:gd name="connsiteX19" fmla="*/ 144588 w 311591"/>
                    <a:gd name="connsiteY19" fmla="*/ 282712 h 563945"/>
                    <a:gd name="connsiteX20" fmla="*/ 143540 w 311591"/>
                    <a:gd name="connsiteY20" fmla="*/ 383677 h 563945"/>
                    <a:gd name="connsiteX21" fmla="*/ 114298 w 311591"/>
                    <a:gd name="connsiteY21" fmla="*/ 340339 h 563945"/>
                    <a:gd name="connsiteX22" fmla="*/ 73341 w 311591"/>
                    <a:gd name="connsiteY22" fmla="*/ 199654 h 563945"/>
                    <a:gd name="connsiteX23" fmla="*/ 59053 w 311591"/>
                    <a:gd name="connsiteY23" fmla="*/ 110119 h 563945"/>
                    <a:gd name="connsiteX24" fmla="*/ 24382 w 311591"/>
                    <a:gd name="connsiteY24" fmla="*/ 132313 h 563945"/>
                    <a:gd name="connsiteX25" fmla="*/ 73341 w 311591"/>
                    <a:gd name="connsiteY25" fmla="*/ 173365 h 563945"/>
                    <a:gd name="connsiteX26" fmla="*/ 39432 w 311591"/>
                    <a:gd name="connsiteY26" fmla="*/ 241088 h 563945"/>
                    <a:gd name="connsiteX27" fmla="*/ 5618 w 311591"/>
                    <a:gd name="connsiteY27" fmla="*/ 243755 h 563945"/>
                    <a:gd name="connsiteX28" fmla="*/ 44480 w 311591"/>
                    <a:gd name="connsiteY28" fmla="*/ 286046 h 563945"/>
                    <a:gd name="connsiteX29" fmla="*/ 129348 w 311591"/>
                    <a:gd name="connsiteY29" fmla="*/ 479118 h 563945"/>
                    <a:gd name="connsiteX30" fmla="*/ 135634 w 311591"/>
                    <a:gd name="connsiteY30" fmla="*/ 488643 h 563945"/>
                    <a:gd name="connsiteX31" fmla="*/ 134301 w 311591"/>
                    <a:gd name="connsiteY31" fmla="*/ 503407 h 563945"/>
                    <a:gd name="connsiteX32" fmla="*/ 143064 w 311591"/>
                    <a:gd name="connsiteY32" fmla="*/ 499692 h 563945"/>
                    <a:gd name="connsiteX33" fmla="*/ 152589 w 311591"/>
                    <a:gd name="connsiteY33" fmla="*/ 514360 h 563945"/>
                    <a:gd name="connsiteX34" fmla="*/ 155161 w 311591"/>
                    <a:gd name="connsiteY34" fmla="*/ 563890 h 563945"/>
                    <a:gd name="connsiteX35" fmla="*/ 181831 w 311591"/>
                    <a:gd name="connsiteY35" fmla="*/ 524362 h 563945"/>
                    <a:gd name="connsiteX36" fmla="*/ 266698 w 311591"/>
                    <a:gd name="connsiteY36" fmla="*/ 331290 h 563945"/>
                    <a:gd name="connsiteX37" fmla="*/ 305941 w 311591"/>
                    <a:gd name="connsiteY37" fmla="*/ 288523 h 5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11591" h="563945">
                      <a:moveTo>
                        <a:pt x="305941" y="288523"/>
                      </a:moveTo>
                      <a:cubicBezTo>
                        <a:pt x="293178" y="267568"/>
                        <a:pt x="272223" y="285856"/>
                        <a:pt x="272223" y="285856"/>
                      </a:cubicBezTo>
                      <a:cubicBezTo>
                        <a:pt x="275175" y="245565"/>
                        <a:pt x="238219" y="218133"/>
                        <a:pt x="238219" y="218133"/>
                      </a:cubicBezTo>
                      <a:cubicBezTo>
                        <a:pt x="238219" y="218133"/>
                        <a:pt x="281176" y="218133"/>
                        <a:pt x="287177" y="177080"/>
                      </a:cubicBezTo>
                      <a:cubicBezTo>
                        <a:pt x="293178" y="136027"/>
                        <a:pt x="272223" y="155173"/>
                        <a:pt x="252506" y="154887"/>
                      </a:cubicBezTo>
                      <a:cubicBezTo>
                        <a:pt x="232789" y="154601"/>
                        <a:pt x="212215" y="212037"/>
                        <a:pt x="238219" y="244422"/>
                      </a:cubicBezTo>
                      <a:cubicBezTo>
                        <a:pt x="264222" y="276807"/>
                        <a:pt x="257269" y="332052"/>
                        <a:pt x="197261" y="385106"/>
                      </a:cubicBezTo>
                      <a:cubicBezTo>
                        <a:pt x="182901" y="398523"/>
                        <a:pt x="172127" y="415321"/>
                        <a:pt x="165924" y="433969"/>
                      </a:cubicBezTo>
                      <a:cubicBezTo>
                        <a:pt x="170496" y="385201"/>
                        <a:pt x="173067" y="316431"/>
                        <a:pt x="158685" y="270616"/>
                      </a:cubicBezTo>
                      <a:cubicBezTo>
                        <a:pt x="134301" y="192606"/>
                        <a:pt x="180783" y="171651"/>
                        <a:pt x="194213" y="132694"/>
                      </a:cubicBezTo>
                      <a:cubicBezTo>
                        <a:pt x="207643" y="93736"/>
                        <a:pt x="158685" y="60685"/>
                        <a:pt x="158685" y="60685"/>
                      </a:cubicBezTo>
                      <a:cubicBezTo>
                        <a:pt x="158685" y="60685"/>
                        <a:pt x="204786" y="39730"/>
                        <a:pt x="182212" y="15727"/>
                      </a:cubicBezTo>
                      <a:cubicBezTo>
                        <a:pt x="159637" y="-8276"/>
                        <a:pt x="113346" y="-5038"/>
                        <a:pt x="113346" y="26395"/>
                      </a:cubicBezTo>
                      <a:cubicBezTo>
                        <a:pt x="113346" y="57827"/>
                        <a:pt x="144778" y="69733"/>
                        <a:pt x="144778" y="69733"/>
                      </a:cubicBezTo>
                      <a:cubicBezTo>
                        <a:pt x="144778" y="69733"/>
                        <a:pt x="180783" y="107167"/>
                        <a:pt x="180783" y="126883"/>
                      </a:cubicBezTo>
                      <a:cubicBezTo>
                        <a:pt x="180783" y="146600"/>
                        <a:pt x="144778" y="188320"/>
                        <a:pt x="144778" y="188320"/>
                      </a:cubicBezTo>
                      <a:cubicBezTo>
                        <a:pt x="144778" y="188320"/>
                        <a:pt x="161257" y="152410"/>
                        <a:pt x="128300" y="150886"/>
                      </a:cubicBezTo>
                      <a:cubicBezTo>
                        <a:pt x="95344" y="149362"/>
                        <a:pt x="84771" y="192796"/>
                        <a:pt x="98296" y="212323"/>
                      </a:cubicBezTo>
                      <a:cubicBezTo>
                        <a:pt x="111822" y="231849"/>
                        <a:pt x="134301" y="215275"/>
                        <a:pt x="134301" y="215275"/>
                      </a:cubicBezTo>
                      <a:cubicBezTo>
                        <a:pt x="135677" y="238020"/>
                        <a:pt x="139121" y="260592"/>
                        <a:pt x="144588" y="282712"/>
                      </a:cubicBezTo>
                      <a:cubicBezTo>
                        <a:pt x="147921" y="293952"/>
                        <a:pt x="146398" y="337957"/>
                        <a:pt x="143540" y="383677"/>
                      </a:cubicBezTo>
                      <a:cubicBezTo>
                        <a:pt x="137272" y="367166"/>
                        <a:pt x="127263" y="352332"/>
                        <a:pt x="114298" y="340339"/>
                      </a:cubicBezTo>
                      <a:cubicBezTo>
                        <a:pt x="54386" y="287284"/>
                        <a:pt x="47623" y="232039"/>
                        <a:pt x="73341" y="199654"/>
                      </a:cubicBezTo>
                      <a:cubicBezTo>
                        <a:pt x="99058" y="167269"/>
                        <a:pt x="78770" y="109834"/>
                        <a:pt x="59053" y="110119"/>
                      </a:cubicBezTo>
                      <a:cubicBezTo>
                        <a:pt x="39337" y="110405"/>
                        <a:pt x="18382" y="91069"/>
                        <a:pt x="24382" y="132313"/>
                      </a:cubicBezTo>
                      <a:cubicBezTo>
                        <a:pt x="30383" y="173556"/>
                        <a:pt x="73341" y="173365"/>
                        <a:pt x="73341" y="173365"/>
                      </a:cubicBezTo>
                      <a:cubicBezTo>
                        <a:pt x="73341" y="173365"/>
                        <a:pt x="36384" y="200797"/>
                        <a:pt x="39432" y="241088"/>
                      </a:cubicBezTo>
                      <a:cubicBezTo>
                        <a:pt x="39432" y="241088"/>
                        <a:pt x="18382" y="222800"/>
                        <a:pt x="5618" y="243755"/>
                      </a:cubicBezTo>
                      <a:cubicBezTo>
                        <a:pt x="-17051" y="281284"/>
                        <a:pt x="35622" y="304525"/>
                        <a:pt x="44480" y="286046"/>
                      </a:cubicBezTo>
                      <a:cubicBezTo>
                        <a:pt x="44480" y="286046"/>
                        <a:pt x="156304" y="365199"/>
                        <a:pt x="129348" y="479118"/>
                      </a:cubicBezTo>
                      <a:lnTo>
                        <a:pt x="135634" y="488643"/>
                      </a:lnTo>
                      <a:cubicBezTo>
                        <a:pt x="134777" y="498168"/>
                        <a:pt x="134301" y="503407"/>
                        <a:pt x="134301" y="503407"/>
                      </a:cubicBezTo>
                      <a:lnTo>
                        <a:pt x="143064" y="499692"/>
                      </a:lnTo>
                      <a:lnTo>
                        <a:pt x="152589" y="514360"/>
                      </a:lnTo>
                      <a:cubicBezTo>
                        <a:pt x="152249" y="530911"/>
                        <a:pt x="153109" y="547464"/>
                        <a:pt x="155161" y="563890"/>
                      </a:cubicBezTo>
                      <a:lnTo>
                        <a:pt x="181831" y="524362"/>
                      </a:lnTo>
                      <a:cubicBezTo>
                        <a:pt x="154875" y="410062"/>
                        <a:pt x="266698" y="331290"/>
                        <a:pt x="266698" y="331290"/>
                      </a:cubicBezTo>
                      <a:cubicBezTo>
                        <a:pt x="275937" y="349292"/>
                        <a:pt x="328706" y="326051"/>
                        <a:pt x="305941" y="2885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86CAA83-C468-407D-BA03-CF7193E52149}"/>
                    </a:ext>
                  </a:extLst>
                </p:cNvPr>
                <p:cNvSpPr/>
                <p:nvPr/>
              </p:nvSpPr>
              <p:spPr>
                <a:xfrm>
                  <a:off x="4975955" y="3396138"/>
                  <a:ext cx="165354" cy="266700"/>
                </a:xfrm>
                <a:custGeom>
                  <a:avLst/>
                  <a:gdLst>
                    <a:gd name="connsiteX0" fmla="*/ 165354 w 165354"/>
                    <a:gd name="connsiteY0" fmla="*/ 266700 h 266700"/>
                    <a:gd name="connsiteX1" fmla="*/ 129254 w 165354"/>
                    <a:gd name="connsiteY1" fmla="*/ 60103 h 266700"/>
                    <a:gd name="connsiteX2" fmla="*/ 139446 w 165354"/>
                    <a:gd name="connsiteY2" fmla="*/ 0 h 266700"/>
                    <a:gd name="connsiteX3" fmla="*/ 25813 w 165354"/>
                    <a:gd name="connsiteY3" fmla="*/ 0 h 266700"/>
                    <a:gd name="connsiteX4" fmla="*/ 36004 w 165354"/>
                    <a:gd name="connsiteY4" fmla="*/ 60103 h 266700"/>
                    <a:gd name="connsiteX5" fmla="*/ 0 w 165354"/>
                    <a:gd name="connsiteY5" fmla="*/ 266700 h 266700"/>
                    <a:gd name="connsiteX6" fmla="*/ 165354 w 165354"/>
                    <a:gd name="connsiteY6" fmla="*/ 26670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5354" h="266700">
                      <a:moveTo>
                        <a:pt x="165354" y="266700"/>
                      </a:moveTo>
                      <a:lnTo>
                        <a:pt x="129254" y="60103"/>
                      </a:lnTo>
                      <a:lnTo>
                        <a:pt x="139446" y="0"/>
                      </a:lnTo>
                      <a:lnTo>
                        <a:pt x="25813" y="0"/>
                      </a:lnTo>
                      <a:lnTo>
                        <a:pt x="36004" y="60103"/>
                      </a:lnTo>
                      <a:lnTo>
                        <a:pt x="0" y="266700"/>
                      </a:lnTo>
                      <a:lnTo>
                        <a:pt x="165354" y="26670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CC1065D-9899-4AAD-ABB6-6C90F97AD988}"/>
                  </a:ext>
                </a:extLst>
              </p:cNvPr>
              <p:cNvSpPr/>
              <p:nvPr/>
            </p:nvSpPr>
            <p:spPr>
              <a:xfrm>
                <a:off x="4249197" y="4986051"/>
                <a:ext cx="3693604" cy="215645"/>
              </a:xfrm>
              <a:custGeom>
                <a:avLst/>
                <a:gdLst>
                  <a:gd name="connsiteX0" fmla="*/ 3693605 w 3693604"/>
                  <a:gd name="connsiteY0" fmla="*/ 107823 h 215645"/>
                  <a:gd name="connsiteX1" fmla="*/ 1846802 w 3693604"/>
                  <a:gd name="connsiteY1" fmla="*/ 215646 h 215645"/>
                  <a:gd name="connsiteX2" fmla="*/ 0 w 3693604"/>
                  <a:gd name="connsiteY2" fmla="*/ 107823 h 215645"/>
                  <a:gd name="connsiteX3" fmla="*/ 1846802 w 3693604"/>
                  <a:gd name="connsiteY3" fmla="*/ 0 h 215645"/>
                  <a:gd name="connsiteX4" fmla="*/ 3693605 w 3693604"/>
                  <a:gd name="connsiteY4" fmla="*/ 107823 h 21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3604" h="215645">
                    <a:moveTo>
                      <a:pt x="3693605" y="107823"/>
                    </a:moveTo>
                    <a:cubicBezTo>
                      <a:pt x="3693605" y="167372"/>
                      <a:pt x="2866763" y="215646"/>
                      <a:pt x="1846802" y="215646"/>
                    </a:cubicBezTo>
                    <a:cubicBezTo>
                      <a:pt x="826842" y="215646"/>
                      <a:pt x="0" y="167372"/>
                      <a:pt x="0" y="107823"/>
                    </a:cubicBezTo>
                    <a:cubicBezTo>
                      <a:pt x="0" y="48274"/>
                      <a:pt x="826842" y="0"/>
                      <a:pt x="1846802" y="0"/>
                    </a:cubicBezTo>
                    <a:cubicBezTo>
                      <a:pt x="2866763" y="0"/>
                      <a:pt x="3693605" y="48274"/>
                      <a:pt x="3693605" y="107823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5" name="Graphic 5">
                <a:extLst>
                  <a:ext uri="{FF2B5EF4-FFF2-40B4-BE49-F238E27FC236}">
                    <a16:creationId xmlns:a16="http://schemas.microsoft.com/office/drawing/2014/main" id="{D5F368E9-B129-4FC3-98F8-63789E49F903}"/>
                  </a:ext>
                </a:extLst>
              </p:cNvPr>
              <p:cNvGrpSpPr/>
              <p:nvPr/>
            </p:nvGrpSpPr>
            <p:grpSpPr>
              <a:xfrm>
                <a:off x="4334336" y="1670211"/>
                <a:ext cx="2244915" cy="863999"/>
                <a:chOff x="4334336" y="1670211"/>
                <a:chExt cx="2244915" cy="863999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B26D55C-32BC-48C6-8E77-60B3E03ACE9F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B9E99B9-B2A7-4EFD-BCCC-28ADB5FC49FA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FB6DAFE-8103-4197-B279-A73A8E39E482}"/>
                    </a:ext>
                  </a:extLst>
                </p:cNvPr>
                <p:cNvSpPr/>
                <p:nvPr/>
              </p:nvSpPr>
              <p:spPr>
                <a:xfrm rot="1702200">
                  <a:off x="6280715" y="2124798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C020153-FA49-4774-876C-370D67ADD9B7}"/>
                    </a:ext>
                  </a:extLst>
                </p:cNvPr>
                <p:cNvSpPr/>
                <p:nvPr/>
              </p:nvSpPr>
              <p:spPr>
                <a:xfrm rot="1702200">
                  <a:off x="6261149" y="216107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3B91871-65FB-4961-8612-237474D5DECF}"/>
                    </a:ext>
                  </a:extLst>
                </p:cNvPr>
                <p:cNvSpPr/>
                <p:nvPr/>
              </p:nvSpPr>
              <p:spPr>
                <a:xfrm rot="1702200">
                  <a:off x="6241545" y="219721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3249939-7F91-4181-A65A-F869D258FEA4}"/>
                    </a:ext>
                  </a:extLst>
                </p:cNvPr>
                <p:cNvSpPr/>
                <p:nvPr/>
              </p:nvSpPr>
              <p:spPr>
                <a:xfrm rot="1702200">
                  <a:off x="6221895" y="223354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6F96DF5-5DBA-4C4E-B69A-B4D695D1A4B5}"/>
                    </a:ext>
                  </a:extLst>
                </p:cNvPr>
                <p:cNvSpPr/>
                <p:nvPr/>
              </p:nvSpPr>
              <p:spPr>
                <a:xfrm rot="1702200">
                  <a:off x="6202374" y="226973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2190E03-CACA-4696-86B7-A973446220B1}"/>
                    </a:ext>
                  </a:extLst>
                </p:cNvPr>
                <p:cNvSpPr/>
                <p:nvPr/>
              </p:nvSpPr>
              <p:spPr>
                <a:xfrm rot="1702200">
                  <a:off x="6182820" y="230596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3E9EC2-1579-4ED9-B6F1-2CA6D6B6FFA8}"/>
                    </a:ext>
                  </a:extLst>
                </p:cNvPr>
                <p:cNvSpPr/>
                <p:nvPr/>
              </p:nvSpPr>
              <p:spPr>
                <a:xfrm rot="1702200">
                  <a:off x="6163299" y="234224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214232D-1572-40F9-BAB7-80037C72FFCE}"/>
                    </a:ext>
                  </a:extLst>
                </p:cNvPr>
                <p:cNvSpPr/>
                <p:nvPr/>
              </p:nvSpPr>
              <p:spPr>
                <a:xfrm rot="1702200">
                  <a:off x="6148568" y="2358826"/>
                  <a:ext cx="151447" cy="23526"/>
                </a:xfrm>
                <a:custGeom>
                  <a:avLst/>
                  <a:gdLst>
                    <a:gd name="connsiteX0" fmla="*/ 0 w 151447"/>
                    <a:gd name="connsiteY0" fmla="*/ -55 h 23526"/>
                    <a:gd name="connsiteX1" fmla="*/ 151447 w 151447"/>
                    <a:gd name="connsiteY1" fmla="*/ -55 h 23526"/>
                    <a:gd name="connsiteX2" fmla="*/ 151447 w 151447"/>
                    <a:gd name="connsiteY2" fmla="*/ 23472 h 23526"/>
                    <a:gd name="connsiteX3" fmla="*/ 0 w 151447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447" h="23526">
                      <a:moveTo>
                        <a:pt x="0" y="-55"/>
                      </a:moveTo>
                      <a:lnTo>
                        <a:pt x="151447" y="-55"/>
                      </a:lnTo>
                      <a:lnTo>
                        <a:pt x="151447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5183E9C-B3FD-4F0A-B832-EEABB577C3C6}"/>
                    </a:ext>
                  </a:extLst>
                </p:cNvPr>
                <p:cNvSpPr/>
                <p:nvPr/>
              </p:nvSpPr>
              <p:spPr>
                <a:xfrm>
                  <a:off x="5610161" y="1733105"/>
                  <a:ext cx="421990" cy="421962"/>
                </a:xfrm>
                <a:custGeom>
                  <a:avLst/>
                  <a:gdLst>
                    <a:gd name="connsiteX0" fmla="*/ 189516 w 421990"/>
                    <a:gd name="connsiteY0" fmla="*/ 420823 h 421962"/>
                    <a:gd name="connsiteX1" fmla="*/ 1113 w 421990"/>
                    <a:gd name="connsiteY1" fmla="*/ 189461 h 421962"/>
                    <a:gd name="connsiteX2" fmla="*/ 232475 w 421990"/>
                    <a:gd name="connsiteY2" fmla="*/ 1058 h 421962"/>
                    <a:gd name="connsiteX3" fmla="*/ 420878 w 421990"/>
                    <a:gd name="connsiteY3" fmla="*/ 232418 h 421962"/>
                    <a:gd name="connsiteX4" fmla="*/ 189516 w 421990"/>
                    <a:gd name="connsiteY4" fmla="*/ 420823 h 421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1990" h="421962">
                      <a:moveTo>
                        <a:pt x="189516" y="420823"/>
                      </a:moveTo>
                      <a:cubicBezTo>
                        <a:pt x="73601" y="408960"/>
                        <a:pt x="-10750" y="305376"/>
                        <a:pt x="1113" y="189461"/>
                      </a:cubicBezTo>
                      <a:cubicBezTo>
                        <a:pt x="12975" y="73546"/>
                        <a:pt x="116560" y="-10805"/>
                        <a:pt x="232475" y="1058"/>
                      </a:cubicBezTo>
                      <a:cubicBezTo>
                        <a:pt x="348389" y="12920"/>
                        <a:pt x="432740" y="116504"/>
                        <a:pt x="420878" y="232418"/>
                      </a:cubicBezTo>
                      <a:cubicBezTo>
                        <a:pt x="408866" y="348253"/>
                        <a:pt x="305382" y="432522"/>
                        <a:pt x="189516" y="42082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92095E9-0572-432A-BBB0-6847D2954DCF}"/>
                    </a:ext>
                  </a:extLst>
                </p:cNvPr>
                <p:cNvSpPr/>
                <p:nvPr/>
              </p:nvSpPr>
              <p:spPr>
                <a:xfrm rot="-264000">
                  <a:off x="5628718" y="1751375"/>
                  <a:ext cx="385000" cy="385000"/>
                </a:xfrm>
                <a:custGeom>
                  <a:avLst/>
                  <a:gdLst>
                    <a:gd name="connsiteX0" fmla="*/ 385001 w 385000"/>
                    <a:gd name="connsiteY0" fmla="*/ 192445 h 385000"/>
                    <a:gd name="connsiteX1" fmla="*/ 192500 w 385000"/>
                    <a:gd name="connsiteY1" fmla="*/ 384946 h 385000"/>
                    <a:gd name="connsiteX2" fmla="*/ 0 w 385000"/>
                    <a:gd name="connsiteY2" fmla="*/ 192445 h 385000"/>
                    <a:gd name="connsiteX3" fmla="*/ 192500 w 385000"/>
                    <a:gd name="connsiteY3" fmla="*/ -55 h 385000"/>
                    <a:gd name="connsiteX4" fmla="*/ 385001 w 385000"/>
                    <a:gd name="connsiteY4" fmla="*/ 192445 h 38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000" h="385000">
                      <a:moveTo>
                        <a:pt x="385001" y="192445"/>
                      </a:moveTo>
                      <a:cubicBezTo>
                        <a:pt x="385001" y="298760"/>
                        <a:pt x="298815" y="384946"/>
                        <a:pt x="192500" y="384946"/>
                      </a:cubicBezTo>
                      <a:cubicBezTo>
                        <a:pt x="86185" y="384946"/>
                        <a:pt x="0" y="298760"/>
                        <a:pt x="0" y="192445"/>
                      </a:cubicBezTo>
                      <a:cubicBezTo>
                        <a:pt x="0" y="86130"/>
                        <a:pt x="86185" y="-55"/>
                        <a:pt x="192500" y="-55"/>
                      </a:cubicBezTo>
                      <a:cubicBezTo>
                        <a:pt x="298815" y="-55"/>
                        <a:pt x="385001" y="86130"/>
                        <a:pt x="385001" y="1924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35AFAEC-2ED4-439C-8758-DCD5B7D78C54}"/>
                    </a:ext>
                  </a:extLst>
                </p:cNvPr>
                <p:cNvSpPr/>
                <p:nvPr/>
              </p:nvSpPr>
              <p:spPr>
                <a:xfrm>
                  <a:off x="5731262" y="1811940"/>
                  <a:ext cx="184682" cy="253660"/>
                </a:xfrm>
                <a:custGeom>
                  <a:avLst/>
                  <a:gdLst>
                    <a:gd name="connsiteX0" fmla="*/ 155187 w 184682"/>
                    <a:gd name="connsiteY0" fmla="*/ 69668 h 253660"/>
                    <a:gd name="connsiteX1" fmla="*/ 102038 w 184682"/>
                    <a:gd name="connsiteY1" fmla="*/ -55 h 253660"/>
                    <a:gd name="connsiteX2" fmla="*/ 82035 w 184682"/>
                    <a:gd name="connsiteY2" fmla="*/ 194636 h 253660"/>
                    <a:gd name="connsiteX3" fmla="*/ 53460 w 184682"/>
                    <a:gd name="connsiteY3" fmla="*/ 185111 h 253660"/>
                    <a:gd name="connsiteX4" fmla="*/ 120 w 184682"/>
                    <a:gd name="connsiteY4" fmla="*/ 213686 h 253660"/>
                    <a:gd name="connsiteX5" fmla="*/ 47745 w 184682"/>
                    <a:gd name="connsiteY5" fmla="*/ 253215 h 253660"/>
                    <a:gd name="connsiteX6" fmla="*/ 100895 w 184682"/>
                    <a:gd name="connsiteY6" fmla="*/ 224068 h 253660"/>
                    <a:gd name="connsiteX7" fmla="*/ 99180 w 184682"/>
                    <a:gd name="connsiteY7" fmla="*/ 215591 h 253660"/>
                    <a:gd name="connsiteX8" fmla="*/ 114515 w 184682"/>
                    <a:gd name="connsiteY8" fmla="*/ 65572 h 253660"/>
                    <a:gd name="connsiteX9" fmla="*/ 155854 w 184682"/>
                    <a:gd name="connsiteY9" fmla="*/ 96910 h 253660"/>
                    <a:gd name="connsiteX10" fmla="*/ 184429 w 184682"/>
                    <a:gd name="connsiteY10" fmla="*/ 135676 h 253660"/>
                    <a:gd name="connsiteX11" fmla="*/ 155187 w 184682"/>
                    <a:gd name="connsiteY11" fmla="*/ 69668 h 253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4682" h="253660">
                      <a:moveTo>
                        <a:pt x="155187" y="69668"/>
                      </a:moveTo>
                      <a:cubicBezTo>
                        <a:pt x="132994" y="53952"/>
                        <a:pt x="102038" y="231"/>
                        <a:pt x="102038" y="-55"/>
                      </a:cubicBezTo>
                      <a:lnTo>
                        <a:pt x="82035" y="194636"/>
                      </a:lnTo>
                      <a:cubicBezTo>
                        <a:pt x="82511" y="190255"/>
                        <a:pt x="65176" y="185778"/>
                        <a:pt x="53460" y="185111"/>
                      </a:cubicBezTo>
                      <a:cubicBezTo>
                        <a:pt x="25552" y="182158"/>
                        <a:pt x="2025" y="195303"/>
                        <a:pt x="120" y="213686"/>
                      </a:cubicBezTo>
                      <a:cubicBezTo>
                        <a:pt x="-1785" y="232069"/>
                        <a:pt x="19170" y="250357"/>
                        <a:pt x="47745" y="253215"/>
                      </a:cubicBezTo>
                      <a:cubicBezTo>
                        <a:pt x="76320" y="256072"/>
                        <a:pt x="98894" y="242928"/>
                        <a:pt x="100895" y="224068"/>
                      </a:cubicBezTo>
                      <a:cubicBezTo>
                        <a:pt x="100895" y="221211"/>
                        <a:pt x="98894" y="218163"/>
                        <a:pt x="99180" y="215591"/>
                      </a:cubicBezTo>
                      <a:lnTo>
                        <a:pt x="114515" y="65572"/>
                      </a:lnTo>
                      <a:cubicBezTo>
                        <a:pt x="125978" y="78766"/>
                        <a:pt x="140055" y="89437"/>
                        <a:pt x="155854" y="96910"/>
                      </a:cubicBezTo>
                      <a:cubicBezTo>
                        <a:pt x="176904" y="106435"/>
                        <a:pt x="184429" y="135676"/>
                        <a:pt x="184429" y="135676"/>
                      </a:cubicBezTo>
                      <a:cubicBezTo>
                        <a:pt x="186526" y="110135"/>
                        <a:pt x="175514" y="85276"/>
                        <a:pt x="155187" y="696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616C717-1B26-47D9-87B8-9AD37211755B}"/>
                    </a:ext>
                  </a:extLst>
                </p:cNvPr>
                <p:cNvSpPr/>
                <p:nvPr/>
              </p:nvSpPr>
              <p:spPr>
                <a:xfrm rot="-1644600">
                  <a:off x="5647152" y="1773963"/>
                  <a:ext cx="303656" cy="251650"/>
                </a:xfrm>
                <a:custGeom>
                  <a:avLst/>
                  <a:gdLst>
                    <a:gd name="connsiteX0" fmla="*/ 303657 w 303656"/>
                    <a:gd name="connsiteY0" fmla="*/ 125770 h 251650"/>
                    <a:gd name="connsiteX1" fmla="*/ 151828 w 303656"/>
                    <a:gd name="connsiteY1" fmla="*/ 251596 h 251650"/>
                    <a:gd name="connsiteX2" fmla="*/ 0 w 303656"/>
                    <a:gd name="connsiteY2" fmla="*/ 125770 h 251650"/>
                    <a:gd name="connsiteX3" fmla="*/ 151828 w 303656"/>
                    <a:gd name="connsiteY3" fmla="*/ -55 h 251650"/>
                    <a:gd name="connsiteX4" fmla="*/ 303657 w 303656"/>
                    <a:gd name="connsiteY4" fmla="*/ 125770 h 25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656" h="251650">
                      <a:moveTo>
                        <a:pt x="303657" y="125770"/>
                      </a:moveTo>
                      <a:cubicBezTo>
                        <a:pt x="303657" y="195262"/>
                        <a:pt x="235681" y="251596"/>
                        <a:pt x="151828" y="251596"/>
                      </a:cubicBezTo>
                      <a:cubicBezTo>
                        <a:pt x="67976" y="251596"/>
                        <a:pt x="0" y="195262"/>
                        <a:pt x="0" y="125770"/>
                      </a:cubicBezTo>
                      <a:cubicBezTo>
                        <a:pt x="0" y="56279"/>
                        <a:pt x="67976" y="-55"/>
                        <a:pt x="151828" y="-55"/>
                      </a:cubicBezTo>
                      <a:cubicBezTo>
                        <a:pt x="235681" y="-55"/>
                        <a:pt x="303657" y="56279"/>
                        <a:pt x="303657" y="12577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068E7A8-93C2-41AB-9D52-0512FE4E31ED}"/>
                    </a:ext>
                  </a:extLst>
                </p:cNvPr>
                <p:cNvSpPr/>
                <p:nvPr/>
              </p:nvSpPr>
              <p:spPr>
                <a:xfrm rot="-279000">
                  <a:off x="4967910" y="1688087"/>
                  <a:ext cx="454818" cy="340518"/>
                </a:xfrm>
                <a:custGeom>
                  <a:avLst/>
                  <a:gdLst>
                    <a:gd name="connsiteX0" fmla="*/ 0 w 454818"/>
                    <a:gd name="connsiteY0" fmla="*/ -55 h 340518"/>
                    <a:gd name="connsiteX1" fmla="*/ 454819 w 454818"/>
                    <a:gd name="connsiteY1" fmla="*/ -55 h 340518"/>
                    <a:gd name="connsiteX2" fmla="*/ 454819 w 454818"/>
                    <a:gd name="connsiteY2" fmla="*/ 340464 h 340518"/>
                    <a:gd name="connsiteX3" fmla="*/ 0 w 454818"/>
                    <a:gd name="connsiteY3" fmla="*/ 340464 h 340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818" h="340518">
                      <a:moveTo>
                        <a:pt x="0" y="-55"/>
                      </a:moveTo>
                      <a:lnTo>
                        <a:pt x="454819" y="-55"/>
                      </a:lnTo>
                      <a:lnTo>
                        <a:pt x="454819" y="340464"/>
                      </a:lnTo>
                      <a:lnTo>
                        <a:pt x="0" y="34046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FA52BF1-C187-4408-AF21-BFCA229E684D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A758257-1A4B-43A5-9274-C3D7E334F450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515F133-95C7-4331-AD5B-EC7FC5FA6D2D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3400C5F-3B4B-421C-9EDA-DAC4895AFCB9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3150BB0-B0E5-4A1D-A959-20C46E8B92EC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0F24B0-792D-412A-A9A8-E5849B211B6B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4FD861A-E853-42D3-97A6-28A4EED0EAED}"/>
                    </a:ext>
                  </a:extLst>
                </p:cNvPr>
                <p:cNvSpPr/>
                <p:nvPr/>
              </p:nvSpPr>
              <p:spPr>
                <a:xfrm>
                  <a:off x="4334336" y="2005464"/>
                  <a:ext cx="536975" cy="450690"/>
                </a:xfrm>
                <a:custGeom>
                  <a:avLst/>
                  <a:gdLst>
                    <a:gd name="connsiteX0" fmla="*/ 203278 w 536975"/>
                    <a:gd name="connsiteY0" fmla="*/ 65405 h 450690"/>
                    <a:gd name="connsiteX1" fmla="*/ 185752 w 536975"/>
                    <a:gd name="connsiteY1" fmla="*/ 54642 h 450690"/>
                    <a:gd name="connsiteX2" fmla="*/ 164797 w 536975"/>
                    <a:gd name="connsiteY2" fmla="*/ 52832 h 450690"/>
                    <a:gd name="connsiteX3" fmla="*/ 86978 w 536975"/>
                    <a:gd name="connsiteY3" fmla="*/ 85693 h 450690"/>
                    <a:gd name="connsiteX4" fmla="*/ 74500 w 536975"/>
                    <a:gd name="connsiteY4" fmla="*/ 101505 h 450690"/>
                    <a:gd name="connsiteX5" fmla="*/ 71642 w 536975"/>
                    <a:gd name="connsiteY5" fmla="*/ 120555 h 450690"/>
                    <a:gd name="connsiteX6" fmla="*/ 59260 w 536975"/>
                    <a:gd name="connsiteY6" fmla="*/ 136271 h 450690"/>
                    <a:gd name="connsiteX7" fmla="*/ 12778 w 536975"/>
                    <a:gd name="connsiteY7" fmla="*/ 155321 h 450690"/>
                    <a:gd name="connsiteX8" fmla="*/ 1511 w 536975"/>
                    <a:gd name="connsiteY8" fmla="*/ 182001 h 450690"/>
                    <a:gd name="connsiteX9" fmla="*/ 2396 w 536975"/>
                    <a:gd name="connsiteY9" fmla="*/ 183896 h 450690"/>
                    <a:gd name="connsiteX10" fmla="*/ 126221 w 536975"/>
                    <a:gd name="connsiteY10" fmla="*/ 437642 h 450690"/>
                    <a:gd name="connsiteX11" fmla="*/ 155844 w 536975"/>
                    <a:gd name="connsiteY11" fmla="*/ 448977 h 450690"/>
                    <a:gd name="connsiteX12" fmla="*/ 524080 w 536975"/>
                    <a:gd name="connsiteY12" fmla="*/ 295243 h 450690"/>
                    <a:gd name="connsiteX13" fmla="*/ 535542 w 536975"/>
                    <a:gd name="connsiteY13" fmla="*/ 268794 h 450690"/>
                    <a:gd name="connsiteX14" fmla="*/ 534558 w 536975"/>
                    <a:gd name="connsiteY14" fmla="*/ 266668 h 450690"/>
                    <a:gd name="connsiteX15" fmla="*/ 410732 w 536975"/>
                    <a:gd name="connsiteY15" fmla="*/ 13018 h 450690"/>
                    <a:gd name="connsiteX16" fmla="*/ 381110 w 536975"/>
                    <a:gd name="connsiteY16" fmla="*/ 1588 h 450690"/>
                    <a:gd name="connsiteX17" fmla="*/ 224233 w 536975"/>
                    <a:gd name="connsiteY17" fmla="*/ 67215 h 450690"/>
                    <a:gd name="connsiteX18" fmla="*/ 203278 w 536975"/>
                    <a:gd name="connsiteY18" fmla="*/ 65405 h 45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6975" h="450690">
                      <a:moveTo>
                        <a:pt x="203278" y="65405"/>
                      </a:moveTo>
                      <a:lnTo>
                        <a:pt x="185752" y="54642"/>
                      </a:lnTo>
                      <a:cubicBezTo>
                        <a:pt x="179450" y="50747"/>
                        <a:pt x="171673" y="50075"/>
                        <a:pt x="164797" y="52832"/>
                      </a:cubicBezTo>
                      <a:lnTo>
                        <a:pt x="86978" y="85693"/>
                      </a:lnTo>
                      <a:cubicBezTo>
                        <a:pt x="80323" y="88397"/>
                        <a:pt x="75583" y="94404"/>
                        <a:pt x="74500" y="101505"/>
                      </a:cubicBezTo>
                      <a:lnTo>
                        <a:pt x="71642" y="120555"/>
                      </a:lnTo>
                      <a:cubicBezTo>
                        <a:pt x="70658" y="127646"/>
                        <a:pt x="65924" y="133655"/>
                        <a:pt x="59260" y="136271"/>
                      </a:cubicBezTo>
                      <a:lnTo>
                        <a:pt x="12778" y="155321"/>
                      </a:lnTo>
                      <a:cubicBezTo>
                        <a:pt x="2299" y="159577"/>
                        <a:pt x="-2745" y="171522"/>
                        <a:pt x="1511" y="182001"/>
                      </a:cubicBezTo>
                      <a:cubicBezTo>
                        <a:pt x="1773" y="182647"/>
                        <a:pt x="2069" y="183280"/>
                        <a:pt x="2396" y="183896"/>
                      </a:cubicBezTo>
                      <a:lnTo>
                        <a:pt x="126221" y="437642"/>
                      </a:lnTo>
                      <a:cubicBezTo>
                        <a:pt x="131649" y="448545"/>
                        <a:pt x="144524" y="453471"/>
                        <a:pt x="155844" y="448977"/>
                      </a:cubicBezTo>
                      <a:lnTo>
                        <a:pt x="524080" y="295243"/>
                      </a:lnTo>
                      <a:cubicBezTo>
                        <a:pt x="534549" y="291105"/>
                        <a:pt x="539681" y="279263"/>
                        <a:pt x="535542" y="268794"/>
                      </a:cubicBezTo>
                      <a:cubicBezTo>
                        <a:pt x="535255" y="268067"/>
                        <a:pt x="534926" y="267357"/>
                        <a:pt x="534558" y="266668"/>
                      </a:cubicBezTo>
                      <a:lnTo>
                        <a:pt x="410732" y="13018"/>
                      </a:lnTo>
                      <a:cubicBezTo>
                        <a:pt x="405338" y="2079"/>
                        <a:pt x="392454" y="-2893"/>
                        <a:pt x="381110" y="1588"/>
                      </a:cubicBezTo>
                      <a:lnTo>
                        <a:pt x="224233" y="67215"/>
                      </a:lnTo>
                      <a:cubicBezTo>
                        <a:pt x="217357" y="69972"/>
                        <a:pt x="209580" y="69300"/>
                        <a:pt x="203278" y="6540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910EB09-46C1-4AC7-8BB2-B5E35237B6E9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946B30C-ED0C-41B4-B05F-E4A73F5DF442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aphic 5">
                <a:extLst>
                  <a:ext uri="{FF2B5EF4-FFF2-40B4-BE49-F238E27FC236}">
                    <a16:creationId xmlns:a16="http://schemas.microsoft.com/office/drawing/2014/main" id="{4A595303-5B44-4C30-863F-6D481A80E276}"/>
                  </a:ext>
                </a:extLst>
              </p:cNvPr>
              <p:cNvGrpSpPr/>
              <p:nvPr/>
            </p:nvGrpSpPr>
            <p:grpSpPr>
              <a:xfrm>
                <a:off x="4657775" y="2043578"/>
                <a:ext cx="1606531" cy="1457334"/>
                <a:chOff x="4657775" y="2043578"/>
                <a:chExt cx="1606531" cy="1457334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EAAC303-ADB3-4E1A-B612-99D121C4FC87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F78F6B09-F37A-4B5D-8E71-72C65121289D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BEDA1BE-2B33-45D4-AB12-FFE2DDC859FE}"/>
                    </a:ext>
                  </a:extLst>
                </p:cNvPr>
                <p:cNvSpPr/>
                <p:nvPr/>
              </p:nvSpPr>
              <p:spPr>
                <a:xfrm>
                  <a:off x="4762550" y="2043578"/>
                  <a:ext cx="1396458" cy="895550"/>
                </a:xfrm>
                <a:custGeom>
                  <a:avLst/>
                  <a:gdLst>
                    <a:gd name="connsiteX0" fmla="*/ 1223722 w 1396458"/>
                    <a:gd name="connsiteY0" fmla="*/ 533355 h 895550"/>
                    <a:gd name="connsiteX1" fmla="*/ 1230008 w 1396458"/>
                    <a:gd name="connsiteY1" fmla="*/ 473538 h 895550"/>
                    <a:gd name="connsiteX2" fmla="*/ 945973 w 1396458"/>
                    <a:gd name="connsiteY2" fmla="*/ 189502 h 895550"/>
                    <a:gd name="connsiteX3" fmla="*/ 893490 w 1396458"/>
                    <a:gd name="connsiteY3" fmla="*/ 194360 h 895550"/>
                    <a:gd name="connsiteX4" fmla="*/ 871392 w 1396458"/>
                    <a:gd name="connsiteY4" fmla="*/ 193503 h 895550"/>
                    <a:gd name="connsiteX5" fmla="*/ 566687 w 1396458"/>
                    <a:gd name="connsiteY5" fmla="*/ -45 h 895550"/>
                    <a:gd name="connsiteX6" fmla="*/ 566687 w 1396458"/>
                    <a:gd name="connsiteY6" fmla="*/ -45 h 895550"/>
                    <a:gd name="connsiteX7" fmla="*/ 231696 w 1396458"/>
                    <a:gd name="connsiteY7" fmla="*/ 331706 h 895550"/>
                    <a:gd name="connsiteX8" fmla="*/ 231693 w 1396458"/>
                    <a:gd name="connsiteY8" fmla="*/ 332568 h 895550"/>
                    <a:gd name="connsiteX9" fmla="*/ 231693 w 1396458"/>
                    <a:gd name="connsiteY9" fmla="*/ 338759 h 895550"/>
                    <a:gd name="connsiteX10" fmla="*/ 4321 w 1396458"/>
                    <a:gd name="connsiteY10" fmla="*/ 663672 h 895550"/>
                    <a:gd name="connsiteX11" fmla="*/ 283128 w 1396458"/>
                    <a:gd name="connsiteY11" fmla="*/ 895305 h 895550"/>
                    <a:gd name="connsiteX12" fmla="*/ 1207053 w 1396458"/>
                    <a:gd name="connsiteY12" fmla="*/ 895305 h 895550"/>
                    <a:gd name="connsiteX13" fmla="*/ 1396267 w 1396458"/>
                    <a:gd name="connsiteY13" fmla="*/ 722569 h 895550"/>
                    <a:gd name="connsiteX14" fmla="*/ 1223531 w 1396458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96458" h="895550">
                      <a:moveTo>
                        <a:pt x="1223722" y="533355"/>
                      </a:moveTo>
                      <a:cubicBezTo>
                        <a:pt x="1227907" y="513691"/>
                        <a:pt x="1230014" y="493642"/>
                        <a:pt x="1230008" y="473538"/>
                      </a:cubicBezTo>
                      <a:cubicBezTo>
                        <a:pt x="1230008" y="316669"/>
                        <a:pt x="1102841" y="189502"/>
                        <a:pt x="945973" y="189502"/>
                      </a:cubicBezTo>
                      <a:cubicBezTo>
                        <a:pt x="928367" y="189521"/>
                        <a:pt x="910800" y="191147"/>
                        <a:pt x="893490" y="194360"/>
                      </a:cubicBezTo>
                      <a:cubicBezTo>
                        <a:pt x="886251" y="193027"/>
                        <a:pt x="878917" y="194360"/>
                        <a:pt x="871392" y="193503"/>
                      </a:cubicBezTo>
                      <a:cubicBezTo>
                        <a:pt x="816712" y="74689"/>
                        <a:pt x="697476" y="-1049"/>
                        <a:pt x="566687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207053" y="895305"/>
                      </a:lnTo>
                      <a:cubicBezTo>
                        <a:pt x="1307003" y="899855"/>
                        <a:pt x="1391717" y="822519"/>
                        <a:pt x="1396267" y="722569"/>
                      </a:cubicBezTo>
                      <a:cubicBezTo>
                        <a:pt x="1400818" y="622619"/>
                        <a:pt x="1323481" y="537905"/>
                        <a:pt x="1223531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86B49C7-B984-4631-88A9-9104268F176F}"/>
                    </a:ext>
                  </a:extLst>
                </p:cNvPr>
                <p:cNvSpPr/>
                <p:nvPr/>
              </p:nvSpPr>
              <p:spPr>
                <a:xfrm>
                  <a:off x="5372100" y="2834163"/>
                  <a:ext cx="892206" cy="666750"/>
                </a:xfrm>
                <a:custGeom>
                  <a:avLst/>
                  <a:gdLst>
                    <a:gd name="connsiteX0" fmla="*/ 892207 w 892206"/>
                    <a:gd name="connsiteY0" fmla="*/ 571445 h 666750"/>
                    <a:gd name="connsiteX1" fmla="*/ 571500 w 892206"/>
                    <a:gd name="connsiteY1" fmla="*/ 571445 h 666750"/>
                    <a:gd name="connsiteX2" fmla="*/ 95250 w 892206"/>
                    <a:gd name="connsiteY2" fmla="*/ 95195 h 666750"/>
                    <a:gd name="connsiteX3" fmla="*/ 95250 w 892206"/>
                    <a:gd name="connsiteY3" fmla="*/ -55 h 666750"/>
                    <a:gd name="connsiteX4" fmla="*/ 0 w 892206"/>
                    <a:gd name="connsiteY4" fmla="*/ -55 h 666750"/>
                    <a:gd name="connsiteX5" fmla="*/ 0 w 892206"/>
                    <a:gd name="connsiteY5" fmla="*/ 95195 h 666750"/>
                    <a:gd name="connsiteX6" fmla="*/ 571500 w 892206"/>
                    <a:gd name="connsiteY6" fmla="*/ 666695 h 666750"/>
                    <a:gd name="connsiteX7" fmla="*/ 892207 w 892206"/>
                    <a:gd name="connsiteY7" fmla="*/ 666695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2206" h="666750">
                      <a:moveTo>
                        <a:pt x="892207" y="571445"/>
                      </a:moveTo>
                      <a:lnTo>
                        <a:pt x="571500" y="571445"/>
                      </a:lnTo>
                      <a:cubicBezTo>
                        <a:pt x="308605" y="571130"/>
                        <a:pt x="95565" y="358090"/>
                        <a:pt x="95250" y="95195"/>
                      </a:cubicBezTo>
                      <a:lnTo>
                        <a:pt x="95250" y="-55"/>
                      </a:lnTo>
                      <a:lnTo>
                        <a:pt x="0" y="-55"/>
                      </a:lnTo>
                      <a:lnTo>
                        <a:pt x="0" y="95195"/>
                      </a:lnTo>
                      <a:cubicBezTo>
                        <a:pt x="367" y="410673"/>
                        <a:pt x="256022" y="666328"/>
                        <a:pt x="571500" y="666695"/>
                      </a:cubicBezTo>
                      <a:lnTo>
                        <a:pt x="892207" y="6666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DC65B57-CCAA-44A6-959D-3F33C5235285}"/>
                    </a:ext>
                  </a:extLst>
                </p:cNvPr>
                <p:cNvSpPr/>
                <p:nvPr/>
              </p:nvSpPr>
              <p:spPr>
                <a:xfrm>
                  <a:off x="5336000" y="2770726"/>
                  <a:ext cx="165068" cy="82486"/>
                </a:xfrm>
                <a:custGeom>
                  <a:avLst/>
                  <a:gdLst>
                    <a:gd name="connsiteX0" fmla="*/ 82582 w 165068"/>
                    <a:gd name="connsiteY0" fmla="*/ 0 h 82486"/>
                    <a:gd name="connsiteX1" fmla="*/ 0 w 165068"/>
                    <a:gd name="connsiteY1" fmla="*/ 82487 h 82486"/>
                    <a:gd name="connsiteX2" fmla="*/ 165068 w 165068"/>
                    <a:gd name="connsiteY2" fmla="*/ 82487 h 82486"/>
                    <a:gd name="connsiteX3" fmla="*/ 82582 w 165068"/>
                    <a:gd name="connsiteY3" fmla="*/ 0 h 82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068" h="82486">
                      <a:moveTo>
                        <a:pt x="82582" y="0"/>
                      </a:moveTo>
                      <a:lnTo>
                        <a:pt x="0" y="82487"/>
                      </a:lnTo>
                      <a:lnTo>
                        <a:pt x="165068" y="82487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" name="Graphic 5">
                <a:extLst>
                  <a:ext uri="{FF2B5EF4-FFF2-40B4-BE49-F238E27FC236}">
                    <a16:creationId xmlns:a16="http://schemas.microsoft.com/office/drawing/2014/main" id="{FBBFA479-BC75-4D9E-81EA-1896D30B1AB9}"/>
                  </a:ext>
                </a:extLst>
              </p:cNvPr>
              <p:cNvGrpSpPr/>
              <p:nvPr/>
            </p:nvGrpSpPr>
            <p:grpSpPr>
              <a:xfrm>
                <a:off x="4410075" y="4214379"/>
                <a:ext cx="1014383" cy="877208"/>
                <a:chOff x="4410075" y="4214379"/>
                <a:chExt cx="1014383" cy="87720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6EC699D-BEA9-40A2-9978-0938A8206159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2630A88-789B-45E6-95DB-4258FD9BFA8E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9" name="Graphic 5">
                  <a:extLst>
                    <a:ext uri="{FF2B5EF4-FFF2-40B4-BE49-F238E27FC236}">
                      <a16:creationId xmlns:a16="http://schemas.microsoft.com/office/drawing/2014/main" id="{FAE0D22A-29E1-4CD7-87A5-8C825917A754}"/>
                    </a:ext>
                  </a:extLst>
                </p:cNvPr>
                <p:cNvGrpSpPr/>
                <p:nvPr/>
              </p:nvGrpSpPr>
              <p:grpSpPr>
                <a:xfrm>
                  <a:off x="4678108" y="4432798"/>
                  <a:ext cx="200310" cy="162251"/>
                  <a:chOff x="4678108" y="4432798"/>
                  <a:chExt cx="200310" cy="162251"/>
                </a:xfrm>
                <a:solidFill>
                  <a:srgbClr val="000000"/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13C18BFC-10BF-4345-8C1D-276654F7BD81}"/>
                      </a:ext>
                    </a:extLst>
                  </p:cNvPr>
                  <p:cNvSpPr/>
                  <p:nvPr/>
                </p:nvSpPr>
                <p:spPr>
                  <a:xfrm>
                    <a:off x="4678108" y="4432798"/>
                    <a:ext cx="179641" cy="61857"/>
                  </a:xfrm>
                  <a:custGeom>
                    <a:avLst/>
                    <a:gdLst>
                      <a:gd name="connsiteX0" fmla="*/ 0 w 179641"/>
                      <a:gd name="connsiteY0" fmla="*/ 61803 h 61857"/>
                      <a:gd name="connsiteX1" fmla="*/ 22574 w 179641"/>
                      <a:gd name="connsiteY1" fmla="*/ 41133 h 61857"/>
                      <a:gd name="connsiteX2" fmla="*/ 49054 w 179641"/>
                      <a:gd name="connsiteY2" fmla="*/ 23798 h 61857"/>
                      <a:gd name="connsiteX3" fmla="*/ 65056 w 179641"/>
                      <a:gd name="connsiteY3" fmla="*/ 15797 h 61857"/>
                      <a:gd name="connsiteX4" fmla="*/ 82296 w 179641"/>
                      <a:gd name="connsiteY4" fmla="*/ 9129 h 61857"/>
                      <a:gd name="connsiteX5" fmla="*/ 100108 w 179641"/>
                      <a:gd name="connsiteY5" fmla="*/ 4176 h 61857"/>
                      <a:gd name="connsiteX6" fmla="*/ 108966 w 179641"/>
                      <a:gd name="connsiteY6" fmla="*/ 2176 h 61857"/>
                      <a:gd name="connsiteX7" fmla="*/ 117824 w 179641"/>
                      <a:gd name="connsiteY7" fmla="*/ 1128 h 61857"/>
                      <a:gd name="connsiteX8" fmla="*/ 126302 w 179641"/>
                      <a:gd name="connsiteY8" fmla="*/ 81 h 61857"/>
                      <a:gd name="connsiteX9" fmla="*/ 134493 w 179641"/>
                      <a:gd name="connsiteY9" fmla="*/ 81 h 61857"/>
                      <a:gd name="connsiteX10" fmla="*/ 149543 w 179641"/>
                      <a:gd name="connsiteY10" fmla="*/ 557 h 61857"/>
                      <a:gd name="connsiteX11" fmla="*/ 162020 w 179641"/>
                      <a:gd name="connsiteY11" fmla="*/ 2081 h 61857"/>
                      <a:gd name="connsiteX12" fmla="*/ 171545 w 179641"/>
                      <a:gd name="connsiteY12" fmla="*/ 4272 h 61857"/>
                      <a:gd name="connsiteX13" fmla="*/ 179642 w 179641"/>
                      <a:gd name="connsiteY13" fmla="*/ 6367 h 61857"/>
                      <a:gd name="connsiteX14" fmla="*/ 171260 w 179641"/>
                      <a:gd name="connsiteY14" fmla="*/ 6367 h 61857"/>
                      <a:gd name="connsiteX15" fmla="*/ 161735 w 179641"/>
                      <a:gd name="connsiteY15" fmla="*/ 5891 h 61857"/>
                      <a:gd name="connsiteX16" fmla="*/ 149352 w 179641"/>
                      <a:gd name="connsiteY16" fmla="*/ 5891 h 61857"/>
                      <a:gd name="connsiteX17" fmla="*/ 134969 w 179641"/>
                      <a:gd name="connsiteY17" fmla="*/ 7034 h 61857"/>
                      <a:gd name="connsiteX18" fmla="*/ 119063 w 179641"/>
                      <a:gd name="connsiteY18" fmla="*/ 9415 h 61857"/>
                      <a:gd name="connsiteX19" fmla="*/ 110681 w 179641"/>
                      <a:gd name="connsiteY19" fmla="*/ 10939 h 61857"/>
                      <a:gd name="connsiteX20" fmla="*/ 102298 w 179641"/>
                      <a:gd name="connsiteY20" fmla="*/ 13130 h 61857"/>
                      <a:gd name="connsiteX21" fmla="*/ 85344 w 179641"/>
                      <a:gd name="connsiteY21" fmla="*/ 18178 h 61857"/>
                      <a:gd name="connsiteX22" fmla="*/ 68580 w 179641"/>
                      <a:gd name="connsiteY22" fmla="*/ 24274 h 61857"/>
                      <a:gd name="connsiteX23" fmla="*/ 52864 w 179641"/>
                      <a:gd name="connsiteY23" fmla="*/ 31227 h 61857"/>
                      <a:gd name="connsiteX24" fmla="*/ 38386 w 179641"/>
                      <a:gd name="connsiteY24" fmla="*/ 38562 h 61857"/>
                      <a:gd name="connsiteX25" fmla="*/ 25622 w 179641"/>
                      <a:gd name="connsiteY25" fmla="*/ 45610 h 61857"/>
                      <a:gd name="connsiteX26" fmla="*/ 6572 w 179641"/>
                      <a:gd name="connsiteY26" fmla="*/ 57135 h 61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79641" h="61857">
                        <a:moveTo>
                          <a:pt x="0" y="61803"/>
                        </a:moveTo>
                        <a:cubicBezTo>
                          <a:pt x="6822" y="54182"/>
                          <a:pt x="14383" y="47258"/>
                          <a:pt x="22574" y="41133"/>
                        </a:cubicBezTo>
                        <a:cubicBezTo>
                          <a:pt x="30935" y="34673"/>
                          <a:pt x="39789" y="28877"/>
                          <a:pt x="49054" y="23798"/>
                        </a:cubicBezTo>
                        <a:cubicBezTo>
                          <a:pt x="54102" y="21131"/>
                          <a:pt x="59436" y="18274"/>
                          <a:pt x="65056" y="15797"/>
                        </a:cubicBezTo>
                        <a:cubicBezTo>
                          <a:pt x="70675" y="13320"/>
                          <a:pt x="76295" y="10939"/>
                          <a:pt x="82296" y="9129"/>
                        </a:cubicBezTo>
                        <a:cubicBezTo>
                          <a:pt x="88139" y="7158"/>
                          <a:pt x="94085" y="5504"/>
                          <a:pt x="100108" y="4176"/>
                        </a:cubicBezTo>
                        <a:lnTo>
                          <a:pt x="108966" y="2176"/>
                        </a:lnTo>
                        <a:lnTo>
                          <a:pt x="117824" y="1128"/>
                        </a:lnTo>
                        <a:cubicBezTo>
                          <a:pt x="120682" y="1128"/>
                          <a:pt x="123539" y="271"/>
                          <a:pt x="126302" y="81"/>
                        </a:cubicBezTo>
                        <a:lnTo>
                          <a:pt x="134493" y="81"/>
                        </a:lnTo>
                        <a:cubicBezTo>
                          <a:pt x="139514" y="-202"/>
                          <a:pt x="144550" y="-43"/>
                          <a:pt x="149543" y="557"/>
                        </a:cubicBezTo>
                        <a:cubicBezTo>
                          <a:pt x="154115" y="1033"/>
                          <a:pt x="158306" y="1414"/>
                          <a:pt x="162020" y="2081"/>
                        </a:cubicBezTo>
                        <a:lnTo>
                          <a:pt x="171545" y="4272"/>
                        </a:lnTo>
                        <a:lnTo>
                          <a:pt x="179642" y="6367"/>
                        </a:lnTo>
                        <a:cubicBezTo>
                          <a:pt x="179642" y="6367"/>
                          <a:pt x="176498" y="6367"/>
                          <a:pt x="171260" y="6367"/>
                        </a:cubicBezTo>
                        <a:lnTo>
                          <a:pt x="161735" y="5891"/>
                        </a:lnTo>
                        <a:lnTo>
                          <a:pt x="149352" y="5891"/>
                        </a:lnTo>
                        <a:cubicBezTo>
                          <a:pt x="144541" y="6010"/>
                          <a:pt x="139739" y="6391"/>
                          <a:pt x="134969" y="7034"/>
                        </a:cubicBezTo>
                        <a:cubicBezTo>
                          <a:pt x="129626" y="7522"/>
                          <a:pt x="124315" y="8317"/>
                          <a:pt x="119063" y="9415"/>
                        </a:cubicBezTo>
                        <a:lnTo>
                          <a:pt x="110681" y="10939"/>
                        </a:lnTo>
                        <a:lnTo>
                          <a:pt x="102298" y="13130"/>
                        </a:lnTo>
                        <a:cubicBezTo>
                          <a:pt x="96556" y="14492"/>
                          <a:pt x="90896" y="16177"/>
                          <a:pt x="85344" y="18178"/>
                        </a:cubicBezTo>
                        <a:cubicBezTo>
                          <a:pt x="79534" y="19702"/>
                          <a:pt x="74104" y="22274"/>
                          <a:pt x="68580" y="24274"/>
                        </a:cubicBezTo>
                        <a:cubicBezTo>
                          <a:pt x="63056" y="26275"/>
                          <a:pt x="57912" y="28846"/>
                          <a:pt x="52864" y="31227"/>
                        </a:cubicBezTo>
                        <a:cubicBezTo>
                          <a:pt x="47816" y="33609"/>
                          <a:pt x="43339" y="35990"/>
                          <a:pt x="38386" y="38562"/>
                        </a:cubicBezTo>
                        <a:cubicBezTo>
                          <a:pt x="33433" y="41134"/>
                          <a:pt x="29527" y="43324"/>
                          <a:pt x="25622" y="45610"/>
                        </a:cubicBezTo>
                        <a:cubicBezTo>
                          <a:pt x="17812" y="50182"/>
                          <a:pt x="11335" y="54087"/>
                          <a:pt x="6572" y="571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7B344DD-FCCF-4E27-B72B-5B7847E4CD2A}"/>
                      </a:ext>
                    </a:extLst>
                  </p:cNvPr>
                  <p:cNvSpPr/>
                  <p:nvPr/>
                </p:nvSpPr>
                <p:spPr>
                  <a:xfrm>
                    <a:off x="4683156" y="4454584"/>
                    <a:ext cx="174593" cy="55978"/>
                  </a:xfrm>
                  <a:custGeom>
                    <a:avLst/>
                    <a:gdLst>
                      <a:gd name="connsiteX0" fmla="*/ 0 w 174593"/>
                      <a:gd name="connsiteY0" fmla="*/ 55924 h 55978"/>
                      <a:gd name="connsiteX1" fmla="*/ 6382 w 174593"/>
                      <a:gd name="connsiteY1" fmla="*/ 51066 h 55978"/>
                      <a:gd name="connsiteX2" fmla="*/ 24003 w 174593"/>
                      <a:gd name="connsiteY2" fmla="*/ 39445 h 55978"/>
                      <a:gd name="connsiteX3" fmla="*/ 50387 w 174593"/>
                      <a:gd name="connsiteY3" fmla="*/ 25348 h 55978"/>
                      <a:gd name="connsiteX4" fmla="*/ 82201 w 174593"/>
                      <a:gd name="connsiteY4" fmla="*/ 12394 h 55978"/>
                      <a:gd name="connsiteX5" fmla="*/ 98965 w 174593"/>
                      <a:gd name="connsiteY5" fmla="*/ 7346 h 55978"/>
                      <a:gd name="connsiteX6" fmla="*/ 115538 w 174593"/>
                      <a:gd name="connsiteY6" fmla="*/ 3631 h 55978"/>
                      <a:gd name="connsiteX7" fmla="*/ 131254 w 174593"/>
                      <a:gd name="connsiteY7" fmla="*/ 1155 h 55978"/>
                      <a:gd name="connsiteX8" fmla="*/ 145447 w 174593"/>
                      <a:gd name="connsiteY8" fmla="*/ 12 h 55978"/>
                      <a:gd name="connsiteX9" fmla="*/ 166592 w 174593"/>
                      <a:gd name="connsiteY9" fmla="*/ 774 h 55978"/>
                      <a:gd name="connsiteX10" fmla="*/ 174593 w 174593"/>
                      <a:gd name="connsiteY10" fmla="*/ 1726 h 55978"/>
                      <a:gd name="connsiteX11" fmla="*/ 166592 w 174593"/>
                      <a:gd name="connsiteY11" fmla="*/ 2679 h 55978"/>
                      <a:gd name="connsiteX12" fmla="*/ 157639 w 174593"/>
                      <a:gd name="connsiteY12" fmla="*/ 3631 h 55978"/>
                      <a:gd name="connsiteX13" fmla="*/ 146018 w 174593"/>
                      <a:gd name="connsiteY13" fmla="*/ 5441 h 55978"/>
                      <a:gd name="connsiteX14" fmla="*/ 132398 w 174593"/>
                      <a:gd name="connsiteY14" fmla="*/ 8203 h 55978"/>
                      <a:gd name="connsiteX15" fmla="*/ 117443 w 174593"/>
                      <a:gd name="connsiteY15" fmla="*/ 11823 h 55978"/>
                      <a:gd name="connsiteX16" fmla="*/ 101537 w 174593"/>
                      <a:gd name="connsiteY16" fmla="*/ 16204 h 55978"/>
                      <a:gd name="connsiteX17" fmla="*/ 85249 w 174593"/>
                      <a:gd name="connsiteY17" fmla="*/ 21443 h 55978"/>
                      <a:gd name="connsiteX18" fmla="*/ 26479 w 174593"/>
                      <a:gd name="connsiteY18" fmla="*/ 44208 h 55978"/>
                      <a:gd name="connsiteX19" fmla="*/ 7429 w 174593"/>
                      <a:gd name="connsiteY19" fmla="*/ 52590 h 55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74593" h="55978">
                        <a:moveTo>
                          <a:pt x="0" y="55924"/>
                        </a:moveTo>
                        <a:cubicBezTo>
                          <a:pt x="0" y="55924"/>
                          <a:pt x="2191" y="54018"/>
                          <a:pt x="6382" y="51066"/>
                        </a:cubicBezTo>
                        <a:cubicBezTo>
                          <a:pt x="10573" y="48113"/>
                          <a:pt x="16478" y="43827"/>
                          <a:pt x="24003" y="39445"/>
                        </a:cubicBezTo>
                        <a:cubicBezTo>
                          <a:pt x="32546" y="34290"/>
                          <a:pt x="41353" y="29585"/>
                          <a:pt x="50387" y="25348"/>
                        </a:cubicBezTo>
                        <a:cubicBezTo>
                          <a:pt x="59912" y="20586"/>
                          <a:pt x="71247" y="16395"/>
                          <a:pt x="82201" y="12394"/>
                        </a:cubicBezTo>
                        <a:cubicBezTo>
                          <a:pt x="87821" y="10775"/>
                          <a:pt x="93440" y="8870"/>
                          <a:pt x="98965" y="7346"/>
                        </a:cubicBezTo>
                        <a:cubicBezTo>
                          <a:pt x="104489" y="5822"/>
                          <a:pt x="110109" y="4489"/>
                          <a:pt x="115538" y="3631"/>
                        </a:cubicBezTo>
                        <a:cubicBezTo>
                          <a:pt x="120968" y="2774"/>
                          <a:pt x="126206" y="1536"/>
                          <a:pt x="131254" y="1155"/>
                        </a:cubicBezTo>
                        <a:cubicBezTo>
                          <a:pt x="136303" y="774"/>
                          <a:pt x="140779" y="107"/>
                          <a:pt x="145447" y="12"/>
                        </a:cubicBezTo>
                        <a:cubicBezTo>
                          <a:pt x="152504" y="-190"/>
                          <a:pt x="159568" y="65"/>
                          <a:pt x="166592" y="774"/>
                        </a:cubicBezTo>
                        <a:lnTo>
                          <a:pt x="174593" y="1726"/>
                        </a:lnTo>
                        <a:cubicBezTo>
                          <a:pt x="174593" y="1726"/>
                          <a:pt x="171641" y="2202"/>
                          <a:pt x="166592" y="2679"/>
                        </a:cubicBezTo>
                        <a:cubicBezTo>
                          <a:pt x="164116" y="2679"/>
                          <a:pt x="161068" y="2679"/>
                          <a:pt x="157639" y="3631"/>
                        </a:cubicBezTo>
                        <a:lnTo>
                          <a:pt x="146018" y="5441"/>
                        </a:lnTo>
                        <a:cubicBezTo>
                          <a:pt x="141732" y="6108"/>
                          <a:pt x="137255" y="7346"/>
                          <a:pt x="132398" y="8203"/>
                        </a:cubicBezTo>
                        <a:cubicBezTo>
                          <a:pt x="127540" y="9060"/>
                          <a:pt x="122873" y="10680"/>
                          <a:pt x="117443" y="11823"/>
                        </a:cubicBezTo>
                        <a:cubicBezTo>
                          <a:pt x="112014" y="12966"/>
                          <a:pt x="106966" y="14871"/>
                          <a:pt x="101537" y="16204"/>
                        </a:cubicBezTo>
                        <a:cubicBezTo>
                          <a:pt x="96107" y="17538"/>
                          <a:pt x="90773" y="19729"/>
                          <a:pt x="85249" y="21443"/>
                        </a:cubicBezTo>
                        <a:cubicBezTo>
                          <a:pt x="63627" y="28682"/>
                          <a:pt x="42386" y="37445"/>
                          <a:pt x="26479" y="44208"/>
                        </a:cubicBezTo>
                        <a:cubicBezTo>
                          <a:pt x="18574" y="47732"/>
                          <a:pt x="11811" y="50399"/>
                          <a:pt x="7429" y="525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FB00BCE7-F5DA-4CB2-97F3-824F1F787078}"/>
                      </a:ext>
                    </a:extLst>
                  </p:cNvPr>
                  <p:cNvSpPr/>
                  <p:nvPr/>
                </p:nvSpPr>
                <p:spPr>
                  <a:xfrm>
                    <a:off x="4696587" y="4483506"/>
                    <a:ext cx="168020" cy="59632"/>
                  </a:xfrm>
                  <a:custGeom>
                    <a:avLst/>
                    <a:gdLst>
                      <a:gd name="connsiteX0" fmla="*/ 0 w 168020"/>
                      <a:gd name="connsiteY0" fmla="*/ 59578 h 59632"/>
                      <a:gd name="connsiteX1" fmla="*/ 5906 w 168020"/>
                      <a:gd name="connsiteY1" fmla="*/ 54339 h 59632"/>
                      <a:gd name="connsiteX2" fmla="*/ 22288 w 168020"/>
                      <a:gd name="connsiteY2" fmla="*/ 41861 h 59632"/>
                      <a:gd name="connsiteX3" fmla="*/ 47339 w 168020"/>
                      <a:gd name="connsiteY3" fmla="*/ 26716 h 59632"/>
                      <a:gd name="connsiteX4" fmla="*/ 77914 w 168020"/>
                      <a:gd name="connsiteY4" fmla="*/ 12715 h 59632"/>
                      <a:gd name="connsiteX5" fmla="*/ 110299 w 168020"/>
                      <a:gd name="connsiteY5" fmla="*/ 3190 h 59632"/>
                      <a:gd name="connsiteX6" fmla="*/ 125730 w 168020"/>
                      <a:gd name="connsiteY6" fmla="*/ 904 h 59632"/>
                      <a:gd name="connsiteX7" fmla="*/ 139636 w 168020"/>
                      <a:gd name="connsiteY7" fmla="*/ -49 h 59632"/>
                      <a:gd name="connsiteX8" fmla="*/ 151352 w 168020"/>
                      <a:gd name="connsiteY8" fmla="*/ 427 h 59632"/>
                      <a:gd name="connsiteX9" fmla="*/ 160306 w 168020"/>
                      <a:gd name="connsiteY9" fmla="*/ 1570 h 59632"/>
                      <a:gd name="connsiteX10" fmla="*/ 168021 w 168020"/>
                      <a:gd name="connsiteY10" fmla="*/ 2904 h 59632"/>
                      <a:gd name="connsiteX11" fmla="*/ 160211 w 168020"/>
                      <a:gd name="connsiteY11" fmla="*/ 3380 h 59632"/>
                      <a:gd name="connsiteX12" fmla="*/ 151448 w 168020"/>
                      <a:gd name="connsiteY12" fmla="*/ 3952 h 59632"/>
                      <a:gd name="connsiteX13" fmla="*/ 140017 w 168020"/>
                      <a:gd name="connsiteY13" fmla="*/ 5476 h 59632"/>
                      <a:gd name="connsiteX14" fmla="*/ 126778 w 168020"/>
                      <a:gd name="connsiteY14" fmla="*/ 7857 h 59632"/>
                      <a:gd name="connsiteX15" fmla="*/ 112204 w 168020"/>
                      <a:gd name="connsiteY15" fmla="*/ 11381 h 59632"/>
                      <a:gd name="connsiteX16" fmla="*/ 96869 w 168020"/>
                      <a:gd name="connsiteY16" fmla="*/ 15953 h 59632"/>
                      <a:gd name="connsiteX17" fmla="*/ 81248 w 168020"/>
                      <a:gd name="connsiteY17" fmla="*/ 21382 h 59632"/>
                      <a:gd name="connsiteX18" fmla="*/ 65818 w 168020"/>
                      <a:gd name="connsiteY18" fmla="*/ 27478 h 59632"/>
                      <a:gd name="connsiteX19" fmla="*/ 51054 w 168020"/>
                      <a:gd name="connsiteY19" fmla="*/ 33860 h 59632"/>
                      <a:gd name="connsiteX20" fmla="*/ 25146 w 168020"/>
                      <a:gd name="connsiteY20" fmla="*/ 46243 h 59632"/>
                      <a:gd name="connsiteX21" fmla="*/ 6953 w 168020"/>
                      <a:gd name="connsiteY21" fmla="*/ 55768 h 59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8020" h="59632">
                        <a:moveTo>
                          <a:pt x="0" y="59578"/>
                        </a:moveTo>
                        <a:cubicBezTo>
                          <a:pt x="1863" y="57717"/>
                          <a:pt x="3835" y="55967"/>
                          <a:pt x="5906" y="54339"/>
                        </a:cubicBezTo>
                        <a:cubicBezTo>
                          <a:pt x="9715" y="51196"/>
                          <a:pt x="15430" y="46719"/>
                          <a:pt x="22288" y="41861"/>
                        </a:cubicBezTo>
                        <a:cubicBezTo>
                          <a:pt x="30333" y="36323"/>
                          <a:pt x="38698" y="31266"/>
                          <a:pt x="47339" y="26716"/>
                        </a:cubicBezTo>
                        <a:cubicBezTo>
                          <a:pt x="57225" y="21408"/>
                          <a:pt x="67437" y="16731"/>
                          <a:pt x="77914" y="12715"/>
                        </a:cubicBezTo>
                        <a:cubicBezTo>
                          <a:pt x="88459" y="8743"/>
                          <a:pt x="99284" y="5559"/>
                          <a:pt x="110299" y="3190"/>
                        </a:cubicBezTo>
                        <a:cubicBezTo>
                          <a:pt x="115394" y="2130"/>
                          <a:pt x="120546" y="1366"/>
                          <a:pt x="125730" y="904"/>
                        </a:cubicBezTo>
                        <a:cubicBezTo>
                          <a:pt x="130683" y="904"/>
                          <a:pt x="135255" y="-144"/>
                          <a:pt x="139636" y="-49"/>
                        </a:cubicBezTo>
                        <a:lnTo>
                          <a:pt x="151352" y="427"/>
                        </a:lnTo>
                        <a:cubicBezTo>
                          <a:pt x="154876" y="427"/>
                          <a:pt x="157829" y="1285"/>
                          <a:pt x="160306" y="1570"/>
                        </a:cubicBezTo>
                        <a:lnTo>
                          <a:pt x="168021" y="2904"/>
                        </a:lnTo>
                        <a:cubicBezTo>
                          <a:pt x="168021" y="2904"/>
                          <a:pt x="165163" y="2904"/>
                          <a:pt x="160211" y="3380"/>
                        </a:cubicBezTo>
                        <a:cubicBezTo>
                          <a:pt x="157734" y="3380"/>
                          <a:pt x="154781" y="3380"/>
                          <a:pt x="151448" y="3952"/>
                        </a:cubicBezTo>
                        <a:lnTo>
                          <a:pt x="140017" y="5476"/>
                        </a:lnTo>
                        <a:cubicBezTo>
                          <a:pt x="135922" y="5952"/>
                          <a:pt x="131540" y="7095"/>
                          <a:pt x="126778" y="7857"/>
                        </a:cubicBezTo>
                        <a:cubicBezTo>
                          <a:pt x="122015" y="8619"/>
                          <a:pt x="117253" y="10333"/>
                          <a:pt x="112204" y="11381"/>
                        </a:cubicBezTo>
                        <a:cubicBezTo>
                          <a:pt x="107156" y="12429"/>
                          <a:pt x="102108" y="14524"/>
                          <a:pt x="96869" y="15953"/>
                        </a:cubicBezTo>
                        <a:cubicBezTo>
                          <a:pt x="91630" y="17382"/>
                          <a:pt x="86487" y="19573"/>
                          <a:pt x="81248" y="21382"/>
                        </a:cubicBezTo>
                        <a:cubicBezTo>
                          <a:pt x="76009" y="23192"/>
                          <a:pt x="70866" y="25288"/>
                          <a:pt x="65818" y="27478"/>
                        </a:cubicBezTo>
                        <a:cubicBezTo>
                          <a:pt x="60769" y="29669"/>
                          <a:pt x="55721" y="31574"/>
                          <a:pt x="51054" y="33860"/>
                        </a:cubicBezTo>
                        <a:cubicBezTo>
                          <a:pt x="41529" y="38147"/>
                          <a:pt x="32671" y="42528"/>
                          <a:pt x="25146" y="46243"/>
                        </a:cubicBezTo>
                        <a:cubicBezTo>
                          <a:pt x="17621" y="49957"/>
                          <a:pt x="11240" y="53196"/>
                          <a:pt x="6953" y="5576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9A40AFF1-66D1-421C-938A-B58E63147772}"/>
                      </a:ext>
                    </a:extLst>
                  </p:cNvPr>
                  <p:cNvSpPr/>
                  <p:nvPr/>
                </p:nvSpPr>
                <p:spPr>
                  <a:xfrm>
                    <a:off x="4704587" y="4512987"/>
                    <a:ext cx="165068" cy="52344"/>
                  </a:xfrm>
                  <a:custGeom>
                    <a:avLst/>
                    <a:gdLst>
                      <a:gd name="connsiteX0" fmla="*/ 0 w 165068"/>
                      <a:gd name="connsiteY0" fmla="*/ 52289 h 52344"/>
                      <a:gd name="connsiteX1" fmla="*/ 21431 w 165068"/>
                      <a:gd name="connsiteY1" fmla="*/ 34573 h 52344"/>
                      <a:gd name="connsiteX2" fmla="*/ 46006 w 165068"/>
                      <a:gd name="connsiteY2" fmla="*/ 19904 h 52344"/>
                      <a:gd name="connsiteX3" fmla="*/ 60770 w 165068"/>
                      <a:gd name="connsiteY3" fmla="*/ 13237 h 52344"/>
                      <a:gd name="connsiteX4" fmla="*/ 76581 w 165068"/>
                      <a:gd name="connsiteY4" fmla="*/ 7617 h 52344"/>
                      <a:gd name="connsiteX5" fmla="*/ 92869 w 165068"/>
                      <a:gd name="connsiteY5" fmla="*/ 3426 h 52344"/>
                      <a:gd name="connsiteX6" fmla="*/ 108966 w 165068"/>
                      <a:gd name="connsiteY6" fmla="*/ 854 h 52344"/>
                      <a:gd name="connsiteX7" fmla="*/ 124206 w 165068"/>
                      <a:gd name="connsiteY7" fmla="*/ -3 h 52344"/>
                      <a:gd name="connsiteX8" fmla="*/ 137731 w 165068"/>
                      <a:gd name="connsiteY8" fmla="*/ 569 h 52344"/>
                      <a:gd name="connsiteX9" fmla="*/ 149162 w 165068"/>
                      <a:gd name="connsiteY9" fmla="*/ 2093 h 52344"/>
                      <a:gd name="connsiteX10" fmla="*/ 157734 w 165068"/>
                      <a:gd name="connsiteY10" fmla="*/ 4188 h 52344"/>
                      <a:gd name="connsiteX11" fmla="*/ 165068 w 165068"/>
                      <a:gd name="connsiteY11" fmla="*/ 6284 h 52344"/>
                      <a:gd name="connsiteX12" fmla="*/ 157448 w 165068"/>
                      <a:gd name="connsiteY12" fmla="*/ 6284 h 52344"/>
                      <a:gd name="connsiteX13" fmla="*/ 148781 w 165068"/>
                      <a:gd name="connsiteY13" fmla="*/ 6284 h 52344"/>
                      <a:gd name="connsiteX14" fmla="*/ 137636 w 165068"/>
                      <a:gd name="connsiteY14" fmla="*/ 6284 h 52344"/>
                      <a:gd name="connsiteX15" fmla="*/ 124587 w 165068"/>
                      <a:gd name="connsiteY15" fmla="*/ 7045 h 52344"/>
                      <a:gd name="connsiteX16" fmla="*/ 110109 w 165068"/>
                      <a:gd name="connsiteY16" fmla="*/ 9046 h 52344"/>
                      <a:gd name="connsiteX17" fmla="*/ 94869 w 165068"/>
                      <a:gd name="connsiteY17" fmla="*/ 12284 h 52344"/>
                      <a:gd name="connsiteX18" fmla="*/ 79439 w 165068"/>
                      <a:gd name="connsiteY18" fmla="*/ 16570 h 52344"/>
                      <a:gd name="connsiteX19" fmla="*/ 49530 w 165068"/>
                      <a:gd name="connsiteY19" fmla="*/ 27429 h 52344"/>
                      <a:gd name="connsiteX20" fmla="*/ 24194 w 165068"/>
                      <a:gd name="connsiteY20" fmla="*/ 39145 h 52344"/>
                      <a:gd name="connsiteX21" fmla="*/ 6572 w 165068"/>
                      <a:gd name="connsiteY21" fmla="*/ 48670 h 52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5068" h="52344">
                        <a:moveTo>
                          <a:pt x="0" y="52289"/>
                        </a:moveTo>
                        <a:cubicBezTo>
                          <a:pt x="6600" y="45755"/>
                          <a:pt x="13773" y="39826"/>
                          <a:pt x="21431" y="34573"/>
                        </a:cubicBezTo>
                        <a:cubicBezTo>
                          <a:pt x="29287" y="29142"/>
                          <a:pt x="37497" y="24242"/>
                          <a:pt x="46006" y="19904"/>
                        </a:cubicBezTo>
                        <a:cubicBezTo>
                          <a:pt x="50768" y="17618"/>
                          <a:pt x="55531" y="15332"/>
                          <a:pt x="60770" y="13237"/>
                        </a:cubicBezTo>
                        <a:cubicBezTo>
                          <a:pt x="66008" y="11141"/>
                          <a:pt x="71152" y="9141"/>
                          <a:pt x="76581" y="7617"/>
                        </a:cubicBezTo>
                        <a:cubicBezTo>
                          <a:pt x="81935" y="5941"/>
                          <a:pt x="87371" y="4542"/>
                          <a:pt x="92869" y="3426"/>
                        </a:cubicBezTo>
                        <a:cubicBezTo>
                          <a:pt x="98172" y="2213"/>
                          <a:pt x="103549" y="1354"/>
                          <a:pt x="108966" y="854"/>
                        </a:cubicBezTo>
                        <a:cubicBezTo>
                          <a:pt x="114018" y="199"/>
                          <a:pt x="119112" y="-88"/>
                          <a:pt x="124206" y="-3"/>
                        </a:cubicBezTo>
                        <a:cubicBezTo>
                          <a:pt x="128723" y="-158"/>
                          <a:pt x="133244" y="33"/>
                          <a:pt x="137731" y="569"/>
                        </a:cubicBezTo>
                        <a:lnTo>
                          <a:pt x="149162" y="2093"/>
                        </a:lnTo>
                        <a:lnTo>
                          <a:pt x="157734" y="4188"/>
                        </a:lnTo>
                        <a:cubicBezTo>
                          <a:pt x="162401" y="5426"/>
                          <a:pt x="165068" y="6284"/>
                          <a:pt x="165068" y="6284"/>
                        </a:cubicBezTo>
                        <a:cubicBezTo>
                          <a:pt x="165068" y="6284"/>
                          <a:pt x="162211" y="6284"/>
                          <a:pt x="157448" y="6284"/>
                        </a:cubicBezTo>
                        <a:lnTo>
                          <a:pt x="148781" y="6284"/>
                        </a:lnTo>
                        <a:lnTo>
                          <a:pt x="137636" y="6284"/>
                        </a:lnTo>
                        <a:cubicBezTo>
                          <a:pt x="133275" y="6273"/>
                          <a:pt x="128917" y="6527"/>
                          <a:pt x="124587" y="7045"/>
                        </a:cubicBezTo>
                        <a:cubicBezTo>
                          <a:pt x="119729" y="7457"/>
                          <a:pt x="114896" y="8125"/>
                          <a:pt x="110109" y="9046"/>
                        </a:cubicBezTo>
                        <a:cubicBezTo>
                          <a:pt x="105156" y="9712"/>
                          <a:pt x="100584" y="11141"/>
                          <a:pt x="94869" y="12284"/>
                        </a:cubicBezTo>
                        <a:cubicBezTo>
                          <a:pt x="89154" y="13427"/>
                          <a:pt x="84582" y="15046"/>
                          <a:pt x="79439" y="16570"/>
                        </a:cubicBezTo>
                        <a:cubicBezTo>
                          <a:pt x="69283" y="19656"/>
                          <a:pt x="59300" y="23281"/>
                          <a:pt x="49530" y="27429"/>
                        </a:cubicBezTo>
                        <a:cubicBezTo>
                          <a:pt x="40005" y="31429"/>
                          <a:pt x="31528" y="35525"/>
                          <a:pt x="24194" y="39145"/>
                        </a:cubicBezTo>
                        <a:cubicBezTo>
                          <a:pt x="16859" y="42764"/>
                          <a:pt x="10763" y="46003"/>
                          <a:pt x="6572" y="486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29D6B8A3-4382-454E-9D4F-1B4BF98D2465}"/>
                      </a:ext>
                    </a:extLst>
                  </p:cNvPr>
                  <p:cNvSpPr/>
                  <p:nvPr/>
                </p:nvSpPr>
                <p:spPr>
                  <a:xfrm>
                    <a:off x="4715637" y="4536726"/>
                    <a:ext cx="162782" cy="58323"/>
                  </a:xfrm>
                  <a:custGeom>
                    <a:avLst/>
                    <a:gdLst>
                      <a:gd name="connsiteX0" fmla="*/ 0 w 162782"/>
                      <a:gd name="connsiteY0" fmla="*/ 58269 h 58323"/>
                      <a:gd name="connsiteX1" fmla="*/ 5620 w 162782"/>
                      <a:gd name="connsiteY1" fmla="*/ 53030 h 58323"/>
                      <a:gd name="connsiteX2" fmla="*/ 21336 w 162782"/>
                      <a:gd name="connsiteY2" fmla="*/ 40552 h 58323"/>
                      <a:gd name="connsiteX3" fmla="*/ 45434 w 162782"/>
                      <a:gd name="connsiteY3" fmla="*/ 25407 h 58323"/>
                      <a:gd name="connsiteX4" fmla="*/ 59722 w 162782"/>
                      <a:gd name="connsiteY4" fmla="*/ 18073 h 58323"/>
                      <a:gd name="connsiteX5" fmla="*/ 75057 w 162782"/>
                      <a:gd name="connsiteY5" fmla="*/ 11501 h 58323"/>
                      <a:gd name="connsiteX6" fmla="*/ 90869 w 162782"/>
                      <a:gd name="connsiteY6" fmla="*/ 6262 h 58323"/>
                      <a:gd name="connsiteX7" fmla="*/ 106680 w 162782"/>
                      <a:gd name="connsiteY7" fmla="*/ 2547 h 58323"/>
                      <a:gd name="connsiteX8" fmla="*/ 121634 w 162782"/>
                      <a:gd name="connsiteY8" fmla="*/ 547 h 58323"/>
                      <a:gd name="connsiteX9" fmla="*/ 135255 w 162782"/>
                      <a:gd name="connsiteY9" fmla="*/ -24 h 58323"/>
                      <a:gd name="connsiteX10" fmla="*/ 146685 w 162782"/>
                      <a:gd name="connsiteY10" fmla="*/ 737 h 58323"/>
                      <a:gd name="connsiteX11" fmla="*/ 155353 w 162782"/>
                      <a:gd name="connsiteY11" fmla="*/ 2262 h 58323"/>
                      <a:gd name="connsiteX12" fmla="*/ 162782 w 162782"/>
                      <a:gd name="connsiteY12" fmla="*/ 3976 h 58323"/>
                      <a:gd name="connsiteX13" fmla="*/ 155162 w 162782"/>
                      <a:gd name="connsiteY13" fmla="*/ 3976 h 58323"/>
                      <a:gd name="connsiteX14" fmla="*/ 146590 w 162782"/>
                      <a:gd name="connsiteY14" fmla="*/ 3976 h 58323"/>
                      <a:gd name="connsiteX15" fmla="*/ 135541 w 162782"/>
                      <a:gd name="connsiteY15" fmla="*/ 5024 h 58323"/>
                      <a:gd name="connsiteX16" fmla="*/ 122682 w 162782"/>
                      <a:gd name="connsiteY16" fmla="*/ 7119 h 58323"/>
                      <a:gd name="connsiteX17" fmla="*/ 108490 w 162782"/>
                      <a:gd name="connsiteY17" fmla="*/ 10358 h 58323"/>
                      <a:gd name="connsiteX18" fmla="*/ 93536 w 162782"/>
                      <a:gd name="connsiteY18" fmla="*/ 14739 h 58323"/>
                      <a:gd name="connsiteX19" fmla="*/ 78391 w 162782"/>
                      <a:gd name="connsiteY19" fmla="*/ 20073 h 58323"/>
                      <a:gd name="connsiteX20" fmla="*/ 63436 w 162782"/>
                      <a:gd name="connsiteY20" fmla="*/ 26074 h 58323"/>
                      <a:gd name="connsiteX21" fmla="*/ 49149 w 162782"/>
                      <a:gd name="connsiteY21" fmla="*/ 32456 h 58323"/>
                      <a:gd name="connsiteX22" fmla="*/ 24194 w 162782"/>
                      <a:gd name="connsiteY22" fmla="*/ 44838 h 58323"/>
                      <a:gd name="connsiteX23" fmla="*/ 6667 w 162782"/>
                      <a:gd name="connsiteY23" fmla="*/ 54363 h 58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2782" h="58323">
                        <a:moveTo>
                          <a:pt x="0" y="58269"/>
                        </a:moveTo>
                        <a:cubicBezTo>
                          <a:pt x="1769" y="56413"/>
                          <a:pt x="3645" y="54664"/>
                          <a:pt x="5620" y="53030"/>
                        </a:cubicBezTo>
                        <a:cubicBezTo>
                          <a:pt x="9334" y="49887"/>
                          <a:pt x="14573" y="45410"/>
                          <a:pt x="21336" y="40552"/>
                        </a:cubicBezTo>
                        <a:cubicBezTo>
                          <a:pt x="29052" y="35017"/>
                          <a:pt x="37100" y="29960"/>
                          <a:pt x="45434" y="25407"/>
                        </a:cubicBezTo>
                        <a:cubicBezTo>
                          <a:pt x="49911" y="22836"/>
                          <a:pt x="54959" y="20359"/>
                          <a:pt x="59722" y="18073"/>
                        </a:cubicBezTo>
                        <a:cubicBezTo>
                          <a:pt x="64484" y="15787"/>
                          <a:pt x="69913" y="13787"/>
                          <a:pt x="75057" y="11501"/>
                        </a:cubicBezTo>
                        <a:cubicBezTo>
                          <a:pt x="80200" y="9215"/>
                          <a:pt x="85630" y="7881"/>
                          <a:pt x="90869" y="6262"/>
                        </a:cubicBezTo>
                        <a:cubicBezTo>
                          <a:pt x="96107" y="4643"/>
                          <a:pt x="101441" y="3500"/>
                          <a:pt x="106680" y="2547"/>
                        </a:cubicBezTo>
                        <a:cubicBezTo>
                          <a:pt x="111627" y="1625"/>
                          <a:pt x="116619" y="958"/>
                          <a:pt x="121634" y="547"/>
                        </a:cubicBezTo>
                        <a:cubicBezTo>
                          <a:pt x="126492" y="547"/>
                          <a:pt x="131159" y="-215"/>
                          <a:pt x="135255" y="-24"/>
                        </a:cubicBezTo>
                        <a:lnTo>
                          <a:pt x="146685" y="737"/>
                        </a:lnTo>
                        <a:cubicBezTo>
                          <a:pt x="150019" y="737"/>
                          <a:pt x="152971" y="1881"/>
                          <a:pt x="155353" y="2262"/>
                        </a:cubicBezTo>
                        <a:lnTo>
                          <a:pt x="162782" y="3976"/>
                        </a:lnTo>
                        <a:lnTo>
                          <a:pt x="155162" y="3976"/>
                        </a:lnTo>
                        <a:cubicBezTo>
                          <a:pt x="152781" y="3976"/>
                          <a:pt x="149828" y="3976"/>
                          <a:pt x="146590" y="3976"/>
                        </a:cubicBezTo>
                        <a:lnTo>
                          <a:pt x="135541" y="5024"/>
                        </a:lnTo>
                        <a:cubicBezTo>
                          <a:pt x="131540" y="5500"/>
                          <a:pt x="127159" y="6548"/>
                          <a:pt x="122682" y="7119"/>
                        </a:cubicBezTo>
                        <a:cubicBezTo>
                          <a:pt x="118205" y="7691"/>
                          <a:pt x="113157" y="9405"/>
                          <a:pt x="108490" y="10358"/>
                        </a:cubicBezTo>
                        <a:cubicBezTo>
                          <a:pt x="103823" y="11310"/>
                          <a:pt x="98965" y="13406"/>
                          <a:pt x="93536" y="14739"/>
                        </a:cubicBezTo>
                        <a:cubicBezTo>
                          <a:pt x="88106" y="16073"/>
                          <a:pt x="83439" y="18168"/>
                          <a:pt x="78391" y="20073"/>
                        </a:cubicBezTo>
                        <a:cubicBezTo>
                          <a:pt x="73342" y="21978"/>
                          <a:pt x="68294" y="23883"/>
                          <a:pt x="63436" y="26074"/>
                        </a:cubicBezTo>
                        <a:cubicBezTo>
                          <a:pt x="58579" y="28265"/>
                          <a:pt x="53911" y="30170"/>
                          <a:pt x="49149" y="32456"/>
                        </a:cubicBezTo>
                        <a:cubicBezTo>
                          <a:pt x="39624" y="36742"/>
                          <a:pt x="31528" y="41124"/>
                          <a:pt x="24194" y="44838"/>
                        </a:cubicBezTo>
                        <a:cubicBezTo>
                          <a:pt x="16859" y="48553"/>
                          <a:pt x="10763" y="51696"/>
                          <a:pt x="6667" y="5436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2BEC526-4BA4-4EBD-B3CF-B4C1706AA97E}"/>
                    </a:ext>
                  </a:extLst>
                </p:cNvPr>
                <p:cNvSpPr/>
                <p:nvPr/>
              </p:nvSpPr>
              <p:spPr>
                <a:xfrm>
                  <a:off x="4678106" y="4537656"/>
                  <a:ext cx="277243" cy="114735"/>
                </a:xfrm>
                <a:custGeom>
                  <a:avLst/>
                  <a:gdLst>
                    <a:gd name="connsiteX0" fmla="*/ 5145 w 277243"/>
                    <a:gd name="connsiteY0" fmla="*/ 91533 h 114735"/>
                    <a:gd name="connsiteX1" fmla="*/ 122493 w 277243"/>
                    <a:gd name="connsiteY1" fmla="*/ 2570 h 114735"/>
                    <a:gd name="connsiteX2" fmla="*/ 132685 w 277243"/>
                    <a:gd name="connsiteY2" fmla="*/ 189 h 114735"/>
                    <a:gd name="connsiteX3" fmla="*/ 266702 w 277243"/>
                    <a:gd name="connsiteY3" fmla="*/ 25620 h 114735"/>
                    <a:gd name="connsiteX4" fmla="*/ 277031 w 277243"/>
                    <a:gd name="connsiteY4" fmla="*/ 40588 h 114735"/>
                    <a:gd name="connsiteX5" fmla="*/ 270417 w 277243"/>
                    <a:gd name="connsiteY5" fmla="*/ 49623 h 114735"/>
                    <a:gd name="connsiteX6" fmla="*/ 159831 w 277243"/>
                    <a:gd name="connsiteY6" fmla="*/ 109536 h 114735"/>
                    <a:gd name="connsiteX7" fmla="*/ 154021 w 277243"/>
                    <a:gd name="connsiteY7" fmla="*/ 111060 h 114735"/>
                    <a:gd name="connsiteX8" fmla="*/ 13051 w 277243"/>
                    <a:gd name="connsiteY8" fmla="*/ 114679 h 114735"/>
                    <a:gd name="connsiteX9" fmla="*/ 1 w 277243"/>
                    <a:gd name="connsiteY9" fmla="*/ 102014 h 114735"/>
                    <a:gd name="connsiteX10" fmla="*/ 5145 w 277243"/>
                    <a:gd name="connsiteY10" fmla="*/ 91534 h 114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7243" h="114735">
                      <a:moveTo>
                        <a:pt x="5145" y="91533"/>
                      </a:moveTo>
                      <a:lnTo>
                        <a:pt x="122493" y="2570"/>
                      </a:lnTo>
                      <a:cubicBezTo>
                        <a:pt x="125389" y="344"/>
                        <a:pt x="129103" y="-524"/>
                        <a:pt x="132685" y="189"/>
                      </a:cubicBezTo>
                      <a:lnTo>
                        <a:pt x="266702" y="25620"/>
                      </a:lnTo>
                      <a:cubicBezTo>
                        <a:pt x="273687" y="26901"/>
                        <a:pt x="278311" y="33602"/>
                        <a:pt x="277031" y="40588"/>
                      </a:cubicBezTo>
                      <a:cubicBezTo>
                        <a:pt x="276322" y="44452"/>
                        <a:pt x="273886" y="47780"/>
                        <a:pt x="270417" y="49623"/>
                      </a:cubicBezTo>
                      <a:lnTo>
                        <a:pt x="159831" y="109536"/>
                      </a:lnTo>
                      <a:cubicBezTo>
                        <a:pt x="158029" y="110461"/>
                        <a:pt x="156046" y="110981"/>
                        <a:pt x="154021" y="111060"/>
                      </a:cubicBezTo>
                      <a:lnTo>
                        <a:pt x="13051" y="114679"/>
                      </a:lnTo>
                      <a:cubicBezTo>
                        <a:pt x="5950" y="114786"/>
                        <a:pt x="108" y="109115"/>
                        <a:pt x="1" y="102014"/>
                      </a:cubicBezTo>
                      <a:cubicBezTo>
                        <a:pt x="-60" y="97899"/>
                        <a:pt x="1852" y="94002"/>
                        <a:pt x="5145" y="91534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4409FCF-AF87-492B-B966-21535DF42EF4}"/>
                    </a:ext>
                  </a:extLst>
                </p:cNvPr>
                <p:cNvSpPr/>
                <p:nvPr/>
              </p:nvSpPr>
              <p:spPr>
                <a:xfrm>
                  <a:off x="4894802" y="4214379"/>
                  <a:ext cx="445579" cy="554978"/>
                </a:xfrm>
                <a:custGeom>
                  <a:avLst/>
                  <a:gdLst>
                    <a:gd name="connsiteX0" fmla="*/ 0 w 445579"/>
                    <a:gd name="connsiteY0" fmla="*/ 467579 h 554978"/>
                    <a:gd name="connsiteX1" fmla="*/ 212217 w 445579"/>
                    <a:gd name="connsiteY1" fmla="*/ 3997 h 554978"/>
                    <a:gd name="connsiteX2" fmla="*/ 445580 w 445579"/>
                    <a:gd name="connsiteY2" fmla="*/ 94199 h 554978"/>
                    <a:gd name="connsiteX3" fmla="*/ 266129 w 445579"/>
                    <a:gd name="connsiteY3" fmla="*/ 554923 h 554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579" h="554978">
                      <a:moveTo>
                        <a:pt x="0" y="467579"/>
                      </a:moveTo>
                      <a:cubicBezTo>
                        <a:pt x="0" y="467579"/>
                        <a:pt x="180404" y="31048"/>
                        <a:pt x="212217" y="3997"/>
                      </a:cubicBezTo>
                      <a:cubicBezTo>
                        <a:pt x="244030" y="-23054"/>
                        <a:pt x="445580" y="94199"/>
                        <a:pt x="445580" y="94199"/>
                      </a:cubicBezTo>
                      <a:lnTo>
                        <a:pt x="266129" y="55492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B0E551B-1128-41CC-B7E6-5044336C0244}"/>
                    </a:ext>
                  </a:extLst>
                </p:cNvPr>
                <p:cNvSpPr/>
                <p:nvPr/>
              </p:nvSpPr>
              <p:spPr>
                <a:xfrm>
                  <a:off x="4910137" y="4222995"/>
                  <a:ext cx="407955" cy="455874"/>
                </a:xfrm>
                <a:custGeom>
                  <a:avLst/>
                  <a:gdLst>
                    <a:gd name="connsiteX0" fmla="*/ 36481 w 407955"/>
                    <a:gd name="connsiteY0" fmla="*/ 455820 h 455874"/>
                    <a:gd name="connsiteX1" fmla="*/ 234982 w 407955"/>
                    <a:gd name="connsiteY1" fmla="*/ 20813 h 455874"/>
                    <a:gd name="connsiteX2" fmla="*/ 407956 w 407955"/>
                    <a:gd name="connsiteY2" fmla="*/ 79582 h 455874"/>
                    <a:gd name="connsiteX3" fmla="*/ 207454 w 407955"/>
                    <a:gd name="connsiteY3" fmla="*/ 1763 h 455874"/>
                    <a:gd name="connsiteX4" fmla="*/ 0 w 407955"/>
                    <a:gd name="connsiteY4" fmla="*/ 446295 h 45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7955" h="455874">
                      <a:moveTo>
                        <a:pt x="36481" y="455820"/>
                      </a:moveTo>
                      <a:cubicBezTo>
                        <a:pt x="36481" y="455820"/>
                        <a:pt x="209264" y="38815"/>
                        <a:pt x="234982" y="20813"/>
                      </a:cubicBezTo>
                      <a:cubicBezTo>
                        <a:pt x="260699" y="2810"/>
                        <a:pt x="407956" y="79582"/>
                        <a:pt x="407956" y="79582"/>
                      </a:cubicBezTo>
                      <a:cubicBezTo>
                        <a:pt x="407956" y="79582"/>
                        <a:pt x="254508" y="-14144"/>
                        <a:pt x="207454" y="1763"/>
                      </a:cubicBezTo>
                      <a:cubicBezTo>
                        <a:pt x="160401" y="17670"/>
                        <a:pt x="0" y="446295"/>
                        <a:pt x="0" y="44629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2B9F87E-38F3-4FA0-81FB-67E012E4144F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328382-97D1-49AA-97F3-9DC4E412AE2A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C39DFA6-72A9-4885-8696-571B01F4AC2F}"/>
                    </a:ext>
                  </a:extLst>
                </p:cNvPr>
                <p:cNvSpPr/>
                <p:nvPr/>
              </p:nvSpPr>
              <p:spPr>
                <a:xfrm>
                  <a:off x="4834509" y="4639150"/>
                  <a:ext cx="475678" cy="452437"/>
                </a:xfrm>
                <a:custGeom>
                  <a:avLst/>
                  <a:gdLst>
                    <a:gd name="connsiteX0" fmla="*/ 0 w 475678"/>
                    <a:gd name="connsiteY0" fmla="*/ 0 h 452437"/>
                    <a:gd name="connsiteX1" fmla="*/ 475679 w 475678"/>
                    <a:gd name="connsiteY1" fmla="*/ 0 h 452437"/>
                    <a:gd name="connsiteX2" fmla="*/ 475679 w 475678"/>
                    <a:gd name="connsiteY2" fmla="*/ 452437 h 452437"/>
                    <a:gd name="connsiteX3" fmla="*/ 0 w 475678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5678" h="452437">
                      <a:moveTo>
                        <a:pt x="0" y="0"/>
                      </a:moveTo>
                      <a:lnTo>
                        <a:pt x="475679" y="0"/>
                      </a:lnTo>
                      <a:lnTo>
                        <a:pt x="475679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E5BEE1E-FF28-4535-A144-B92ADC3EFB9C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82CFB1A-6C30-4EDF-9E12-905272ECBE3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22A189E-36AA-4B16-B443-920E1141148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05068A7-E925-4855-93DD-14FE58A15604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DDAA0AE-648B-4086-9334-34C24C548C94}"/>
                    </a:ext>
                  </a:extLst>
                </p:cNvPr>
                <p:cNvSpPr/>
                <p:nvPr/>
              </p:nvSpPr>
              <p:spPr>
                <a:xfrm>
                  <a:off x="5043392" y="4847367"/>
                  <a:ext cx="243458" cy="243458"/>
                </a:xfrm>
                <a:custGeom>
                  <a:avLst/>
                  <a:gdLst>
                    <a:gd name="connsiteX0" fmla="*/ 121729 w 243458"/>
                    <a:gd name="connsiteY0" fmla="*/ -55 h 243458"/>
                    <a:gd name="connsiteX1" fmla="*/ 0 w 243458"/>
                    <a:gd name="connsiteY1" fmla="*/ 121675 h 243458"/>
                    <a:gd name="connsiteX2" fmla="*/ 121729 w 243458"/>
                    <a:gd name="connsiteY2" fmla="*/ 243404 h 243458"/>
                    <a:gd name="connsiteX3" fmla="*/ 243459 w 243458"/>
                    <a:gd name="connsiteY3" fmla="*/ 121675 h 243458"/>
                    <a:gd name="connsiteX4" fmla="*/ 121729 w 243458"/>
                    <a:gd name="connsiteY4" fmla="*/ -55 h 243458"/>
                    <a:gd name="connsiteX5" fmla="*/ 121729 w 243458"/>
                    <a:gd name="connsiteY5" fmla="*/ 170157 h 243458"/>
                    <a:gd name="connsiteX6" fmla="*/ 73152 w 243458"/>
                    <a:gd name="connsiteY6" fmla="*/ 121579 h 243458"/>
                    <a:gd name="connsiteX7" fmla="*/ 121730 w 243458"/>
                    <a:gd name="connsiteY7" fmla="*/ 73002 h 243458"/>
                    <a:gd name="connsiteX8" fmla="*/ 170307 w 243458"/>
                    <a:gd name="connsiteY8" fmla="*/ 121580 h 243458"/>
                    <a:gd name="connsiteX9" fmla="*/ 170307 w 243458"/>
                    <a:gd name="connsiteY9" fmla="*/ 121675 h 243458"/>
                    <a:gd name="connsiteX10" fmla="*/ 121825 w 243458"/>
                    <a:gd name="connsiteY10" fmla="*/ 170157 h 243458"/>
                    <a:gd name="connsiteX11" fmla="*/ 121729 w 243458"/>
                    <a:gd name="connsiteY11" fmla="*/ 170157 h 243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3458" h="243458">
                      <a:moveTo>
                        <a:pt x="121729" y="-55"/>
                      </a:moveTo>
                      <a:cubicBezTo>
                        <a:pt x="54500" y="-55"/>
                        <a:pt x="0" y="54445"/>
                        <a:pt x="0" y="121675"/>
                      </a:cubicBezTo>
                      <a:cubicBezTo>
                        <a:pt x="0" y="188904"/>
                        <a:pt x="54500" y="243404"/>
                        <a:pt x="121729" y="243404"/>
                      </a:cubicBezTo>
                      <a:cubicBezTo>
                        <a:pt x="188959" y="243404"/>
                        <a:pt x="243459" y="188904"/>
                        <a:pt x="243459" y="121675"/>
                      </a:cubicBezTo>
                      <a:cubicBezTo>
                        <a:pt x="243459" y="54445"/>
                        <a:pt x="188959" y="-55"/>
                        <a:pt x="121729" y="-55"/>
                      </a:cubicBezTo>
                      <a:close/>
                      <a:moveTo>
                        <a:pt x="121729" y="170157"/>
                      </a:moveTo>
                      <a:cubicBezTo>
                        <a:pt x="94901" y="170157"/>
                        <a:pt x="73152" y="148408"/>
                        <a:pt x="73152" y="121579"/>
                      </a:cubicBezTo>
                      <a:cubicBezTo>
                        <a:pt x="73152" y="94751"/>
                        <a:pt x="94901" y="73002"/>
                        <a:pt x="121730" y="73002"/>
                      </a:cubicBezTo>
                      <a:cubicBezTo>
                        <a:pt x="148558" y="73002"/>
                        <a:pt x="170307" y="94751"/>
                        <a:pt x="170307" y="121580"/>
                      </a:cubicBezTo>
                      <a:cubicBezTo>
                        <a:pt x="170307" y="121611"/>
                        <a:pt x="170307" y="121643"/>
                        <a:pt x="170307" y="121675"/>
                      </a:cubicBezTo>
                      <a:cubicBezTo>
                        <a:pt x="170307" y="148451"/>
                        <a:pt x="148601" y="170157"/>
                        <a:pt x="121825" y="170157"/>
                      </a:cubicBezTo>
                      <a:cubicBezTo>
                        <a:pt x="121793" y="170157"/>
                        <a:pt x="121761" y="170157"/>
                        <a:pt x="121729" y="170157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2390E0D0-6CD3-4630-BA67-D76D38343C8B}"/>
                    </a:ext>
                  </a:extLst>
                </p:cNvPr>
                <p:cNvSpPr/>
                <p:nvPr/>
              </p:nvSpPr>
              <p:spPr>
                <a:xfrm>
                  <a:off x="5043402" y="4847362"/>
                  <a:ext cx="243517" cy="243082"/>
                </a:xfrm>
                <a:custGeom>
                  <a:avLst/>
                  <a:gdLst>
                    <a:gd name="connsiteX0" fmla="*/ 231447 w 243517"/>
                    <a:gd name="connsiteY0" fmla="*/ 68816 h 243082"/>
                    <a:gd name="connsiteX1" fmla="*/ 224017 w 243517"/>
                    <a:gd name="connsiteY1" fmla="*/ 55766 h 243082"/>
                    <a:gd name="connsiteX2" fmla="*/ 211825 w 243517"/>
                    <a:gd name="connsiteY2" fmla="*/ 39860 h 243082"/>
                    <a:gd name="connsiteX3" fmla="*/ 131149 w 243517"/>
                    <a:gd name="connsiteY3" fmla="*/ 426 h 243082"/>
                    <a:gd name="connsiteX4" fmla="*/ 121624 w 243517"/>
                    <a:gd name="connsiteY4" fmla="*/ -50 h 243082"/>
                    <a:gd name="connsiteX5" fmla="*/ 0 w 243517"/>
                    <a:gd name="connsiteY5" fmla="*/ 121976 h 243082"/>
                    <a:gd name="connsiteX6" fmla="*/ 3609 w 243517"/>
                    <a:gd name="connsiteY6" fmla="*/ 151207 h 243082"/>
                    <a:gd name="connsiteX7" fmla="*/ 7990 w 243517"/>
                    <a:gd name="connsiteY7" fmla="*/ 164923 h 243082"/>
                    <a:gd name="connsiteX8" fmla="*/ 17515 w 243517"/>
                    <a:gd name="connsiteY8" fmla="*/ 183973 h 243082"/>
                    <a:gd name="connsiteX9" fmla="*/ 111241 w 243517"/>
                    <a:gd name="connsiteY9" fmla="*/ 242552 h 243082"/>
                    <a:gd name="connsiteX10" fmla="*/ 121814 w 243517"/>
                    <a:gd name="connsiteY10" fmla="*/ 243028 h 243082"/>
                    <a:gd name="connsiteX11" fmla="*/ 243518 w 243517"/>
                    <a:gd name="connsiteY11" fmla="*/ 121082 h 243082"/>
                    <a:gd name="connsiteX12" fmla="*/ 231542 w 243517"/>
                    <a:gd name="connsiteY12" fmla="*/ 68530 h 243082"/>
                    <a:gd name="connsiteX13" fmla="*/ 121719 w 243517"/>
                    <a:gd name="connsiteY13" fmla="*/ 170162 h 243082"/>
                    <a:gd name="connsiteX14" fmla="*/ 117147 w 243517"/>
                    <a:gd name="connsiteY14" fmla="*/ 170162 h 243082"/>
                    <a:gd name="connsiteX15" fmla="*/ 76856 w 243517"/>
                    <a:gd name="connsiteY15" fmla="*/ 140349 h 243082"/>
                    <a:gd name="connsiteX16" fmla="*/ 74189 w 243517"/>
                    <a:gd name="connsiteY16" fmla="*/ 131776 h 243082"/>
                    <a:gd name="connsiteX17" fmla="*/ 73522 w 243517"/>
                    <a:gd name="connsiteY17" fmla="*/ 126252 h 243082"/>
                    <a:gd name="connsiteX18" fmla="*/ 73522 w 243517"/>
                    <a:gd name="connsiteY18" fmla="*/ 121965 h 243082"/>
                    <a:gd name="connsiteX19" fmla="*/ 121909 w 243517"/>
                    <a:gd name="connsiteY19" fmla="*/ 73388 h 243082"/>
                    <a:gd name="connsiteX20" fmla="*/ 122005 w 243517"/>
                    <a:gd name="connsiteY20" fmla="*/ 73388 h 243082"/>
                    <a:gd name="connsiteX21" fmla="*/ 125434 w 243517"/>
                    <a:gd name="connsiteY21" fmla="*/ 73388 h 243082"/>
                    <a:gd name="connsiteX22" fmla="*/ 152770 w 243517"/>
                    <a:gd name="connsiteY22" fmla="*/ 84056 h 243082"/>
                    <a:gd name="connsiteX23" fmla="*/ 158104 w 243517"/>
                    <a:gd name="connsiteY23" fmla="*/ 89295 h 243082"/>
                    <a:gd name="connsiteX24" fmla="*/ 161914 w 243517"/>
                    <a:gd name="connsiteY24" fmla="*/ 94153 h 243082"/>
                    <a:gd name="connsiteX25" fmla="*/ 170582 w 243517"/>
                    <a:gd name="connsiteY25" fmla="*/ 121775 h 243082"/>
                    <a:gd name="connsiteX26" fmla="*/ 122006 w 243517"/>
                    <a:gd name="connsiteY26" fmla="*/ 170163 h 243082"/>
                    <a:gd name="connsiteX27" fmla="*/ 121719 w 243517"/>
                    <a:gd name="connsiteY27" fmla="*/ 170162 h 24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43517" h="243082">
                      <a:moveTo>
                        <a:pt x="231447" y="68816"/>
                      </a:moveTo>
                      <a:cubicBezTo>
                        <a:pt x="229250" y="64312"/>
                        <a:pt x="226768" y="59954"/>
                        <a:pt x="224017" y="55766"/>
                      </a:cubicBezTo>
                      <a:cubicBezTo>
                        <a:pt x="220453" y="50099"/>
                        <a:pt x="216371" y="44774"/>
                        <a:pt x="211825" y="39860"/>
                      </a:cubicBezTo>
                      <a:cubicBezTo>
                        <a:pt x="191025" y="16803"/>
                        <a:pt x="162120" y="2675"/>
                        <a:pt x="131149" y="426"/>
                      </a:cubicBezTo>
                      <a:cubicBezTo>
                        <a:pt x="127986" y="74"/>
                        <a:pt x="124805" y="-85"/>
                        <a:pt x="121624" y="-50"/>
                      </a:cubicBezTo>
                      <a:cubicBezTo>
                        <a:pt x="54342" y="61"/>
                        <a:pt x="-111" y="54694"/>
                        <a:pt x="0" y="121976"/>
                      </a:cubicBezTo>
                      <a:cubicBezTo>
                        <a:pt x="16" y="131829"/>
                        <a:pt x="1228" y="141645"/>
                        <a:pt x="3609" y="151207"/>
                      </a:cubicBezTo>
                      <a:cubicBezTo>
                        <a:pt x="4737" y="155878"/>
                        <a:pt x="6202" y="160462"/>
                        <a:pt x="7990" y="164923"/>
                      </a:cubicBezTo>
                      <a:cubicBezTo>
                        <a:pt x="10540" y="171567"/>
                        <a:pt x="13730" y="177947"/>
                        <a:pt x="17515" y="183973"/>
                      </a:cubicBezTo>
                      <a:cubicBezTo>
                        <a:pt x="37547" y="217408"/>
                        <a:pt x="72409" y="239197"/>
                        <a:pt x="111241" y="242552"/>
                      </a:cubicBezTo>
                      <a:cubicBezTo>
                        <a:pt x="114766" y="242552"/>
                        <a:pt x="118290" y="243028"/>
                        <a:pt x="121814" y="243028"/>
                      </a:cubicBezTo>
                      <a:cubicBezTo>
                        <a:pt x="189096" y="242961"/>
                        <a:pt x="243585" y="188364"/>
                        <a:pt x="243518" y="121082"/>
                      </a:cubicBezTo>
                      <a:cubicBezTo>
                        <a:pt x="243500" y="102890"/>
                        <a:pt x="239408" y="84934"/>
                        <a:pt x="231542" y="68530"/>
                      </a:cubicBezTo>
                      <a:close/>
                      <a:moveTo>
                        <a:pt x="121719" y="170162"/>
                      </a:moveTo>
                      <a:cubicBezTo>
                        <a:pt x="120196" y="170256"/>
                        <a:pt x="118669" y="170256"/>
                        <a:pt x="117147" y="170162"/>
                      </a:cubicBezTo>
                      <a:cubicBezTo>
                        <a:pt x="99207" y="168517"/>
                        <a:pt x="83674" y="157024"/>
                        <a:pt x="76856" y="140349"/>
                      </a:cubicBezTo>
                      <a:cubicBezTo>
                        <a:pt x="75725" y="137572"/>
                        <a:pt x="74833" y="134704"/>
                        <a:pt x="74189" y="131776"/>
                      </a:cubicBezTo>
                      <a:cubicBezTo>
                        <a:pt x="73868" y="129948"/>
                        <a:pt x="73645" y="128104"/>
                        <a:pt x="73522" y="126252"/>
                      </a:cubicBezTo>
                      <a:cubicBezTo>
                        <a:pt x="73428" y="124824"/>
                        <a:pt x="73428" y="123393"/>
                        <a:pt x="73522" y="121965"/>
                      </a:cubicBezTo>
                      <a:cubicBezTo>
                        <a:pt x="73470" y="95189"/>
                        <a:pt x="95133" y="73440"/>
                        <a:pt x="121909" y="73388"/>
                      </a:cubicBezTo>
                      <a:cubicBezTo>
                        <a:pt x="121941" y="73388"/>
                        <a:pt x="121973" y="73388"/>
                        <a:pt x="122005" y="73388"/>
                      </a:cubicBezTo>
                      <a:cubicBezTo>
                        <a:pt x="123146" y="73293"/>
                        <a:pt x="124293" y="73293"/>
                        <a:pt x="125434" y="73388"/>
                      </a:cubicBezTo>
                      <a:cubicBezTo>
                        <a:pt x="135433" y="74016"/>
                        <a:pt x="144989" y="77745"/>
                        <a:pt x="152770" y="84056"/>
                      </a:cubicBezTo>
                      <a:cubicBezTo>
                        <a:pt x="154687" y="85655"/>
                        <a:pt x="156471" y="87407"/>
                        <a:pt x="158104" y="89295"/>
                      </a:cubicBezTo>
                      <a:cubicBezTo>
                        <a:pt x="159507" y="90805"/>
                        <a:pt x="160781" y="92430"/>
                        <a:pt x="161914" y="94153"/>
                      </a:cubicBezTo>
                      <a:cubicBezTo>
                        <a:pt x="167600" y="102237"/>
                        <a:pt x="170629" y="111891"/>
                        <a:pt x="170582" y="121775"/>
                      </a:cubicBezTo>
                      <a:cubicBezTo>
                        <a:pt x="170530" y="148551"/>
                        <a:pt x="148782" y="170215"/>
                        <a:pt x="122006" y="170163"/>
                      </a:cubicBezTo>
                      <a:cubicBezTo>
                        <a:pt x="121910" y="170163"/>
                        <a:pt x="121815" y="170163"/>
                        <a:pt x="121719" y="170162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7E9A355-A4DE-4C95-A394-946F60CFE9C9}"/>
                    </a:ext>
                  </a:extLst>
                </p:cNvPr>
                <p:cNvSpPr/>
                <p:nvPr/>
              </p:nvSpPr>
              <p:spPr>
                <a:xfrm>
                  <a:off x="5060823" y="4987480"/>
                  <a:ext cx="99726" cy="102774"/>
                </a:xfrm>
                <a:custGeom>
                  <a:avLst/>
                  <a:gdLst>
                    <a:gd name="connsiteX0" fmla="*/ 99727 w 99726"/>
                    <a:gd name="connsiteY0" fmla="*/ 29758 h 102774"/>
                    <a:gd name="connsiteX1" fmla="*/ 93726 w 99726"/>
                    <a:gd name="connsiteY1" fmla="*/ 102720 h 102774"/>
                    <a:gd name="connsiteX2" fmla="*/ 0 w 99726"/>
                    <a:gd name="connsiteY2" fmla="*/ 44141 h 102774"/>
                    <a:gd name="connsiteX3" fmla="*/ 59436 w 99726"/>
                    <a:gd name="connsiteY3" fmla="*/ -55 h 102774"/>
                    <a:gd name="connsiteX4" fmla="*/ 99727 w 99726"/>
                    <a:gd name="connsiteY4" fmla="*/ 29758 h 10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726" h="102774">
                      <a:moveTo>
                        <a:pt x="99727" y="29758"/>
                      </a:moveTo>
                      <a:lnTo>
                        <a:pt x="93726" y="102720"/>
                      </a:lnTo>
                      <a:cubicBezTo>
                        <a:pt x="54894" y="99365"/>
                        <a:pt x="20031" y="77576"/>
                        <a:pt x="0" y="44141"/>
                      </a:cubicBezTo>
                      <a:lnTo>
                        <a:pt x="59436" y="-55"/>
                      </a:lnTo>
                      <a:cubicBezTo>
                        <a:pt x="66254" y="16620"/>
                        <a:pt x="81787" y="28114"/>
                        <a:pt x="99727" y="2975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D10F7E4-8A2F-4FDA-B8D4-4C4443702A3B}"/>
                    </a:ext>
                  </a:extLst>
                </p:cNvPr>
                <p:cNvSpPr/>
                <p:nvPr/>
              </p:nvSpPr>
              <p:spPr>
                <a:xfrm>
                  <a:off x="5168550" y="4847843"/>
                  <a:ext cx="86677" cy="83534"/>
                </a:xfrm>
                <a:custGeom>
                  <a:avLst/>
                  <a:gdLst>
                    <a:gd name="connsiteX0" fmla="*/ 86677 w 86677"/>
                    <a:gd name="connsiteY0" fmla="*/ 39378 h 83534"/>
                    <a:gd name="connsiteX1" fmla="*/ 27337 w 86677"/>
                    <a:gd name="connsiteY1" fmla="*/ 83479 h 83534"/>
                    <a:gd name="connsiteX2" fmla="*/ 0 w 86677"/>
                    <a:gd name="connsiteY2" fmla="*/ 72811 h 83534"/>
                    <a:gd name="connsiteX3" fmla="*/ 6001 w 86677"/>
                    <a:gd name="connsiteY3" fmla="*/ -55 h 83534"/>
                    <a:gd name="connsiteX4" fmla="*/ 86677 w 86677"/>
                    <a:gd name="connsiteY4" fmla="*/ 39379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677" h="83534">
                      <a:moveTo>
                        <a:pt x="86677" y="39378"/>
                      </a:moveTo>
                      <a:lnTo>
                        <a:pt x="27337" y="83479"/>
                      </a:lnTo>
                      <a:cubicBezTo>
                        <a:pt x="19555" y="77168"/>
                        <a:pt x="10000" y="73439"/>
                        <a:pt x="0" y="72811"/>
                      </a:cubicBezTo>
                      <a:lnTo>
                        <a:pt x="6001" y="-55"/>
                      </a:lnTo>
                      <a:cubicBezTo>
                        <a:pt x="36972" y="2193"/>
                        <a:pt x="65877" y="16322"/>
                        <a:pt x="86677" y="3937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2A87E54-6D64-4C59-918B-17C4AA5B3451}"/>
                    </a:ext>
                  </a:extLst>
                </p:cNvPr>
                <p:cNvSpPr/>
                <p:nvPr/>
              </p:nvSpPr>
              <p:spPr>
                <a:xfrm>
                  <a:off x="5047106" y="4973382"/>
                  <a:ext cx="70485" cy="38957"/>
                </a:xfrm>
                <a:custGeom>
                  <a:avLst/>
                  <a:gdLst>
                    <a:gd name="connsiteX0" fmla="*/ 70485 w 70485"/>
                    <a:gd name="connsiteY0" fmla="*/ 5470 h 38957"/>
                    <a:gd name="connsiteX1" fmla="*/ 4382 w 70485"/>
                    <a:gd name="connsiteY1" fmla="*/ 38902 h 38957"/>
                    <a:gd name="connsiteX2" fmla="*/ 0 w 70485"/>
                    <a:gd name="connsiteY2" fmla="*/ 25186 h 38957"/>
                    <a:gd name="connsiteX3" fmla="*/ 69818 w 70485"/>
                    <a:gd name="connsiteY3" fmla="*/ -55 h 38957"/>
                    <a:gd name="connsiteX4" fmla="*/ 70485 w 70485"/>
                    <a:gd name="connsiteY4" fmla="*/ 5469 h 3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85" h="38957">
                      <a:moveTo>
                        <a:pt x="70485" y="5470"/>
                      </a:moveTo>
                      <a:lnTo>
                        <a:pt x="4382" y="38902"/>
                      </a:lnTo>
                      <a:cubicBezTo>
                        <a:pt x="2593" y="34442"/>
                        <a:pt x="1128" y="29858"/>
                        <a:pt x="0" y="25186"/>
                      </a:cubicBezTo>
                      <a:lnTo>
                        <a:pt x="69818" y="-55"/>
                      </a:lnTo>
                      <a:cubicBezTo>
                        <a:pt x="69941" y="1797"/>
                        <a:pt x="70164" y="3641"/>
                        <a:pt x="70485" y="546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8ED54AE-CE6F-4B40-934B-03E6E0CBF705}"/>
                    </a:ext>
                  </a:extLst>
                </p:cNvPr>
                <p:cNvSpPr/>
                <p:nvPr/>
              </p:nvSpPr>
              <p:spPr>
                <a:xfrm>
                  <a:off x="5201221" y="4903183"/>
                  <a:ext cx="73628" cy="38290"/>
                </a:xfrm>
                <a:custGeom>
                  <a:avLst/>
                  <a:gdLst>
                    <a:gd name="connsiteX0" fmla="*/ 73628 w 73628"/>
                    <a:gd name="connsiteY0" fmla="*/ 12994 h 38290"/>
                    <a:gd name="connsiteX1" fmla="*/ 3810 w 73628"/>
                    <a:gd name="connsiteY1" fmla="*/ 38235 h 38290"/>
                    <a:gd name="connsiteX2" fmla="*/ 0 w 73628"/>
                    <a:gd name="connsiteY2" fmla="*/ 33378 h 38290"/>
                    <a:gd name="connsiteX3" fmla="*/ 66199 w 73628"/>
                    <a:gd name="connsiteY3" fmla="*/ -55 h 38290"/>
                    <a:gd name="connsiteX4" fmla="*/ 73628 w 73628"/>
                    <a:gd name="connsiteY4" fmla="*/ 12994 h 3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28" h="38290">
                      <a:moveTo>
                        <a:pt x="73628" y="12994"/>
                      </a:moveTo>
                      <a:lnTo>
                        <a:pt x="3810" y="38235"/>
                      </a:lnTo>
                      <a:cubicBezTo>
                        <a:pt x="2677" y="36513"/>
                        <a:pt x="1403" y="34889"/>
                        <a:pt x="0" y="33378"/>
                      </a:cubicBezTo>
                      <a:lnTo>
                        <a:pt x="66199" y="-55"/>
                      </a:lnTo>
                      <a:cubicBezTo>
                        <a:pt x="68950" y="4133"/>
                        <a:pt x="71431" y="8491"/>
                        <a:pt x="73628" y="1299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405B3A2-DF51-4978-8E65-AECAABB4E356}"/>
                    </a:ext>
                  </a:extLst>
                </p:cNvPr>
                <p:cNvSpPr/>
                <p:nvPr/>
              </p:nvSpPr>
              <p:spPr>
                <a:xfrm>
                  <a:off x="5166864" y="4881181"/>
                  <a:ext cx="256964" cy="209550"/>
                </a:xfrm>
                <a:custGeom>
                  <a:avLst/>
                  <a:gdLst>
                    <a:gd name="connsiteX0" fmla="*/ 87125 w 256964"/>
                    <a:gd name="connsiteY0" fmla="*/ -55 h 209550"/>
                    <a:gd name="connsiteX1" fmla="*/ 6829 w 256964"/>
                    <a:gd name="connsiteY1" fmla="*/ 104720 h 209550"/>
                    <a:gd name="connsiteX2" fmla="*/ 169707 w 256964"/>
                    <a:gd name="connsiteY2" fmla="*/ 209495 h 209550"/>
                    <a:gd name="connsiteX3" fmla="*/ 250098 w 256964"/>
                    <a:gd name="connsiteY3" fmla="*/ 104720 h 209550"/>
                    <a:gd name="connsiteX4" fmla="*/ 87125 w 256964"/>
                    <a:gd name="connsiteY4" fmla="*/ -55 h 209550"/>
                    <a:gd name="connsiteX5" fmla="*/ 144942 w 256964"/>
                    <a:gd name="connsiteY5" fmla="*/ 146535 h 209550"/>
                    <a:gd name="connsiteX6" fmla="*/ 79981 w 256964"/>
                    <a:gd name="connsiteY6" fmla="*/ 104720 h 209550"/>
                    <a:gd name="connsiteX7" fmla="*/ 111986 w 256964"/>
                    <a:gd name="connsiteY7" fmla="*/ 62905 h 209550"/>
                    <a:gd name="connsiteX8" fmla="*/ 176946 w 256964"/>
                    <a:gd name="connsiteY8" fmla="*/ 104720 h 209550"/>
                    <a:gd name="connsiteX9" fmla="*/ 144942 w 256964"/>
                    <a:gd name="connsiteY9" fmla="*/ 146535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6964" h="209550">
                      <a:moveTo>
                        <a:pt x="87125" y="-55"/>
                      </a:moveTo>
                      <a:cubicBezTo>
                        <a:pt x="20450" y="-55"/>
                        <a:pt x="-16031" y="46903"/>
                        <a:pt x="6829" y="104720"/>
                      </a:cubicBezTo>
                      <a:cubicBezTo>
                        <a:pt x="29690" y="162537"/>
                        <a:pt x="102556" y="209495"/>
                        <a:pt x="169707" y="209495"/>
                      </a:cubicBezTo>
                      <a:cubicBezTo>
                        <a:pt x="236858" y="209495"/>
                        <a:pt x="272958" y="162632"/>
                        <a:pt x="250098" y="104720"/>
                      </a:cubicBezTo>
                      <a:cubicBezTo>
                        <a:pt x="227238" y="46808"/>
                        <a:pt x="154372" y="-55"/>
                        <a:pt x="87125" y="-55"/>
                      </a:cubicBezTo>
                      <a:close/>
                      <a:moveTo>
                        <a:pt x="144942" y="146535"/>
                      </a:moveTo>
                      <a:cubicBezTo>
                        <a:pt x="117148" y="145922"/>
                        <a:pt x="92048" y="129766"/>
                        <a:pt x="79981" y="104720"/>
                      </a:cubicBezTo>
                      <a:cubicBezTo>
                        <a:pt x="70457" y="81669"/>
                        <a:pt x="85220" y="62905"/>
                        <a:pt x="111986" y="62905"/>
                      </a:cubicBezTo>
                      <a:cubicBezTo>
                        <a:pt x="139766" y="63561"/>
                        <a:pt x="164845" y="79704"/>
                        <a:pt x="176946" y="104720"/>
                      </a:cubicBezTo>
                      <a:cubicBezTo>
                        <a:pt x="186185" y="127770"/>
                        <a:pt x="171707" y="146535"/>
                        <a:pt x="144942" y="14653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F2C876B3-E04F-4519-A99C-6468C3B6AE02}"/>
                    </a:ext>
                  </a:extLst>
                </p:cNvPr>
                <p:cNvSpPr/>
                <p:nvPr/>
              </p:nvSpPr>
              <p:spPr>
                <a:xfrm>
                  <a:off x="5166960" y="4881562"/>
                  <a:ext cx="257498" cy="209168"/>
                </a:xfrm>
                <a:custGeom>
                  <a:avLst/>
                  <a:gdLst>
                    <a:gd name="connsiteX0" fmla="*/ 220094 w 257498"/>
                    <a:gd name="connsiteY0" fmla="*/ 58809 h 209168"/>
                    <a:gd name="connsiteX1" fmla="*/ 208283 w 257498"/>
                    <a:gd name="connsiteY1" fmla="*/ 47570 h 209168"/>
                    <a:gd name="connsiteX2" fmla="*/ 190662 w 257498"/>
                    <a:gd name="connsiteY2" fmla="*/ 33949 h 209168"/>
                    <a:gd name="connsiteX3" fmla="*/ 96650 w 257498"/>
                    <a:gd name="connsiteY3" fmla="*/ -55 h 209168"/>
                    <a:gd name="connsiteX4" fmla="*/ 87125 w 257498"/>
                    <a:gd name="connsiteY4" fmla="*/ -55 h 209168"/>
                    <a:gd name="connsiteX5" fmla="*/ 6829 w 257498"/>
                    <a:gd name="connsiteY5" fmla="*/ 104720 h 209168"/>
                    <a:gd name="connsiteX6" fmla="*/ 20450 w 257498"/>
                    <a:gd name="connsiteY6" fmla="*/ 130152 h 209168"/>
                    <a:gd name="connsiteX7" fmla="*/ 29975 w 257498"/>
                    <a:gd name="connsiteY7" fmla="*/ 141963 h 209168"/>
                    <a:gd name="connsiteX8" fmla="*/ 45882 w 257498"/>
                    <a:gd name="connsiteY8" fmla="*/ 158632 h 209168"/>
                    <a:gd name="connsiteX9" fmla="*/ 159420 w 257498"/>
                    <a:gd name="connsiteY9" fmla="*/ 209114 h 209168"/>
                    <a:gd name="connsiteX10" fmla="*/ 170183 w 257498"/>
                    <a:gd name="connsiteY10" fmla="*/ 209114 h 209168"/>
                    <a:gd name="connsiteX11" fmla="*/ 250669 w 257498"/>
                    <a:gd name="connsiteY11" fmla="*/ 104339 h 209168"/>
                    <a:gd name="connsiteX12" fmla="*/ 220094 w 257498"/>
                    <a:gd name="connsiteY12" fmla="*/ 58809 h 209168"/>
                    <a:gd name="connsiteX13" fmla="*/ 144752 w 257498"/>
                    <a:gd name="connsiteY13" fmla="*/ 146154 h 209168"/>
                    <a:gd name="connsiteX14" fmla="*/ 140084 w 257498"/>
                    <a:gd name="connsiteY14" fmla="*/ 146154 h 209168"/>
                    <a:gd name="connsiteX15" fmla="*/ 89697 w 257498"/>
                    <a:gd name="connsiteY15" fmla="*/ 120531 h 209168"/>
                    <a:gd name="connsiteX16" fmla="*/ 84173 w 257498"/>
                    <a:gd name="connsiteY16" fmla="*/ 113102 h 209168"/>
                    <a:gd name="connsiteX17" fmla="*/ 81601 w 257498"/>
                    <a:gd name="connsiteY17" fmla="*/ 108339 h 209168"/>
                    <a:gd name="connsiteX18" fmla="*/ 79886 w 257498"/>
                    <a:gd name="connsiteY18" fmla="*/ 104624 h 209168"/>
                    <a:gd name="connsiteX19" fmla="*/ 111890 w 257498"/>
                    <a:gd name="connsiteY19" fmla="*/ 62810 h 209168"/>
                    <a:gd name="connsiteX20" fmla="*/ 115319 w 257498"/>
                    <a:gd name="connsiteY20" fmla="*/ 62810 h 209168"/>
                    <a:gd name="connsiteX21" fmla="*/ 146276 w 257498"/>
                    <a:gd name="connsiteY21" fmla="*/ 72335 h 209168"/>
                    <a:gd name="connsiteX22" fmla="*/ 153419 w 257498"/>
                    <a:gd name="connsiteY22" fmla="*/ 76907 h 209168"/>
                    <a:gd name="connsiteX23" fmla="*/ 158849 w 257498"/>
                    <a:gd name="connsiteY23" fmla="*/ 81098 h 209168"/>
                    <a:gd name="connsiteX24" fmla="*/ 176946 w 257498"/>
                    <a:gd name="connsiteY24" fmla="*/ 104815 h 209168"/>
                    <a:gd name="connsiteX25" fmla="*/ 144752 w 257498"/>
                    <a:gd name="connsiteY25" fmla="*/ 146154 h 209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7498" h="209168">
                      <a:moveTo>
                        <a:pt x="220094" y="58809"/>
                      </a:moveTo>
                      <a:cubicBezTo>
                        <a:pt x="216379" y="55000"/>
                        <a:pt x="212474" y="51189"/>
                        <a:pt x="208283" y="47570"/>
                      </a:cubicBezTo>
                      <a:cubicBezTo>
                        <a:pt x="202714" y="42649"/>
                        <a:pt x="196828" y="38099"/>
                        <a:pt x="190662" y="33949"/>
                      </a:cubicBezTo>
                      <a:cubicBezTo>
                        <a:pt x="162939" y="14393"/>
                        <a:pt x="130469" y="2649"/>
                        <a:pt x="96650" y="-55"/>
                      </a:cubicBezTo>
                      <a:cubicBezTo>
                        <a:pt x="93316" y="-55"/>
                        <a:pt x="90173" y="-55"/>
                        <a:pt x="87125" y="-55"/>
                      </a:cubicBezTo>
                      <a:cubicBezTo>
                        <a:pt x="20450" y="-55"/>
                        <a:pt x="-16031" y="46808"/>
                        <a:pt x="6829" y="104720"/>
                      </a:cubicBezTo>
                      <a:cubicBezTo>
                        <a:pt x="10363" y="113699"/>
                        <a:pt x="14934" y="122234"/>
                        <a:pt x="20450" y="130152"/>
                      </a:cubicBezTo>
                      <a:cubicBezTo>
                        <a:pt x="23360" y="134296"/>
                        <a:pt x="26542" y="138241"/>
                        <a:pt x="29975" y="141963"/>
                      </a:cubicBezTo>
                      <a:cubicBezTo>
                        <a:pt x="34853" y="147909"/>
                        <a:pt x="40170" y="153481"/>
                        <a:pt x="45882" y="158632"/>
                      </a:cubicBezTo>
                      <a:cubicBezTo>
                        <a:pt x="77182" y="187432"/>
                        <a:pt x="117069" y="205167"/>
                        <a:pt x="159420" y="209114"/>
                      </a:cubicBezTo>
                      <a:cubicBezTo>
                        <a:pt x="163040" y="209114"/>
                        <a:pt x="166659" y="209114"/>
                        <a:pt x="170183" y="209114"/>
                      </a:cubicBezTo>
                      <a:cubicBezTo>
                        <a:pt x="237430" y="209114"/>
                        <a:pt x="273434" y="162156"/>
                        <a:pt x="250669" y="104339"/>
                      </a:cubicBezTo>
                      <a:cubicBezTo>
                        <a:pt x="243484" y="87346"/>
                        <a:pt x="233105" y="71890"/>
                        <a:pt x="220094" y="58809"/>
                      </a:cubicBezTo>
                      <a:close/>
                      <a:moveTo>
                        <a:pt x="144752" y="146154"/>
                      </a:moveTo>
                      <a:lnTo>
                        <a:pt x="140084" y="146154"/>
                      </a:lnTo>
                      <a:cubicBezTo>
                        <a:pt x="120668" y="144240"/>
                        <a:pt x="102682" y="135093"/>
                        <a:pt x="89697" y="120531"/>
                      </a:cubicBezTo>
                      <a:cubicBezTo>
                        <a:pt x="87660" y="118207"/>
                        <a:pt x="85812" y="115722"/>
                        <a:pt x="84173" y="113102"/>
                      </a:cubicBezTo>
                      <a:cubicBezTo>
                        <a:pt x="83222" y="111566"/>
                        <a:pt x="82364" y="109976"/>
                        <a:pt x="81601" y="108339"/>
                      </a:cubicBezTo>
                      <a:cubicBezTo>
                        <a:pt x="80951" y="107139"/>
                        <a:pt x="80379" y="105898"/>
                        <a:pt x="79886" y="104624"/>
                      </a:cubicBezTo>
                      <a:cubicBezTo>
                        <a:pt x="70361" y="81479"/>
                        <a:pt x="85125" y="62810"/>
                        <a:pt x="111890" y="62810"/>
                      </a:cubicBezTo>
                      <a:cubicBezTo>
                        <a:pt x="113031" y="62715"/>
                        <a:pt x="114178" y="62715"/>
                        <a:pt x="115319" y="62810"/>
                      </a:cubicBezTo>
                      <a:cubicBezTo>
                        <a:pt x="126220" y="63635"/>
                        <a:pt x="136797" y="66890"/>
                        <a:pt x="146276" y="72335"/>
                      </a:cubicBezTo>
                      <a:cubicBezTo>
                        <a:pt x="148747" y="73713"/>
                        <a:pt x="151133" y="75240"/>
                        <a:pt x="153419" y="76907"/>
                      </a:cubicBezTo>
                      <a:cubicBezTo>
                        <a:pt x="155331" y="78166"/>
                        <a:pt x="157146" y="79567"/>
                        <a:pt x="158849" y="81098"/>
                      </a:cubicBezTo>
                      <a:cubicBezTo>
                        <a:pt x="166787" y="87348"/>
                        <a:pt x="173014" y="95508"/>
                        <a:pt x="176946" y="104815"/>
                      </a:cubicBezTo>
                      <a:cubicBezTo>
                        <a:pt x="186090" y="127389"/>
                        <a:pt x="171612" y="146154"/>
                        <a:pt x="144752" y="1461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9A420BB-DDFA-4FA0-89E7-69E8025989CF}"/>
                    </a:ext>
                  </a:extLst>
                </p:cNvPr>
                <p:cNvSpPr/>
                <p:nvPr/>
              </p:nvSpPr>
              <p:spPr>
                <a:xfrm>
                  <a:off x="5212556" y="5001767"/>
                  <a:ext cx="113537" cy="88582"/>
                </a:xfrm>
                <a:custGeom>
                  <a:avLst/>
                  <a:gdLst>
                    <a:gd name="connsiteX0" fmla="*/ 94488 w 113537"/>
                    <a:gd name="connsiteY0" fmla="*/ 25662 h 88582"/>
                    <a:gd name="connsiteX1" fmla="*/ 113538 w 113537"/>
                    <a:gd name="connsiteY1" fmla="*/ 88527 h 88582"/>
                    <a:gd name="connsiteX2" fmla="*/ 0 w 113537"/>
                    <a:gd name="connsiteY2" fmla="*/ 38045 h 88582"/>
                    <a:gd name="connsiteX3" fmla="*/ 44387 w 113537"/>
                    <a:gd name="connsiteY3" fmla="*/ -55 h 88582"/>
                    <a:gd name="connsiteX4" fmla="*/ 94488 w 113537"/>
                    <a:gd name="connsiteY4" fmla="*/ 2566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537" h="88582">
                      <a:moveTo>
                        <a:pt x="94488" y="25662"/>
                      </a:moveTo>
                      <a:lnTo>
                        <a:pt x="113538" y="88527"/>
                      </a:lnTo>
                      <a:cubicBezTo>
                        <a:pt x="71187" y="84580"/>
                        <a:pt x="31301" y="66846"/>
                        <a:pt x="0" y="38045"/>
                      </a:cubicBezTo>
                      <a:lnTo>
                        <a:pt x="44387" y="-55"/>
                      </a:lnTo>
                      <a:cubicBezTo>
                        <a:pt x="57285" y="14479"/>
                        <a:pt x="75160" y="23655"/>
                        <a:pt x="94488" y="2566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9D21B40-A19A-4E25-8BD5-F1928ED2723D}"/>
                    </a:ext>
                  </a:extLst>
                </p:cNvPr>
                <p:cNvSpPr/>
                <p:nvPr/>
              </p:nvSpPr>
              <p:spPr>
                <a:xfrm>
                  <a:off x="5263229" y="4881371"/>
                  <a:ext cx="94392" cy="72294"/>
                </a:xfrm>
                <a:custGeom>
                  <a:avLst/>
                  <a:gdLst>
                    <a:gd name="connsiteX0" fmla="*/ 94393 w 94392"/>
                    <a:gd name="connsiteY0" fmla="*/ 34140 h 72294"/>
                    <a:gd name="connsiteX1" fmla="*/ 50006 w 94392"/>
                    <a:gd name="connsiteY1" fmla="*/ 72240 h 72294"/>
                    <a:gd name="connsiteX2" fmla="*/ 19050 w 94392"/>
                    <a:gd name="connsiteY2" fmla="*/ 62715 h 72294"/>
                    <a:gd name="connsiteX3" fmla="*/ 0 w 94392"/>
                    <a:gd name="connsiteY3" fmla="*/ -55 h 72294"/>
                    <a:gd name="connsiteX4" fmla="*/ 94393 w 94392"/>
                    <a:gd name="connsiteY4" fmla="*/ 34140 h 72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92" h="72294">
                      <a:moveTo>
                        <a:pt x="94393" y="34140"/>
                      </a:moveTo>
                      <a:lnTo>
                        <a:pt x="50006" y="72240"/>
                      </a:lnTo>
                      <a:cubicBezTo>
                        <a:pt x="40527" y="66794"/>
                        <a:pt x="29950" y="63540"/>
                        <a:pt x="19050" y="62715"/>
                      </a:cubicBezTo>
                      <a:lnTo>
                        <a:pt x="0" y="-55"/>
                      </a:lnTo>
                      <a:cubicBezTo>
                        <a:pt x="33969" y="2638"/>
                        <a:pt x="66581" y="14452"/>
                        <a:pt x="94393" y="3414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F527397A-E402-4DA0-AF41-680452255C28}"/>
                    </a:ext>
                  </a:extLst>
                </p:cNvPr>
                <p:cNvSpPr/>
                <p:nvPr/>
              </p:nvSpPr>
              <p:spPr>
                <a:xfrm>
                  <a:off x="5186838" y="4989670"/>
                  <a:ext cx="64293" cy="33337"/>
                </a:xfrm>
                <a:custGeom>
                  <a:avLst/>
                  <a:gdLst>
                    <a:gd name="connsiteX0" fmla="*/ 64294 w 64293"/>
                    <a:gd name="connsiteY0" fmla="*/ 4708 h 33337"/>
                    <a:gd name="connsiteX1" fmla="*/ 9525 w 64293"/>
                    <a:gd name="connsiteY1" fmla="*/ 33283 h 33337"/>
                    <a:gd name="connsiteX2" fmla="*/ 0 w 64293"/>
                    <a:gd name="connsiteY2" fmla="*/ 21472 h 33337"/>
                    <a:gd name="connsiteX3" fmla="*/ 61436 w 64293"/>
                    <a:gd name="connsiteY3" fmla="*/ -55 h 33337"/>
                    <a:gd name="connsiteX4" fmla="*/ 64294 w 64293"/>
                    <a:gd name="connsiteY4" fmla="*/ 470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3" h="33337">
                      <a:moveTo>
                        <a:pt x="64294" y="4708"/>
                      </a:moveTo>
                      <a:lnTo>
                        <a:pt x="9525" y="33283"/>
                      </a:lnTo>
                      <a:cubicBezTo>
                        <a:pt x="6092" y="29561"/>
                        <a:pt x="2910" y="25615"/>
                        <a:pt x="0" y="21472"/>
                      </a:cubicBezTo>
                      <a:lnTo>
                        <a:pt x="61436" y="-55"/>
                      </a:lnTo>
                      <a:cubicBezTo>
                        <a:pt x="62292" y="1589"/>
                        <a:pt x="63246" y="3179"/>
                        <a:pt x="64294" y="470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E3F5755-880C-4CA5-9E3A-4877CDF29312}"/>
                    </a:ext>
                  </a:extLst>
                </p:cNvPr>
                <p:cNvSpPr/>
                <p:nvPr/>
              </p:nvSpPr>
              <p:spPr>
                <a:xfrm>
                  <a:off x="5320379" y="4929472"/>
                  <a:ext cx="66675" cy="32766"/>
                </a:xfrm>
                <a:custGeom>
                  <a:avLst/>
                  <a:gdLst>
                    <a:gd name="connsiteX0" fmla="*/ 66675 w 66675"/>
                    <a:gd name="connsiteY0" fmla="*/ 10899 h 32766"/>
                    <a:gd name="connsiteX1" fmla="*/ 5429 w 66675"/>
                    <a:gd name="connsiteY1" fmla="*/ 32711 h 32766"/>
                    <a:gd name="connsiteX2" fmla="*/ 0 w 66675"/>
                    <a:gd name="connsiteY2" fmla="*/ 28520 h 32766"/>
                    <a:gd name="connsiteX3" fmla="*/ 54864 w 66675"/>
                    <a:gd name="connsiteY3" fmla="*/ -55 h 32766"/>
                    <a:gd name="connsiteX4" fmla="*/ 66675 w 66675"/>
                    <a:gd name="connsiteY4" fmla="*/ 10899 h 3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75" h="32766">
                      <a:moveTo>
                        <a:pt x="66675" y="10899"/>
                      </a:moveTo>
                      <a:lnTo>
                        <a:pt x="5429" y="32711"/>
                      </a:lnTo>
                      <a:cubicBezTo>
                        <a:pt x="3727" y="31180"/>
                        <a:pt x="1912" y="29780"/>
                        <a:pt x="0" y="28520"/>
                      </a:cubicBezTo>
                      <a:lnTo>
                        <a:pt x="54864" y="-55"/>
                      </a:lnTo>
                      <a:cubicBezTo>
                        <a:pt x="59055" y="3279"/>
                        <a:pt x="62960" y="7089"/>
                        <a:pt x="66675" y="1089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" name="Graphic 5">
                <a:extLst>
                  <a:ext uri="{FF2B5EF4-FFF2-40B4-BE49-F238E27FC236}">
                    <a16:creationId xmlns:a16="http://schemas.microsoft.com/office/drawing/2014/main" id="{D26009DD-21F4-4FCF-B49D-94C03CECA875}"/>
                  </a:ext>
                </a:extLst>
              </p:cNvPr>
              <p:cNvGrpSpPr/>
              <p:nvPr/>
            </p:nvGrpSpPr>
            <p:grpSpPr>
              <a:xfrm>
                <a:off x="6957441" y="4199572"/>
                <a:ext cx="698468" cy="892016"/>
                <a:chOff x="6957441" y="4199572"/>
                <a:chExt cx="698468" cy="892016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6AC9E48-075B-4166-9B90-8C506D213FB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82D912A5-8F89-4871-A707-F75C5549896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2D22FE5-0B32-4A16-99EB-C055D902D09E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152400"/>
                </a:xfrm>
                <a:custGeom>
                  <a:avLst/>
                  <a:gdLst>
                    <a:gd name="connsiteX0" fmla="*/ 0 w 89534"/>
                    <a:gd name="connsiteY0" fmla="*/ 0 h 152400"/>
                    <a:gd name="connsiteX1" fmla="*/ 3429 w 89534"/>
                    <a:gd name="connsiteY1" fmla="*/ 152400 h 152400"/>
                    <a:gd name="connsiteX2" fmla="*/ 86106 w 89534"/>
                    <a:gd name="connsiteY2" fmla="*/ 152400 h 152400"/>
                    <a:gd name="connsiteX3" fmla="*/ 89535 w 89534"/>
                    <a:gd name="connsiteY3" fmla="*/ 0 h 152400"/>
                    <a:gd name="connsiteX4" fmla="*/ 0 w 89534"/>
                    <a:gd name="connsiteY4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34" h="152400">
                      <a:moveTo>
                        <a:pt x="0" y="0"/>
                      </a:moveTo>
                      <a:lnTo>
                        <a:pt x="3429" y="152400"/>
                      </a:lnTo>
                      <a:lnTo>
                        <a:pt x="86106" y="152400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80B87AE-D5B3-4935-83B7-C46F44913E73}"/>
                    </a:ext>
                  </a:extLst>
                </p:cNvPr>
                <p:cNvSpPr/>
                <p:nvPr/>
              </p:nvSpPr>
              <p:spPr>
                <a:xfrm>
                  <a:off x="6982015" y="4282915"/>
                  <a:ext cx="125444" cy="806291"/>
                </a:xfrm>
                <a:custGeom>
                  <a:avLst/>
                  <a:gdLst>
                    <a:gd name="connsiteX0" fmla="*/ 0 w 125444"/>
                    <a:gd name="connsiteY0" fmla="*/ 806291 h 806291"/>
                    <a:gd name="connsiteX1" fmla="*/ 47625 w 125444"/>
                    <a:gd name="connsiteY1" fmla="*/ 0 h 806291"/>
                    <a:gd name="connsiteX2" fmla="*/ 125444 w 125444"/>
                    <a:gd name="connsiteY2" fmla="*/ 0 h 806291"/>
                    <a:gd name="connsiteX3" fmla="*/ 58769 w 125444"/>
                    <a:gd name="connsiteY3" fmla="*/ 806291 h 806291"/>
                    <a:gd name="connsiteX4" fmla="*/ 0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0" y="806291"/>
                      </a:moveTo>
                      <a:lnTo>
                        <a:pt x="47625" y="0"/>
                      </a:lnTo>
                      <a:lnTo>
                        <a:pt x="125444" y="0"/>
                      </a:lnTo>
                      <a:lnTo>
                        <a:pt x="58769" y="806291"/>
                      </a:lnTo>
                      <a:lnTo>
                        <a:pt x="0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180507B-4B50-4BE7-9A23-B81C773AD29C}"/>
                    </a:ext>
                  </a:extLst>
                </p:cNvPr>
                <p:cNvSpPr/>
                <p:nvPr/>
              </p:nvSpPr>
              <p:spPr>
                <a:xfrm>
                  <a:off x="6982110" y="4281963"/>
                  <a:ext cx="125349" cy="807243"/>
                </a:xfrm>
                <a:custGeom>
                  <a:avLst/>
                  <a:gdLst>
                    <a:gd name="connsiteX0" fmla="*/ 58864 w 125349"/>
                    <a:gd name="connsiteY0" fmla="*/ 807244 h 807243"/>
                    <a:gd name="connsiteX1" fmla="*/ 0 w 125349"/>
                    <a:gd name="connsiteY1" fmla="*/ 807244 h 807243"/>
                    <a:gd name="connsiteX2" fmla="*/ 43244 w 125349"/>
                    <a:gd name="connsiteY2" fmla="*/ 73343 h 807243"/>
                    <a:gd name="connsiteX3" fmla="*/ 47530 w 125349"/>
                    <a:gd name="connsiteY3" fmla="*/ 0 h 807243"/>
                    <a:gd name="connsiteX4" fmla="*/ 125349 w 125349"/>
                    <a:gd name="connsiteY4" fmla="*/ 0 h 807243"/>
                    <a:gd name="connsiteX5" fmla="*/ 119348 w 125349"/>
                    <a:gd name="connsiteY5" fmla="*/ 73343 h 807243"/>
                    <a:gd name="connsiteX6" fmla="*/ 58864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58864" y="807244"/>
                      </a:moveTo>
                      <a:lnTo>
                        <a:pt x="0" y="807244"/>
                      </a:lnTo>
                      <a:lnTo>
                        <a:pt x="43244" y="73343"/>
                      </a:lnTo>
                      <a:lnTo>
                        <a:pt x="47530" y="0"/>
                      </a:lnTo>
                      <a:lnTo>
                        <a:pt x="125349" y="0"/>
                      </a:lnTo>
                      <a:lnTo>
                        <a:pt x="119348" y="73343"/>
                      </a:lnTo>
                      <a:lnTo>
                        <a:pt x="58864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BA3CE06D-B69F-4427-8941-1D9E6776C35E}"/>
                    </a:ext>
                  </a:extLst>
                </p:cNvPr>
                <p:cNvSpPr/>
                <p:nvPr/>
              </p:nvSpPr>
              <p:spPr>
                <a:xfrm>
                  <a:off x="7025354" y="4281963"/>
                  <a:ext cx="82105" cy="76200"/>
                </a:xfrm>
                <a:custGeom>
                  <a:avLst/>
                  <a:gdLst>
                    <a:gd name="connsiteX0" fmla="*/ 82105 w 82105"/>
                    <a:gd name="connsiteY0" fmla="*/ 0 h 76200"/>
                    <a:gd name="connsiteX1" fmla="*/ 76105 w 82105"/>
                    <a:gd name="connsiteY1" fmla="*/ 76200 h 76200"/>
                    <a:gd name="connsiteX2" fmla="*/ 0 w 82105"/>
                    <a:gd name="connsiteY2" fmla="*/ 76200 h 76200"/>
                    <a:gd name="connsiteX3" fmla="*/ 4286 w 82105"/>
                    <a:gd name="connsiteY3" fmla="*/ 0 h 76200"/>
                    <a:gd name="connsiteX4" fmla="*/ 82105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82105" y="0"/>
                      </a:moveTo>
                      <a:lnTo>
                        <a:pt x="76105" y="76200"/>
                      </a:lnTo>
                      <a:lnTo>
                        <a:pt x="0" y="76200"/>
                      </a:lnTo>
                      <a:lnTo>
                        <a:pt x="4286" y="0"/>
                      </a:lnTo>
                      <a:lnTo>
                        <a:pt x="8210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8A79D82-298B-4195-9D6F-DEB4BA6530AF}"/>
                    </a:ext>
                  </a:extLst>
                </p:cNvPr>
                <p:cNvSpPr/>
                <p:nvPr/>
              </p:nvSpPr>
              <p:spPr>
                <a:xfrm>
                  <a:off x="7505890" y="4282915"/>
                  <a:ext cx="125444" cy="806291"/>
                </a:xfrm>
                <a:custGeom>
                  <a:avLst/>
                  <a:gdLst>
                    <a:gd name="connsiteX0" fmla="*/ 66675 w 125444"/>
                    <a:gd name="connsiteY0" fmla="*/ 806291 h 806291"/>
                    <a:gd name="connsiteX1" fmla="*/ 0 w 125444"/>
                    <a:gd name="connsiteY1" fmla="*/ 0 h 806291"/>
                    <a:gd name="connsiteX2" fmla="*/ 77819 w 125444"/>
                    <a:gd name="connsiteY2" fmla="*/ 0 h 806291"/>
                    <a:gd name="connsiteX3" fmla="*/ 125444 w 125444"/>
                    <a:gd name="connsiteY3" fmla="*/ 806291 h 806291"/>
                    <a:gd name="connsiteX4" fmla="*/ 66675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66675" y="806291"/>
                      </a:move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125444" y="806291"/>
                      </a:lnTo>
                      <a:lnTo>
                        <a:pt x="66675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9FC16ED-491F-4BCC-8967-AC156F4CB679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125349" cy="807243"/>
                </a:xfrm>
                <a:custGeom>
                  <a:avLst/>
                  <a:gdLst>
                    <a:gd name="connsiteX0" fmla="*/ 66485 w 125349"/>
                    <a:gd name="connsiteY0" fmla="*/ 807244 h 807243"/>
                    <a:gd name="connsiteX1" fmla="*/ 6001 w 125349"/>
                    <a:gd name="connsiteY1" fmla="*/ 73343 h 807243"/>
                    <a:gd name="connsiteX2" fmla="*/ 0 w 125349"/>
                    <a:gd name="connsiteY2" fmla="*/ 0 h 807243"/>
                    <a:gd name="connsiteX3" fmla="*/ 77819 w 125349"/>
                    <a:gd name="connsiteY3" fmla="*/ 0 h 807243"/>
                    <a:gd name="connsiteX4" fmla="*/ 82106 w 125349"/>
                    <a:gd name="connsiteY4" fmla="*/ 73343 h 807243"/>
                    <a:gd name="connsiteX5" fmla="*/ 125349 w 125349"/>
                    <a:gd name="connsiteY5" fmla="*/ 807244 h 807243"/>
                    <a:gd name="connsiteX6" fmla="*/ 66485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66485" y="807244"/>
                      </a:moveTo>
                      <a:lnTo>
                        <a:pt x="6001" y="73343"/>
                      </a:ln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82106" y="73343"/>
                      </a:lnTo>
                      <a:lnTo>
                        <a:pt x="125349" y="807244"/>
                      </a:lnTo>
                      <a:lnTo>
                        <a:pt x="66485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10006B5E-8985-4A84-B2D6-DEF670152091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82105" cy="76200"/>
                </a:xfrm>
                <a:custGeom>
                  <a:avLst/>
                  <a:gdLst>
                    <a:gd name="connsiteX0" fmla="*/ 0 w 82105"/>
                    <a:gd name="connsiteY0" fmla="*/ 0 h 76200"/>
                    <a:gd name="connsiteX1" fmla="*/ 6001 w 82105"/>
                    <a:gd name="connsiteY1" fmla="*/ 76200 h 76200"/>
                    <a:gd name="connsiteX2" fmla="*/ 82106 w 82105"/>
                    <a:gd name="connsiteY2" fmla="*/ 76200 h 76200"/>
                    <a:gd name="connsiteX3" fmla="*/ 77819 w 82105"/>
                    <a:gd name="connsiteY3" fmla="*/ 0 h 76200"/>
                    <a:gd name="connsiteX4" fmla="*/ 0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0" y="0"/>
                      </a:moveTo>
                      <a:lnTo>
                        <a:pt x="6001" y="76200"/>
                      </a:lnTo>
                      <a:lnTo>
                        <a:pt x="82106" y="76200"/>
                      </a:lnTo>
                      <a:lnTo>
                        <a:pt x="778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AE08A43D-D7FC-4FF4-8386-4D6396A886DD}"/>
                    </a:ext>
                  </a:extLst>
                </p:cNvPr>
                <p:cNvSpPr/>
                <p:nvPr/>
              </p:nvSpPr>
              <p:spPr>
                <a:xfrm rot="10800000">
                  <a:off x="6987920" y="4199572"/>
                  <a:ext cx="637413" cy="111347"/>
                </a:xfrm>
                <a:custGeom>
                  <a:avLst/>
                  <a:gdLst>
                    <a:gd name="connsiteX0" fmla="*/ 0 w 637413"/>
                    <a:gd name="connsiteY0" fmla="*/ 135 h 111347"/>
                    <a:gd name="connsiteX1" fmla="*/ 637413 w 637413"/>
                    <a:gd name="connsiteY1" fmla="*/ 135 h 111347"/>
                    <a:gd name="connsiteX2" fmla="*/ 637413 w 637413"/>
                    <a:gd name="connsiteY2" fmla="*/ 135 h 111347"/>
                    <a:gd name="connsiteX3" fmla="*/ 637413 w 637413"/>
                    <a:gd name="connsiteY3" fmla="*/ 63667 h 111347"/>
                    <a:gd name="connsiteX4" fmla="*/ 589788 w 637413"/>
                    <a:gd name="connsiteY4" fmla="*/ 111292 h 111347"/>
                    <a:gd name="connsiteX5" fmla="*/ 47625 w 637413"/>
                    <a:gd name="connsiteY5" fmla="*/ 111292 h 111347"/>
                    <a:gd name="connsiteX6" fmla="*/ 0 w 637413"/>
                    <a:gd name="connsiteY6" fmla="*/ 63667 h 111347"/>
                    <a:gd name="connsiteX7" fmla="*/ 0 w 637413"/>
                    <a:gd name="connsiteY7" fmla="*/ -55 h 111347"/>
                    <a:gd name="connsiteX8" fmla="*/ 0 w 637413"/>
                    <a:gd name="connsiteY8" fmla="*/ 135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7413" h="111347">
                      <a:moveTo>
                        <a:pt x="0" y="135"/>
                      </a:moveTo>
                      <a:lnTo>
                        <a:pt x="637413" y="135"/>
                      </a:lnTo>
                      <a:lnTo>
                        <a:pt x="637413" y="135"/>
                      </a:lnTo>
                      <a:lnTo>
                        <a:pt x="637413" y="63667"/>
                      </a:lnTo>
                      <a:cubicBezTo>
                        <a:pt x="637413" y="89970"/>
                        <a:pt x="616091" y="111292"/>
                        <a:pt x="589788" y="111292"/>
                      </a:cubicBezTo>
                      <a:lnTo>
                        <a:pt x="47625" y="111292"/>
                      </a:lnTo>
                      <a:cubicBezTo>
                        <a:pt x="21323" y="111292"/>
                        <a:pt x="0" y="89970"/>
                        <a:pt x="0" y="63667"/>
                      </a:cubicBezTo>
                      <a:lnTo>
                        <a:pt x="0" y="-55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ACD93D1-66ED-42B9-81F7-2C26E991EBC6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B07756F-ABF4-4A04-9C82-5C886E6D318E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aphic 5">
                <a:extLst>
                  <a:ext uri="{FF2B5EF4-FFF2-40B4-BE49-F238E27FC236}">
                    <a16:creationId xmlns:a16="http://schemas.microsoft.com/office/drawing/2014/main" id="{5D6313D5-76E6-4544-95E7-6974A99ED3D4}"/>
                  </a:ext>
                </a:extLst>
              </p:cNvPr>
              <p:cNvGrpSpPr/>
              <p:nvPr/>
            </p:nvGrpSpPr>
            <p:grpSpPr>
              <a:xfrm>
                <a:off x="6201173" y="2617033"/>
                <a:ext cx="1335992" cy="2474438"/>
                <a:chOff x="6201173" y="2617033"/>
                <a:chExt cx="1335992" cy="2474438"/>
              </a:xfrm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D3AC124-71D4-4379-9EA5-F46154ED6310}"/>
                    </a:ext>
                  </a:extLst>
                </p:cNvPr>
                <p:cNvSpPr/>
                <p:nvPr/>
              </p:nvSpPr>
              <p:spPr>
                <a:xfrm>
                  <a:off x="6581775" y="3122008"/>
                  <a:ext cx="496157" cy="419509"/>
                </a:xfrm>
                <a:custGeom>
                  <a:avLst/>
                  <a:gdLst>
                    <a:gd name="connsiteX0" fmla="*/ 496157 w 496157"/>
                    <a:gd name="connsiteY0" fmla="*/ 174062 h 419509"/>
                    <a:gd name="connsiteX1" fmla="*/ 488632 w 496157"/>
                    <a:gd name="connsiteY1" fmla="*/ 193112 h 419509"/>
                    <a:gd name="connsiteX2" fmla="*/ 467296 w 496157"/>
                    <a:gd name="connsiteY2" fmla="*/ 242547 h 419509"/>
                    <a:gd name="connsiteX3" fmla="*/ 380333 w 496157"/>
                    <a:gd name="connsiteY3" fmla="*/ 383422 h 419509"/>
                    <a:gd name="connsiteX4" fmla="*/ 350806 w 496157"/>
                    <a:gd name="connsiteY4" fmla="*/ 403996 h 419509"/>
                    <a:gd name="connsiteX5" fmla="*/ 147161 w 496157"/>
                    <a:gd name="connsiteY5" fmla="*/ 419331 h 419509"/>
                    <a:gd name="connsiteX6" fmla="*/ 0 w 496157"/>
                    <a:gd name="connsiteY6" fmla="*/ 414568 h 419509"/>
                    <a:gd name="connsiteX7" fmla="*/ 0 w 496157"/>
                    <a:gd name="connsiteY7" fmla="*/ 354466 h 419509"/>
                    <a:gd name="connsiteX8" fmla="*/ 260890 w 496157"/>
                    <a:gd name="connsiteY8" fmla="*/ 284933 h 419509"/>
                    <a:gd name="connsiteX9" fmla="*/ 479965 w 496157"/>
                    <a:gd name="connsiteY9" fmla="*/ -55 h 419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6157" h="419509">
                      <a:moveTo>
                        <a:pt x="496157" y="174062"/>
                      </a:moveTo>
                      <a:cubicBezTo>
                        <a:pt x="496157" y="174062"/>
                        <a:pt x="493490" y="181301"/>
                        <a:pt x="488632" y="193112"/>
                      </a:cubicBezTo>
                      <a:cubicBezTo>
                        <a:pt x="483775" y="204923"/>
                        <a:pt x="476345" y="222925"/>
                        <a:pt x="467296" y="242547"/>
                      </a:cubicBezTo>
                      <a:cubicBezTo>
                        <a:pt x="445389" y="290172"/>
                        <a:pt x="413576" y="350751"/>
                        <a:pt x="380333" y="383422"/>
                      </a:cubicBezTo>
                      <a:cubicBezTo>
                        <a:pt x="371985" y="392207"/>
                        <a:pt x="361939" y="399207"/>
                        <a:pt x="350806" y="403996"/>
                      </a:cubicBezTo>
                      <a:cubicBezTo>
                        <a:pt x="315373" y="417616"/>
                        <a:pt x="226504" y="420093"/>
                        <a:pt x="147161" y="419331"/>
                      </a:cubicBezTo>
                      <a:cubicBezTo>
                        <a:pt x="67818" y="418569"/>
                        <a:pt x="0" y="414568"/>
                        <a:pt x="0" y="414568"/>
                      </a:cubicBezTo>
                      <a:lnTo>
                        <a:pt x="0" y="354466"/>
                      </a:lnTo>
                      <a:lnTo>
                        <a:pt x="260890" y="284933"/>
                      </a:lnTo>
                      <a:cubicBezTo>
                        <a:pt x="260890" y="284933"/>
                        <a:pt x="398431" y="36712"/>
                        <a:pt x="479965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E486B95-04AC-4C46-A170-883C3E839A29}"/>
                    </a:ext>
                  </a:extLst>
                </p:cNvPr>
                <p:cNvSpPr/>
                <p:nvPr/>
              </p:nvSpPr>
              <p:spPr>
                <a:xfrm>
                  <a:off x="6956307" y="3262407"/>
                  <a:ext cx="114099" cy="243173"/>
                </a:xfrm>
                <a:custGeom>
                  <a:avLst/>
                  <a:gdLst>
                    <a:gd name="connsiteX0" fmla="*/ 114100 w 114099"/>
                    <a:gd name="connsiteY0" fmla="*/ 52809 h 243173"/>
                    <a:gd name="connsiteX1" fmla="*/ 92764 w 114099"/>
                    <a:gd name="connsiteY1" fmla="*/ 102243 h 243173"/>
                    <a:gd name="connsiteX2" fmla="*/ 5800 w 114099"/>
                    <a:gd name="connsiteY2" fmla="*/ 243118 h 243173"/>
                    <a:gd name="connsiteX3" fmla="*/ 97050 w 114099"/>
                    <a:gd name="connsiteY3" fmla="*/ -55 h 24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099" h="243173">
                      <a:moveTo>
                        <a:pt x="114100" y="52809"/>
                      </a:moveTo>
                      <a:cubicBezTo>
                        <a:pt x="109147" y="65191"/>
                        <a:pt x="101813" y="82622"/>
                        <a:pt x="92764" y="102243"/>
                      </a:cubicBezTo>
                      <a:cubicBezTo>
                        <a:pt x="70856" y="149868"/>
                        <a:pt x="39043" y="210447"/>
                        <a:pt x="5800" y="243118"/>
                      </a:cubicBezTo>
                      <a:cubicBezTo>
                        <a:pt x="-28013" y="118531"/>
                        <a:pt x="97050" y="-55"/>
                        <a:pt x="97050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6FAC7E0-F975-4512-864F-C9B2F7B78E92}"/>
                    </a:ext>
                  </a:extLst>
                </p:cNvPr>
                <p:cNvSpPr/>
                <p:nvPr/>
              </p:nvSpPr>
              <p:spPr>
                <a:xfrm>
                  <a:off x="6950297" y="4832031"/>
                  <a:ext cx="86391" cy="190785"/>
                </a:xfrm>
                <a:custGeom>
                  <a:avLst/>
                  <a:gdLst>
                    <a:gd name="connsiteX0" fmla="*/ 86392 w 86391"/>
                    <a:gd name="connsiteY0" fmla="*/ 190786 h 190785"/>
                    <a:gd name="connsiteX1" fmla="*/ 10478 w 86391"/>
                    <a:gd name="connsiteY1" fmla="*/ 180308 h 190785"/>
                    <a:gd name="connsiteX2" fmla="*/ 0 w 86391"/>
                    <a:gd name="connsiteY2" fmla="*/ 0 h 190785"/>
                    <a:gd name="connsiteX3" fmla="*/ 75724 w 86391"/>
                    <a:gd name="connsiteY3" fmla="*/ 10478 h 190785"/>
                    <a:gd name="connsiteX4" fmla="*/ 86392 w 86391"/>
                    <a:gd name="connsiteY4" fmla="*/ 190786 h 1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91" h="190785">
                      <a:moveTo>
                        <a:pt x="86392" y="190786"/>
                      </a:moveTo>
                      <a:lnTo>
                        <a:pt x="10478" y="180308"/>
                      </a:lnTo>
                      <a:lnTo>
                        <a:pt x="0" y="0"/>
                      </a:lnTo>
                      <a:lnTo>
                        <a:pt x="75724" y="10478"/>
                      </a:lnTo>
                      <a:lnTo>
                        <a:pt x="86392" y="190786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9D0E6280-8EC9-40D4-A195-38471679A9F7}"/>
                    </a:ext>
                  </a:extLst>
                </p:cNvPr>
                <p:cNvSpPr/>
                <p:nvPr/>
              </p:nvSpPr>
              <p:spPr>
                <a:xfrm>
                  <a:off x="6950297" y="4832127"/>
                  <a:ext cx="81724" cy="109727"/>
                </a:xfrm>
                <a:custGeom>
                  <a:avLst/>
                  <a:gdLst>
                    <a:gd name="connsiteX0" fmla="*/ 75724 w 81724"/>
                    <a:gd name="connsiteY0" fmla="*/ 10382 h 109727"/>
                    <a:gd name="connsiteX1" fmla="*/ 0 w 81724"/>
                    <a:gd name="connsiteY1" fmla="*/ 0 h 109727"/>
                    <a:gd name="connsiteX2" fmla="*/ 6001 w 81724"/>
                    <a:gd name="connsiteY2" fmla="*/ 103061 h 109727"/>
                    <a:gd name="connsiteX3" fmla="*/ 81724 w 81724"/>
                    <a:gd name="connsiteY3" fmla="*/ 109728 h 109727"/>
                    <a:gd name="connsiteX4" fmla="*/ 75724 w 81724"/>
                    <a:gd name="connsiteY4" fmla="*/ 10382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724" h="109727">
                      <a:moveTo>
                        <a:pt x="75724" y="10382"/>
                      </a:moveTo>
                      <a:lnTo>
                        <a:pt x="0" y="0"/>
                      </a:lnTo>
                      <a:lnTo>
                        <a:pt x="6001" y="103061"/>
                      </a:lnTo>
                      <a:lnTo>
                        <a:pt x="81724" y="109728"/>
                      </a:lnTo>
                      <a:lnTo>
                        <a:pt x="75724" y="10382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76F9799-8E03-4DF6-BFF4-083EC8638A51}"/>
                    </a:ext>
                  </a:extLst>
                </p:cNvPr>
                <p:cNvSpPr/>
                <p:nvPr/>
              </p:nvSpPr>
              <p:spPr>
                <a:xfrm>
                  <a:off x="6776395" y="3821048"/>
                  <a:ext cx="724342" cy="1090707"/>
                </a:xfrm>
                <a:custGeom>
                  <a:avLst/>
                  <a:gdLst>
                    <a:gd name="connsiteX0" fmla="*/ 257245 w 724342"/>
                    <a:gd name="connsiteY0" fmla="*/ 141391 h 1090707"/>
                    <a:gd name="connsiteX1" fmla="*/ 275724 w 724342"/>
                    <a:gd name="connsiteY1" fmla="*/ 25377 h 1090707"/>
                    <a:gd name="connsiteX2" fmla="*/ 700729 w 724342"/>
                    <a:gd name="connsiteY2" fmla="*/ -55 h 1090707"/>
                    <a:gd name="connsiteX3" fmla="*/ 711207 w 724342"/>
                    <a:gd name="connsiteY3" fmla="*/ 305603 h 1090707"/>
                    <a:gd name="connsiteX4" fmla="*/ 216955 w 724342"/>
                    <a:gd name="connsiteY4" fmla="*/ 373706 h 1090707"/>
                    <a:gd name="connsiteX5" fmla="*/ 270104 w 724342"/>
                    <a:gd name="connsiteY5" fmla="*/ 1079985 h 1090707"/>
                    <a:gd name="connsiteX6" fmla="*/ 130372 w 724342"/>
                    <a:gd name="connsiteY6" fmla="*/ 1090653 h 1090707"/>
                    <a:gd name="connsiteX7" fmla="*/ 1118 w 724342"/>
                    <a:gd name="connsiteY7" fmla="*/ 347703 h 1090707"/>
                    <a:gd name="connsiteX8" fmla="*/ 257245 w 724342"/>
                    <a:gd name="connsiteY8" fmla="*/ 141391 h 109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4342" h="1090707">
                      <a:moveTo>
                        <a:pt x="257245" y="141391"/>
                      </a:moveTo>
                      <a:lnTo>
                        <a:pt x="275724" y="25377"/>
                      </a:lnTo>
                      <a:lnTo>
                        <a:pt x="700729" y="-55"/>
                      </a:lnTo>
                      <a:cubicBezTo>
                        <a:pt x="700729" y="-55"/>
                        <a:pt x="745973" y="241309"/>
                        <a:pt x="711207" y="305603"/>
                      </a:cubicBezTo>
                      <a:cubicBezTo>
                        <a:pt x="649199" y="420379"/>
                        <a:pt x="314872" y="362753"/>
                        <a:pt x="216955" y="373706"/>
                      </a:cubicBezTo>
                      <a:cubicBezTo>
                        <a:pt x="275819" y="613260"/>
                        <a:pt x="270104" y="1079985"/>
                        <a:pt x="270104" y="1079985"/>
                      </a:cubicBezTo>
                      <a:lnTo>
                        <a:pt x="130372" y="1090653"/>
                      </a:lnTo>
                      <a:cubicBezTo>
                        <a:pt x="130372" y="1090653"/>
                        <a:pt x="22930" y="587066"/>
                        <a:pt x="1118" y="347703"/>
                      </a:cubicBezTo>
                      <a:cubicBezTo>
                        <a:pt x="-13646" y="186540"/>
                        <a:pt x="120276" y="190540"/>
                        <a:pt x="257245" y="14139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0ED84C8E-1F43-441D-981B-7BB403CD0EA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FF304D3-73B2-466F-8D07-70BCAD5CE7B0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24206" cy="179736"/>
                </a:xfrm>
                <a:custGeom>
                  <a:avLst/>
                  <a:gdLst>
                    <a:gd name="connsiteX0" fmla="*/ 124206 w 124206"/>
                    <a:gd name="connsiteY0" fmla="*/ 174022 h 179736"/>
                    <a:gd name="connsiteX1" fmla="*/ 47815 w 124206"/>
                    <a:gd name="connsiteY1" fmla="*/ 179737 h 179736"/>
                    <a:gd name="connsiteX2" fmla="*/ 0 w 124206"/>
                    <a:gd name="connsiteY2" fmla="*/ 5429 h 179736"/>
                    <a:gd name="connsiteX3" fmla="*/ 76295 w 124206"/>
                    <a:gd name="connsiteY3" fmla="*/ 0 h 179736"/>
                    <a:gd name="connsiteX4" fmla="*/ 124206 w 124206"/>
                    <a:gd name="connsiteY4" fmla="*/ 174022 h 179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06" h="179736">
                      <a:moveTo>
                        <a:pt x="124206" y="174022"/>
                      </a:moveTo>
                      <a:lnTo>
                        <a:pt x="47815" y="179737"/>
                      </a:lnTo>
                      <a:lnTo>
                        <a:pt x="0" y="5429"/>
                      </a:lnTo>
                      <a:lnTo>
                        <a:pt x="76295" y="0"/>
                      </a:lnTo>
                      <a:lnTo>
                        <a:pt x="124206" y="174022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3720939-0318-4C1B-B26E-282BE16B4E26}"/>
                    </a:ext>
                  </a:extLst>
                </p:cNvPr>
                <p:cNvSpPr/>
                <p:nvPr/>
              </p:nvSpPr>
              <p:spPr>
                <a:xfrm>
                  <a:off x="6735386" y="4935151"/>
                  <a:ext cx="39807" cy="40293"/>
                </a:xfrm>
                <a:custGeom>
                  <a:avLst/>
                  <a:gdLst>
                    <a:gd name="connsiteX0" fmla="*/ 39555 w 39807"/>
                    <a:gd name="connsiteY0" fmla="*/ 28461 h 40293"/>
                    <a:gd name="connsiteX1" fmla="*/ 38222 w 39807"/>
                    <a:gd name="connsiteY1" fmla="*/ 28461 h 40293"/>
                    <a:gd name="connsiteX2" fmla="*/ 38222 w 39807"/>
                    <a:gd name="connsiteY2" fmla="*/ 28461 h 40293"/>
                    <a:gd name="connsiteX3" fmla="*/ 25077 w 39807"/>
                    <a:gd name="connsiteY3" fmla="*/ 838 h 40293"/>
                    <a:gd name="connsiteX4" fmla="*/ 17457 w 39807"/>
                    <a:gd name="connsiteY4" fmla="*/ 838 h 40293"/>
                    <a:gd name="connsiteX5" fmla="*/ 12790 w 39807"/>
                    <a:gd name="connsiteY5" fmla="*/ 7792 h 40293"/>
                    <a:gd name="connsiteX6" fmla="*/ 24030 w 39807"/>
                    <a:gd name="connsiteY6" fmla="*/ 23317 h 40293"/>
                    <a:gd name="connsiteX7" fmla="*/ 2694 w 39807"/>
                    <a:gd name="connsiteY7" fmla="*/ 23889 h 40293"/>
                    <a:gd name="connsiteX8" fmla="*/ 27 w 39807"/>
                    <a:gd name="connsiteY8" fmla="*/ 29890 h 40293"/>
                    <a:gd name="connsiteX9" fmla="*/ 4885 w 39807"/>
                    <a:gd name="connsiteY9" fmla="*/ 38843 h 40293"/>
                    <a:gd name="connsiteX10" fmla="*/ 19743 w 39807"/>
                    <a:gd name="connsiteY10" fmla="*/ 38843 h 40293"/>
                    <a:gd name="connsiteX11" fmla="*/ 38793 w 39807"/>
                    <a:gd name="connsiteY11" fmla="*/ 30842 h 40293"/>
                    <a:gd name="connsiteX12" fmla="*/ 39460 w 39807"/>
                    <a:gd name="connsiteY12" fmla="*/ 30842 h 40293"/>
                    <a:gd name="connsiteX13" fmla="*/ 39460 w 39807"/>
                    <a:gd name="connsiteY13" fmla="*/ 30270 h 40293"/>
                    <a:gd name="connsiteX14" fmla="*/ 39555 w 39807"/>
                    <a:gd name="connsiteY14" fmla="*/ 28461 h 40293"/>
                    <a:gd name="connsiteX15" fmla="*/ 16600 w 39807"/>
                    <a:gd name="connsiteY15" fmla="*/ 7124 h 40293"/>
                    <a:gd name="connsiteX16" fmla="*/ 19172 w 39807"/>
                    <a:gd name="connsiteY16" fmla="*/ 3791 h 40293"/>
                    <a:gd name="connsiteX17" fmla="*/ 20029 w 39807"/>
                    <a:gd name="connsiteY17" fmla="*/ 3791 h 40293"/>
                    <a:gd name="connsiteX18" fmla="*/ 24125 w 39807"/>
                    <a:gd name="connsiteY18" fmla="*/ 4267 h 40293"/>
                    <a:gd name="connsiteX19" fmla="*/ 35269 w 39807"/>
                    <a:gd name="connsiteY19" fmla="*/ 25794 h 40293"/>
                    <a:gd name="connsiteX20" fmla="*/ 33554 w 39807"/>
                    <a:gd name="connsiteY20" fmla="*/ 25317 h 40293"/>
                    <a:gd name="connsiteX21" fmla="*/ 16600 w 39807"/>
                    <a:gd name="connsiteY21" fmla="*/ 7124 h 40293"/>
                    <a:gd name="connsiteX22" fmla="*/ 6599 w 39807"/>
                    <a:gd name="connsiteY22" fmla="*/ 35128 h 40293"/>
                    <a:gd name="connsiteX23" fmla="*/ 3646 w 39807"/>
                    <a:gd name="connsiteY23" fmla="*/ 29318 h 40293"/>
                    <a:gd name="connsiteX24" fmla="*/ 4884 w 39807"/>
                    <a:gd name="connsiteY24" fmla="*/ 26365 h 40293"/>
                    <a:gd name="connsiteX25" fmla="*/ 33459 w 39807"/>
                    <a:gd name="connsiteY25" fmla="*/ 28937 h 40293"/>
                    <a:gd name="connsiteX26" fmla="*/ 6599 w 39807"/>
                    <a:gd name="connsiteY26" fmla="*/ 35128 h 4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9807" h="40293">
                      <a:moveTo>
                        <a:pt x="39555" y="28461"/>
                      </a:moveTo>
                      <a:lnTo>
                        <a:pt x="38222" y="28461"/>
                      </a:lnTo>
                      <a:lnTo>
                        <a:pt x="38222" y="28461"/>
                      </a:lnTo>
                      <a:cubicBezTo>
                        <a:pt x="38222" y="27318"/>
                        <a:pt x="34316" y="5886"/>
                        <a:pt x="25077" y="838"/>
                      </a:cubicBezTo>
                      <a:cubicBezTo>
                        <a:pt x="22677" y="-353"/>
                        <a:pt x="19857" y="-353"/>
                        <a:pt x="17457" y="838"/>
                      </a:cubicBezTo>
                      <a:cubicBezTo>
                        <a:pt x="14458" y="1768"/>
                        <a:pt x="12515" y="4664"/>
                        <a:pt x="12790" y="7792"/>
                      </a:cubicBezTo>
                      <a:cubicBezTo>
                        <a:pt x="14637" y="14107"/>
                        <a:pt x="18608" y="19590"/>
                        <a:pt x="24030" y="23317"/>
                      </a:cubicBezTo>
                      <a:cubicBezTo>
                        <a:pt x="17080" y="20939"/>
                        <a:pt x="9506" y="21142"/>
                        <a:pt x="2694" y="23889"/>
                      </a:cubicBezTo>
                      <a:cubicBezTo>
                        <a:pt x="828" y="25294"/>
                        <a:pt x="-180" y="27563"/>
                        <a:pt x="27" y="29890"/>
                      </a:cubicBezTo>
                      <a:cubicBezTo>
                        <a:pt x="-220" y="33562"/>
                        <a:pt x="1671" y="37048"/>
                        <a:pt x="4885" y="38843"/>
                      </a:cubicBezTo>
                      <a:cubicBezTo>
                        <a:pt x="9663" y="40704"/>
                        <a:pt x="14965" y="40704"/>
                        <a:pt x="19743" y="38843"/>
                      </a:cubicBezTo>
                      <a:cubicBezTo>
                        <a:pt x="26365" y="36875"/>
                        <a:pt x="32752" y="34192"/>
                        <a:pt x="38793" y="30842"/>
                      </a:cubicBezTo>
                      <a:lnTo>
                        <a:pt x="39460" y="30842"/>
                      </a:lnTo>
                      <a:cubicBezTo>
                        <a:pt x="39460" y="30842"/>
                        <a:pt x="39460" y="30842"/>
                        <a:pt x="39460" y="30270"/>
                      </a:cubicBezTo>
                      <a:cubicBezTo>
                        <a:pt x="39886" y="29754"/>
                        <a:pt x="39924" y="29019"/>
                        <a:pt x="39555" y="28461"/>
                      </a:cubicBezTo>
                      <a:close/>
                      <a:moveTo>
                        <a:pt x="16600" y="7124"/>
                      </a:moveTo>
                      <a:cubicBezTo>
                        <a:pt x="16600" y="6077"/>
                        <a:pt x="16600" y="4743"/>
                        <a:pt x="19172" y="3791"/>
                      </a:cubicBezTo>
                      <a:lnTo>
                        <a:pt x="20029" y="3791"/>
                      </a:lnTo>
                      <a:cubicBezTo>
                        <a:pt x="21396" y="3320"/>
                        <a:pt x="22903" y="3495"/>
                        <a:pt x="24125" y="4267"/>
                      </a:cubicBezTo>
                      <a:cubicBezTo>
                        <a:pt x="29649" y="7220"/>
                        <a:pt x="33650" y="18840"/>
                        <a:pt x="35269" y="25794"/>
                      </a:cubicBezTo>
                      <a:lnTo>
                        <a:pt x="33554" y="25317"/>
                      </a:lnTo>
                      <a:cubicBezTo>
                        <a:pt x="26029" y="20841"/>
                        <a:pt x="17267" y="12268"/>
                        <a:pt x="16600" y="7124"/>
                      </a:cubicBezTo>
                      <a:close/>
                      <a:moveTo>
                        <a:pt x="6599" y="35128"/>
                      </a:moveTo>
                      <a:cubicBezTo>
                        <a:pt x="4685" y="33825"/>
                        <a:pt x="3570" y="31632"/>
                        <a:pt x="3646" y="29318"/>
                      </a:cubicBezTo>
                      <a:cubicBezTo>
                        <a:pt x="3546" y="28189"/>
                        <a:pt x="4009" y="27084"/>
                        <a:pt x="4884" y="26365"/>
                      </a:cubicBezTo>
                      <a:cubicBezTo>
                        <a:pt x="9266" y="23127"/>
                        <a:pt x="23172" y="25889"/>
                        <a:pt x="33459" y="28937"/>
                      </a:cubicBezTo>
                      <a:cubicBezTo>
                        <a:pt x="20791" y="35223"/>
                        <a:pt x="11075" y="37509"/>
                        <a:pt x="6599" y="3512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1438C04-73AB-4C5A-976E-4945729C8031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02774" cy="105155"/>
                </a:xfrm>
                <a:custGeom>
                  <a:avLst/>
                  <a:gdLst>
                    <a:gd name="connsiteX0" fmla="*/ 76295 w 102774"/>
                    <a:gd name="connsiteY0" fmla="*/ 0 h 105155"/>
                    <a:gd name="connsiteX1" fmla="*/ 0 w 102774"/>
                    <a:gd name="connsiteY1" fmla="*/ 5524 h 105155"/>
                    <a:gd name="connsiteX2" fmla="*/ 27337 w 102774"/>
                    <a:gd name="connsiteY2" fmla="*/ 105156 h 105155"/>
                    <a:gd name="connsiteX3" fmla="*/ 102775 w 102774"/>
                    <a:gd name="connsiteY3" fmla="*/ 95917 h 105155"/>
                    <a:gd name="connsiteX4" fmla="*/ 76295 w 102774"/>
                    <a:gd name="connsiteY4" fmla="*/ 0 h 10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774" h="105155">
                      <a:moveTo>
                        <a:pt x="76295" y="0"/>
                      </a:moveTo>
                      <a:lnTo>
                        <a:pt x="0" y="5524"/>
                      </a:lnTo>
                      <a:lnTo>
                        <a:pt x="27337" y="105156"/>
                      </a:lnTo>
                      <a:lnTo>
                        <a:pt x="102775" y="95917"/>
                      </a:lnTo>
                      <a:lnTo>
                        <a:pt x="7629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C9234FF-4796-44E8-9800-D6388898ED48}"/>
                    </a:ext>
                  </a:extLst>
                </p:cNvPr>
                <p:cNvSpPr/>
                <p:nvPr/>
              </p:nvSpPr>
              <p:spPr>
                <a:xfrm>
                  <a:off x="6452957" y="3871816"/>
                  <a:ext cx="916915" cy="1002410"/>
                </a:xfrm>
                <a:custGeom>
                  <a:avLst/>
                  <a:gdLst>
                    <a:gd name="connsiteX0" fmla="*/ 258548 w 916915"/>
                    <a:gd name="connsiteY0" fmla="*/ 1002356 h 1002410"/>
                    <a:gd name="connsiteX1" fmla="*/ 393041 w 916915"/>
                    <a:gd name="connsiteY1" fmla="*/ 962542 h 1002410"/>
                    <a:gd name="connsiteX2" fmla="*/ 231116 w 916915"/>
                    <a:gd name="connsiteY2" fmla="*/ 352180 h 1002410"/>
                    <a:gd name="connsiteX3" fmla="*/ 255309 w 916915"/>
                    <a:gd name="connsiteY3" fmla="*/ 344655 h 1002410"/>
                    <a:gd name="connsiteX4" fmla="*/ 325318 w 916915"/>
                    <a:gd name="connsiteY4" fmla="*/ 324652 h 1002410"/>
                    <a:gd name="connsiteX5" fmla="*/ 916916 w 916915"/>
                    <a:gd name="connsiteY5" fmla="*/ 168823 h 1002410"/>
                    <a:gd name="connsiteX6" fmla="*/ 735941 w 916915"/>
                    <a:gd name="connsiteY6" fmla="*/ -55 h 1002410"/>
                    <a:gd name="connsiteX7" fmla="*/ 134 w 916915"/>
                    <a:gd name="connsiteY7" fmla="*/ 299792 h 1002410"/>
                    <a:gd name="connsiteX8" fmla="*/ 258548 w 916915"/>
                    <a:gd name="connsiteY8" fmla="*/ 1002356 h 1002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6915" h="1002410">
                      <a:moveTo>
                        <a:pt x="258548" y="1002356"/>
                      </a:moveTo>
                      <a:lnTo>
                        <a:pt x="393041" y="962542"/>
                      </a:lnTo>
                      <a:cubicBezTo>
                        <a:pt x="393041" y="962542"/>
                        <a:pt x="312745" y="509342"/>
                        <a:pt x="231116" y="352180"/>
                      </a:cubicBezTo>
                      <a:cubicBezTo>
                        <a:pt x="237212" y="350179"/>
                        <a:pt x="245308" y="347608"/>
                        <a:pt x="255309" y="344655"/>
                      </a:cubicBezTo>
                      <a:cubicBezTo>
                        <a:pt x="273312" y="339226"/>
                        <a:pt x="297219" y="332463"/>
                        <a:pt x="325318" y="324652"/>
                      </a:cubicBezTo>
                      <a:cubicBezTo>
                        <a:pt x="520771" y="270455"/>
                        <a:pt x="916916" y="168823"/>
                        <a:pt x="916916" y="168823"/>
                      </a:cubicBezTo>
                      <a:lnTo>
                        <a:pt x="735941" y="-55"/>
                      </a:lnTo>
                      <a:cubicBezTo>
                        <a:pt x="735941" y="-55"/>
                        <a:pt x="15089" y="109864"/>
                        <a:pt x="134" y="299792"/>
                      </a:cubicBezTo>
                      <a:cubicBezTo>
                        <a:pt x="-6819" y="391042"/>
                        <a:pt x="258548" y="1002356"/>
                        <a:pt x="258548" y="100235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880EEA-CABF-42B3-B2F8-EDF4CBCD9C89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A387F1-DC74-414A-B238-29557EB73AAB}"/>
                    </a:ext>
                  </a:extLst>
                </p:cNvPr>
                <p:cNvSpPr/>
                <p:nvPr/>
              </p:nvSpPr>
              <p:spPr>
                <a:xfrm>
                  <a:off x="6685981" y="3942177"/>
                  <a:ext cx="566544" cy="274635"/>
                </a:xfrm>
                <a:custGeom>
                  <a:avLst/>
                  <a:gdLst>
                    <a:gd name="connsiteX0" fmla="*/ 22476 w 566544"/>
                    <a:gd name="connsiteY0" fmla="*/ 274580 h 274635"/>
                    <a:gd name="connsiteX1" fmla="*/ 92485 w 566544"/>
                    <a:gd name="connsiteY1" fmla="*/ 254578 h 274635"/>
                    <a:gd name="connsiteX2" fmla="*/ 108963 w 566544"/>
                    <a:gd name="connsiteY2" fmla="*/ 128657 h 274635"/>
                    <a:gd name="connsiteX3" fmla="*/ 331086 w 566544"/>
                    <a:gd name="connsiteY3" fmla="*/ 31978 h 274635"/>
                    <a:gd name="connsiteX4" fmla="*/ 566544 w 566544"/>
                    <a:gd name="connsiteY4" fmla="*/ 3403 h 274635"/>
                    <a:gd name="connsiteX5" fmla="*/ 90294 w 566544"/>
                    <a:gd name="connsiteY5" fmla="*/ 51028 h 274635"/>
                    <a:gd name="connsiteX6" fmla="*/ 22476 w 566544"/>
                    <a:gd name="connsiteY6" fmla="*/ 274580 h 27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6544" h="274635">
                      <a:moveTo>
                        <a:pt x="22476" y="274580"/>
                      </a:moveTo>
                      <a:cubicBezTo>
                        <a:pt x="40479" y="269151"/>
                        <a:pt x="64386" y="262388"/>
                        <a:pt x="92485" y="254578"/>
                      </a:cubicBezTo>
                      <a:cubicBezTo>
                        <a:pt x="86865" y="208477"/>
                        <a:pt x="86770" y="155613"/>
                        <a:pt x="108963" y="128657"/>
                      </a:cubicBezTo>
                      <a:cubicBezTo>
                        <a:pt x="153064" y="74936"/>
                        <a:pt x="266507" y="43409"/>
                        <a:pt x="331086" y="31978"/>
                      </a:cubicBezTo>
                      <a:cubicBezTo>
                        <a:pt x="385093" y="22453"/>
                        <a:pt x="566544" y="3403"/>
                        <a:pt x="566544" y="3403"/>
                      </a:cubicBezTo>
                      <a:cubicBezTo>
                        <a:pt x="566544" y="3403"/>
                        <a:pt x="331086" y="-19171"/>
                        <a:pt x="90294" y="51028"/>
                      </a:cubicBezTo>
                      <a:cubicBezTo>
                        <a:pt x="-28578" y="85890"/>
                        <a:pt x="-5432" y="202190"/>
                        <a:pt x="22476" y="27458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FF67E68-D002-465C-AE9E-43390C953101}"/>
                    </a:ext>
                  </a:extLst>
                </p:cNvPr>
                <p:cNvSpPr/>
                <p:nvPr/>
              </p:nvSpPr>
              <p:spPr>
                <a:xfrm>
                  <a:off x="7004082" y="3093745"/>
                  <a:ext cx="521949" cy="848556"/>
                </a:xfrm>
                <a:custGeom>
                  <a:avLst/>
                  <a:gdLst>
                    <a:gd name="connsiteX0" fmla="*/ 497045 w 521949"/>
                    <a:gd name="connsiteY0" fmla="*/ 848501 h 848556"/>
                    <a:gd name="connsiteX1" fmla="*/ 512762 w 521949"/>
                    <a:gd name="connsiteY1" fmla="*/ 424258 h 848556"/>
                    <a:gd name="connsiteX2" fmla="*/ 490378 w 521949"/>
                    <a:gd name="connsiteY2" fmla="*/ 13350 h 848556"/>
                    <a:gd name="connsiteX3" fmla="*/ 365315 w 521949"/>
                    <a:gd name="connsiteY3" fmla="*/ 967 h 848556"/>
                    <a:gd name="connsiteX4" fmla="*/ 181387 w 521949"/>
                    <a:gd name="connsiteY4" fmla="*/ 4967 h 848556"/>
                    <a:gd name="connsiteX5" fmla="*/ 57562 w 521949"/>
                    <a:gd name="connsiteY5" fmla="*/ 30113 h 848556"/>
                    <a:gd name="connsiteX6" fmla="*/ 21367 w 521949"/>
                    <a:gd name="connsiteY6" fmla="*/ 808782 h 848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1949" h="848556">
                      <a:moveTo>
                        <a:pt x="497045" y="848501"/>
                      </a:moveTo>
                      <a:cubicBezTo>
                        <a:pt x="525620" y="826689"/>
                        <a:pt x="498188" y="623807"/>
                        <a:pt x="512762" y="424258"/>
                      </a:cubicBezTo>
                      <a:cubicBezTo>
                        <a:pt x="534955" y="120410"/>
                        <a:pt x="512762" y="22779"/>
                        <a:pt x="490378" y="13350"/>
                      </a:cubicBezTo>
                      <a:cubicBezTo>
                        <a:pt x="449047" y="6181"/>
                        <a:pt x="407248" y="2043"/>
                        <a:pt x="365315" y="967"/>
                      </a:cubicBezTo>
                      <a:cubicBezTo>
                        <a:pt x="303979" y="-1225"/>
                        <a:pt x="242569" y="110"/>
                        <a:pt x="181387" y="4967"/>
                      </a:cubicBezTo>
                      <a:cubicBezTo>
                        <a:pt x="139518" y="10101"/>
                        <a:pt x="98116" y="18509"/>
                        <a:pt x="57562" y="30113"/>
                      </a:cubicBezTo>
                      <a:cubicBezTo>
                        <a:pt x="57562" y="30113"/>
                        <a:pt x="-42641" y="349201"/>
                        <a:pt x="21367" y="80878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B7DA1ED-D032-400A-A1F4-E8F1164871D6}"/>
                    </a:ext>
                  </a:extLst>
                </p:cNvPr>
                <p:cNvSpPr/>
                <p:nvPr/>
              </p:nvSpPr>
              <p:spPr>
                <a:xfrm>
                  <a:off x="7003547" y="3133438"/>
                  <a:ext cx="522209" cy="808767"/>
                </a:xfrm>
                <a:custGeom>
                  <a:avLst/>
                  <a:gdLst>
                    <a:gd name="connsiteX0" fmla="*/ 521202 w 522209"/>
                    <a:gd name="connsiteY0" fmla="*/ 228164 h 808767"/>
                    <a:gd name="connsiteX1" fmla="*/ 521202 w 522209"/>
                    <a:gd name="connsiteY1" fmla="*/ 228164 h 808767"/>
                    <a:gd name="connsiteX2" fmla="*/ 512916 w 522209"/>
                    <a:gd name="connsiteY2" fmla="*/ 384469 h 808767"/>
                    <a:gd name="connsiteX3" fmla="*/ 497199 w 522209"/>
                    <a:gd name="connsiteY3" fmla="*/ 808713 h 808767"/>
                    <a:gd name="connsiteX4" fmla="*/ 21426 w 522209"/>
                    <a:gd name="connsiteY4" fmla="*/ 768994 h 808767"/>
                    <a:gd name="connsiteX5" fmla="*/ 20949 w 522209"/>
                    <a:gd name="connsiteY5" fmla="*/ 167490 h 808767"/>
                    <a:gd name="connsiteX6" fmla="*/ 169158 w 522209"/>
                    <a:gd name="connsiteY6" fmla="*/ 8041 h 808767"/>
                    <a:gd name="connsiteX7" fmla="*/ 212974 w 522209"/>
                    <a:gd name="connsiteY7" fmla="*/ 30806 h 808767"/>
                    <a:gd name="connsiteX8" fmla="*/ 327274 w 522209"/>
                    <a:gd name="connsiteY8" fmla="*/ -55 h 808767"/>
                    <a:gd name="connsiteX9" fmla="*/ 430239 w 522209"/>
                    <a:gd name="connsiteY9" fmla="*/ 130152 h 808767"/>
                    <a:gd name="connsiteX10" fmla="*/ 436621 w 522209"/>
                    <a:gd name="connsiteY10" fmla="*/ 145106 h 808767"/>
                    <a:gd name="connsiteX11" fmla="*/ 518345 w 522209"/>
                    <a:gd name="connsiteY11" fmla="*/ 70049 h 808767"/>
                    <a:gd name="connsiteX12" fmla="*/ 521202 w 522209"/>
                    <a:gd name="connsiteY12" fmla="*/ 228164 h 80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2209" h="808767">
                      <a:moveTo>
                        <a:pt x="521202" y="228164"/>
                      </a:moveTo>
                      <a:cubicBezTo>
                        <a:pt x="521202" y="228164"/>
                        <a:pt x="521202" y="228164"/>
                        <a:pt x="521202" y="228164"/>
                      </a:cubicBezTo>
                      <a:cubicBezTo>
                        <a:pt x="519964" y="272836"/>
                        <a:pt x="517297" y="324652"/>
                        <a:pt x="512916" y="384469"/>
                      </a:cubicBezTo>
                      <a:cubicBezTo>
                        <a:pt x="498342" y="584018"/>
                        <a:pt x="525584" y="786901"/>
                        <a:pt x="497199" y="808713"/>
                      </a:cubicBezTo>
                      <a:lnTo>
                        <a:pt x="21426" y="768994"/>
                      </a:lnTo>
                      <a:cubicBezTo>
                        <a:pt x="-6981" y="569510"/>
                        <a:pt x="-7142" y="367018"/>
                        <a:pt x="20949" y="167490"/>
                      </a:cubicBezTo>
                      <a:cubicBezTo>
                        <a:pt x="59621" y="107101"/>
                        <a:pt x="134678" y="38236"/>
                        <a:pt x="169158" y="8041"/>
                      </a:cubicBezTo>
                      <a:cubicBezTo>
                        <a:pt x="180604" y="20583"/>
                        <a:pt x="196132" y="28651"/>
                        <a:pt x="212974" y="30806"/>
                      </a:cubicBezTo>
                      <a:cubicBezTo>
                        <a:pt x="250026" y="38045"/>
                        <a:pt x="292317" y="21281"/>
                        <a:pt x="327274" y="-55"/>
                      </a:cubicBezTo>
                      <a:cubicBezTo>
                        <a:pt x="354896" y="27472"/>
                        <a:pt x="407283" y="83194"/>
                        <a:pt x="430239" y="130152"/>
                      </a:cubicBezTo>
                      <a:cubicBezTo>
                        <a:pt x="432635" y="135017"/>
                        <a:pt x="434766" y="140009"/>
                        <a:pt x="436621" y="145106"/>
                      </a:cubicBezTo>
                      <a:cubicBezTo>
                        <a:pt x="451194" y="185873"/>
                        <a:pt x="495675" y="135581"/>
                        <a:pt x="518345" y="70049"/>
                      </a:cubicBezTo>
                      <a:cubicBezTo>
                        <a:pt x="522235" y="122660"/>
                        <a:pt x="523189" y="175447"/>
                        <a:pt x="521202" y="228164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6EBBBF87-AF6D-4D1C-BB74-B68E1DE240AD}"/>
                    </a:ext>
                  </a:extLst>
                </p:cNvPr>
                <p:cNvSpPr/>
                <p:nvPr/>
              </p:nvSpPr>
              <p:spPr>
                <a:xfrm>
                  <a:off x="7181388" y="2888551"/>
                  <a:ext cx="188008" cy="267404"/>
                </a:xfrm>
                <a:custGeom>
                  <a:avLst/>
                  <a:gdLst>
                    <a:gd name="connsiteX0" fmla="*/ 165435 w 188008"/>
                    <a:gd name="connsiteY0" fmla="*/ -55 h 267404"/>
                    <a:gd name="connsiteX1" fmla="*/ 188009 w 188008"/>
                    <a:gd name="connsiteY1" fmla="*/ 206638 h 267404"/>
                    <a:gd name="connsiteX2" fmla="*/ 54659 w 188008"/>
                    <a:gd name="connsiteY2" fmla="*/ 267217 h 267404"/>
                    <a:gd name="connsiteX3" fmla="*/ 4176 w 188008"/>
                    <a:gd name="connsiteY3" fmla="*/ 210067 h 267404"/>
                    <a:gd name="connsiteX4" fmla="*/ 54564 w 188008"/>
                    <a:gd name="connsiteY4" fmla="*/ 98243 h 267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008" h="267404">
                      <a:moveTo>
                        <a:pt x="165435" y="-55"/>
                      </a:moveTo>
                      <a:cubicBezTo>
                        <a:pt x="155052" y="59381"/>
                        <a:pt x="145813" y="167966"/>
                        <a:pt x="188009" y="206638"/>
                      </a:cubicBezTo>
                      <a:cubicBezTo>
                        <a:pt x="153408" y="243794"/>
                        <a:pt x="105405" y="265601"/>
                        <a:pt x="54659" y="267217"/>
                      </a:cubicBezTo>
                      <a:cubicBezTo>
                        <a:pt x="-21541" y="270550"/>
                        <a:pt x="4176" y="210067"/>
                        <a:pt x="4176" y="210067"/>
                      </a:cubicBezTo>
                      <a:cubicBezTo>
                        <a:pt x="69899" y="192922"/>
                        <a:pt x="67041" y="143963"/>
                        <a:pt x="54564" y="98243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B0D139B9-184F-4381-B31D-6C4E1D43996A}"/>
                    </a:ext>
                  </a:extLst>
                </p:cNvPr>
                <p:cNvSpPr/>
                <p:nvPr/>
              </p:nvSpPr>
              <p:spPr>
                <a:xfrm>
                  <a:off x="7235951" y="2928841"/>
                  <a:ext cx="68328" cy="90963"/>
                </a:xfrm>
                <a:custGeom>
                  <a:avLst/>
                  <a:gdLst>
                    <a:gd name="connsiteX0" fmla="*/ 65627 w 68328"/>
                    <a:gd name="connsiteY0" fmla="*/ -55 h 90963"/>
                    <a:gd name="connsiteX1" fmla="*/ 0 w 68328"/>
                    <a:gd name="connsiteY1" fmla="*/ 58429 h 90963"/>
                    <a:gd name="connsiteX2" fmla="*/ 6382 w 68328"/>
                    <a:gd name="connsiteY2" fmla="*/ 90909 h 90963"/>
                    <a:gd name="connsiteX3" fmla="*/ 67723 w 68328"/>
                    <a:gd name="connsiteY3" fmla="*/ 31854 h 90963"/>
                    <a:gd name="connsiteX4" fmla="*/ 65627 w 68328"/>
                    <a:gd name="connsiteY4" fmla="*/ -55 h 9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28" h="90963">
                      <a:moveTo>
                        <a:pt x="65627" y="-55"/>
                      </a:moveTo>
                      <a:lnTo>
                        <a:pt x="0" y="58429"/>
                      </a:lnTo>
                      <a:cubicBezTo>
                        <a:pt x="3076" y="69047"/>
                        <a:pt x="5212" y="79916"/>
                        <a:pt x="6382" y="90909"/>
                      </a:cubicBezTo>
                      <a:cubicBezTo>
                        <a:pt x="31528" y="86813"/>
                        <a:pt x="65532" y="58333"/>
                        <a:pt x="67723" y="31854"/>
                      </a:cubicBezTo>
                      <a:cubicBezTo>
                        <a:pt x="68983" y="21179"/>
                        <a:pt x="68273" y="10363"/>
                        <a:pt x="65627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B80951EA-2097-46B2-B127-96A54A86A97B}"/>
                    </a:ext>
                  </a:extLst>
                </p:cNvPr>
                <p:cNvSpPr/>
                <p:nvPr/>
              </p:nvSpPr>
              <p:spPr>
                <a:xfrm>
                  <a:off x="7120008" y="2710951"/>
                  <a:ext cx="99198" cy="142928"/>
                </a:xfrm>
                <a:custGeom>
                  <a:avLst/>
                  <a:gdLst>
                    <a:gd name="connsiteX0" fmla="*/ 82701 w 99198"/>
                    <a:gd name="connsiteY0" fmla="*/ 23716 h 142928"/>
                    <a:gd name="connsiteX1" fmla="*/ 26313 w 99198"/>
                    <a:gd name="connsiteY1" fmla="*/ 142874 h 142928"/>
                    <a:gd name="connsiteX2" fmla="*/ 15169 w 99198"/>
                    <a:gd name="connsiteY2" fmla="*/ 8857 h 142928"/>
                    <a:gd name="connsiteX3" fmla="*/ 82701 w 99198"/>
                    <a:gd name="connsiteY3" fmla="*/ 23716 h 142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198" h="142928">
                      <a:moveTo>
                        <a:pt x="82701" y="23716"/>
                      </a:moveTo>
                      <a:cubicBezTo>
                        <a:pt x="115563" y="46004"/>
                        <a:pt x="100608" y="83724"/>
                        <a:pt x="26313" y="142874"/>
                      </a:cubicBezTo>
                      <a:cubicBezTo>
                        <a:pt x="-3786" y="104107"/>
                        <a:pt x="-8834" y="27907"/>
                        <a:pt x="15169" y="8857"/>
                      </a:cubicBezTo>
                      <a:cubicBezTo>
                        <a:pt x="39172" y="-10193"/>
                        <a:pt x="54126" y="4380"/>
                        <a:pt x="82701" y="2371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54F09CE-8683-4A44-855A-23A0F8871D9B}"/>
                    </a:ext>
                  </a:extLst>
                </p:cNvPr>
                <p:cNvSpPr/>
                <p:nvPr/>
              </p:nvSpPr>
              <p:spPr>
                <a:xfrm>
                  <a:off x="7114435" y="2680331"/>
                  <a:ext cx="229518" cy="317374"/>
                </a:xfrm>
                <a:custGeom>
                  <a:avLst/>
                  <a:gdLst>
                    <a:gd name="connsiteX0" fmla="*/ 229340 w 229518"/>
                    <a:gd name="connsiteY0" fmla="*/ 115677 h 317374"/>
                    <a:gd name="connsiteX1" fmla="*/ 188001 w 229518"/>
                    <a:gd name="connsiteY1" fmla="*/ 284936 h 317374"/>
                    <a:gd name="connsiteX2" fmla="*/ 8074 w 229518"/>
                    <a:gd name="connsiteY2" fmla="*/ 233120 h 317374"/>
                    <a:gd name="connsiteX3" fmla="*/ 76558 w 229518"/>
                    <a:gd name="connsiteY3" fmla="*/ 8997 h 317374"/>
                    <a:gd name="connsiteX4" fmla="*/ 220494 w 229518"/>
                    <a:gd name="connsiteY4" fmla="*/ 65897 h 317374"/>
                    <a:gd name="connsiteX5" fmla="*/ 229339 w 229518"/>
                    <a:gd name="connsiteY5" fmla="*/ 115677 h 31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9518" h="317374">
                      <a:moveTo>
                        <a:pt x="229340" y="115677"/>
                      </a:moveTo>
                      <a:cubicBezTo>
                        <a:pt x="225815" y="195973"/>
                        <a:pt x="227720" y="243026"/>
                        <a:pt x="188001" y="284936"/>
                      </a:cubicBezTo>
                      <a:cubicBezTo>
                        <a:pt x="128184" y="347897"/>
                        <a:pt x="28553" y="312845"/>
                        <a:pt x="8074" y="233120"/>
                      </a:cubicBezTo>
                      <a:cubicBezTo>
                        <a:pt x="-10214" y="161492"/>
                        <a:pt x="-1451" y="42620"/>
                        <a:pt x="76558" y="8997"/>
                      </a:cubicBezTo>
                      <a:cubicBezTo>
                        <a:pt x="132018" y="-15037"/>
                        <a:pt x="196460" y="10438"/>
                        <a:pt x="220494" y="65897"/>
                      </a:cubicBezTo>
                      <a:cubicBezTo>
                        <a:pt x="227288" y="81573"/>
                        <a:pt x="230317" y="98621"/>
                        <a:pt x="229339" y="115677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41E66AC-23E2-421B-BF13-B79EC3B3E884}"/>
                    </a:ext>
                  </a:extLst>
                </p:cNvPr>
                <p:cNvSpPr/>
                <p:nvPr/>
              </p:nvSpPr>
              <p:spPr>
                <a:xfrm>
                  <a:off x="7209279" y="2808253"/>
                  <a:ext cx="15337" cy="23624"/>
                </a:xfrm>
                <a:custGeom>
                  <a:avLst/>
                  <a:gdLst>
                    <a:gd name="connsiteX0" fmla="*/ 15337 w 15337"/>
                    <a:gd name="connsiteY0" fmla="*/ 11567 h 23624"/>
                    <a:gd name="connsiteX1" fmla="*/ 7813 w 15337"/>
                    <a:gd name="connsiteY1" fmla="*/ 23568 h 23624"/>
                    <a:gd name="connsiteX2" fmla="*/ 2 w 15337"/>
                    <a:gd name="connsiteY2" fmla="*/ 11853 h 23624"/>
                    <a:gd name="connsiteX3" fmla="*/ 7432 w 15337"/>
                    <a:gd name="connsiteY3" fmla="*/ -54 h 23624"/>
                    <a:gd name="connsiteX4" fmla="*/ 15337 w 15337"/>
                    <a:gd name="connsiteY4" fmla="*/ 11567 h 23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7" h="23624">
                      <a:moveTo>
                        <a:pt x="15337" y="11567"/>
                      </a:moveTo>
                      <a:cubicBezTo>
                        <a:pt x="15337" y="18139"/>
                        <a:pt x="12099" y="23473"/>
                        <a:pt x="7813" y="23568"/>
                      </a:cubicBezTo>
                      <a:cubicBezTo>
                        <a:pt x="3526" y="23664"/>
                        <a:pt x="97" y="18425"/>
                        <a:pt x="2" y="11853"/>
                      </a:cubicBezTo>
                      <a:cubicBezTo>
                        <a:pt x="-93" y="5280"/>
                        <a:pt x="3145" y="42"/>
                        <a:pt x="7432" y="-54"/>
                      </a:cubicBezTo>
                      <a:cubicBezTo>
                        <a:pt x="11718" y="-149"/>
                        <a:pt x="14766" y="5185"/>
                        <a:pt x="15337" y="1156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ADD173B-0A7C-4501-BFC1-2A41E155F61A}"/>
                    </a:ext>
                  </a:extLst>
                </p:cNvPr>
                <p:cNvSpPr/>
                <p:nvPr/>
              </p:nvSpPr>
              <p:spPr>
                <a:xfrm>
                  <a:off x="7134984" y="2809588"/>
                  <a:ext cx="15432" cy="23623"/>
                </a:xfrm>
                <a:custGeom>
                  <a:avLst/>
                  <a:gdLst>
                    <a:gd name="connsiteX0" fmla="*/ 15433 w 15432"/>
                    <a:gd name="connsiteY0" fmla="*/ 11661 h 23623"/>
                    <a:gd name="connsiteX1" fmla="*/ 7908 w 15432"/>
                    <a:gd name="connsiteY1" fmla="*/ 23567 h 23623"/>
                    <a:gd name="connsiteX2" fmla="*/ 2 w 15432"/>
                    <a:gd name="connsiteY2" fmla="*/ 11851 h 23623"/>
                    <a:gd name="connsiteX3" fmla="*/ 7527 w 15432"/>
                    <a:gd name="connsiteY3" fmla="*/ -55 h 23623"/>
                    <a:gd name="connsiteX4" fmla="*/ 15433 w 15432"/>
                    <a:gd name="connsiteY4" fmla="*/ 11661 h 2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2" h="23623">
                      <a:moveTo>
                        <a:pt x="15433" y="11661"/>
                      </a:moveTo>
                      <a:cubicBezTo>
                        <a:pt x="15433" y="18138"/>
                        <a:pt x="12194" y="23472"/>
                        <a:pt x="7908" y="23567"/>
                      </a:cubicBezTo>
                      <a:cubicBezTo>
                        <a:pt x="3622" y="23662"/>
                        <a:pt x="97" y="18519"/>
                        <a:pt x="2" y="11851"/>
                      </a:cubicBezTo>
                      <a:cubicBezTo>
                        <a:pt x="-93" y="5184"/>
                        <a:pt x="3241" y="-55"/>
                        <a:pt x="7527" y="-55"/>
                      </a:cubicBezTo>
                      <a:cubicBezTo>
                        <a:pt x="11813" y="-55"/>
                        <a:pt x="15337" y="5470"/>
                        <a:pt x="15433" y="116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197E8C29-01E5-47E0-A3C6-8DAEE603C519}"/>
                    </a:ext>
                  </a:extLst>
                </p:cNvPr>
                <p:cNvSpPr/>
                <p:nvPr/>
              </p:nvSpPr>
              <p:spPr>
                <a:xfrm>
                  <a:off x="7144511" y="2823971"/>
                  <a:ext cx="31241" cy="62906"/>
                </a:xfrm>
                <a:custGeom>
                  <a:avLst/>
                  <a:gdLst>
                    <a:gd name="connsiteX0" fmla="*/ 30194 w 31241"/>
                    <a:gd name="connsiteY0" fmla="*/ -55 h 62906"/>
                    <a:gd name="connsiteX1" fmla="*/ 0 w 31241"/>
                    <a:gd name="connsiteY1" fmla="*/ 56238 h 62906"/>
                    <a:gd name="connsiteX2" fmla="*/ 31242 w 31241"/>
                    <a:gd name="connsiteY2" fmla="*/ 61572 h 6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241" h="62906">
                      <a:moveTo>
                        <a:pt x="30194" y="-55"/>
                      </a:moveTo>
                      <a:cubicBezTo>
                        <a:pt x="22770" y="20010"/>
                        <a:pt x="12609" y="38953"/>
                        <a:pt x="0" y="56238"/>
                      </a:cubicBezTo>
                      <a:cubicBezTo>
                        <a:pt x="9145" y="62469"/>
                        <a:pt x="20548" y="64415"/>
                        <a:pt x="31242" y="61572"/>
                      </a:cubicBezTo>
                      <a:close/>
                    </a:path>
                  </a:pathLst>
                </a:custGeom>
                <a:solidFill>
                  <a:srgbClr val="D5874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B59714B-7A84-443C-AF7D-B19D404CDB44}"/>
                    </a:ext>
                  </a:extLst>
                </p:cNvPr>
                <p:cNvSpPr/>
                <p:nvPr/>
              </p:nvSpPr>
              <p:spPr>
                <a:xfrm>
                  <a:off x="7212699" y="2774810"/>
                  <a:ext cx="35730" cy="21281"/>
                </a:xfrm>
                <a:custGeom>
                  <a:avLst/>
                  <a:gdLst>
                    <a:gd name="connsiteX0" fmla="*/ 31825 w 35730"/>
                    <a:gd name="connsiteY0" fmla="*/ 21198 h 21281"/>
                    <a:gd name="connsiteX1" fmla="*/ 34206 w 35730"/>
                    <a:gd name="connsiteY1" fmla="*/ 20627 h 21281"/>
                    <a:gd name="connsiteX2" fmla="*/ 34968 w 35730"/>
                    <a:gd name="connsiteY2" fmla="*/ 15293 h 21281"/>
                    <a:gd name="connsiteX3" fmla="*/ 3441 w 35730"/>
                    <a:gd name="connsiteY3" fmla="*/ -43 h 21281"/>
                    <a:gd name="connsiteX4" fmla="*/ 5 w 35730"/>
                    <a:gd name="connsiteY4" fmla="*/ 3751 h 21281"/>
                    <a:gd name="connsiteX5" fmla="*/ 12 w 35730"/>
                    <a:gd name="connsiteY5" fmla="*/ 3863 h 21281"/>
                    <a:gd name="connsiteX6" fmla="*/ 12 w 35730"/>
                    <a:gd name="connsiteY6" fmla="*/ 3863 h 21281"/>
                    <a:gd name="connsiteX7" fmla="*/ 4107 w 35730"/>
                    <a:gd name="connsiteY7" fmla="*/ 7292 h 21281"/>
                    <a:gd name="connsiteX8" fmla="*/ 4108 w 35730"/>
                    <a:gd name="connsiteY8" fmla="*/ 7292 h 21281"/>
                    <a:gd name="connsiteX9" fmla="*/ 28873 w 35730"/>
                    <a:gd name="connsiteY9" fmla="*/ 19674 h 21281"/>
                    <a:gd name="connsiteX10" fmla="*/ 31826 w 35730"/>
                    <a:gd name="connsiteY10" fmla="*/ 21198 h 21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730" h="21281">
                      <a:moveTo>
                        <a:pt x="31825" y="21198"/>
                      </a:moveTo>
                      <a:cubicBezTo>
                        <a:pt x="32662" y="21307"/>
                        <a:pt x="33510" y="21104"/>
                        <a:pt x="34206" y="20627"/>
                      </a:cubicBezTo>
                      <a:cubicBezTo>
                        <a:pt x="35890" y="19364"/>
                        <a:pt x="36231" y="16976"/>
                        <a:pt x="34968" y="15293"/>
                      </a:cubicBezTo>
                      <a:cubicBezTo>
                        <a:pt x="27575" y="5362"/>
                        <a:pt x="15817" y="-357"/>
                        <a:pt x="3441" y="-43"/>
                      </a:cubicBezTo>
                      <a:cubicBezTo>
                        <a:pt x="1444" y="56"/>
                        <a:pt x="-94" y="1755"/>
                        <a:pt x="5" y="3751"/>
                      </a:cubicBezTo>
                      <a:cubicBezTo>
                        <a:pt x="6" y="3789"/>
                        <a:pt x="9" y="3826"/>
                        <a:pt x="12" y="3863"/>
                      </a:cubicBezTo>
                      <a:lnTo>
                        <a:pt x="12" y="3863"/>
                      </a:lnTo>
                      <a:cubicBezTo>
                        <a:pt x="260" y="5906"/>
                        <a:pt x="2052" y="7407"/>
                        <a:pt x="4107" y="7292"/>
                      </a:cubicBezTo>
                      <a:lnTo>
                        <a:pt x="4108" y="7292"/>
                      </a:lnTo>
                      <a:cubicBezTo>
                        <a:pt x="13877" y="7184"/>
                        <a:pt x="23098" y="11794"/>
                        <a:pt x="28873" y="19674"/>
                      </a:cubicBezTo>
                      <a:cubicBezTo>
                        <a:pt x="29605" y="20567"/>
                        <a:pt x="30673" y="21119"/>
                        <a:pt x="31826" y="2119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8F2BA9F-71A4-4149-B724-FCADAE9CF982}"/>
                    </a:ext>
                  </a:extLst>
                </p:cNvPr>
                <p:cNvSpPr/>
                <p:nvPr/>
              </p:nvSpPr>
              <p:spPr>
                <a:xfrm>
                  <a:off x="7112435" y="2769262"/>
                  <a:ext cx="31827" cy="27565"/>
                </a:xfrm>
                <a:custGeom>
                  <a:avLst/>
                  <a:gdLst>
                    <a:gd name="connsiteX0" fmla="*/ 3787 w 31827"/>
                    <a:gd name="connsiteY0" fmla="*/ 27508 h 27565"/>
                    <a:gd name="connsiteX1" fmla="*/ 7311 w 31827"/>
                    <a:gd name="connsiteY1" fmla="*/ 25317 h 27565"/>
                    <a:gd name="connsiteX2" fmla="*/ 28552 w 31827"/>
                    <a:gd name="connsiteY2" fmla="*/ 7600 h 27565"/>
                    <a:gd name="connsiteX3" fmla="*/ 31791 w 31827"/>
                    <a:gd name="connsiteY3" fmla="*/ 3219 h 27565"/>
                    <a:gd name="connsiteX4" fmla="*/ 27504 w 31827"/>
                    <a:gd name="connsiteY4" fmla="*/ -20 h 27565"/>
                    <a:gd name="connsiteX5" fmla="*/ 358 w 31827"/>
                    <a:gd name="connsiteY5" fmla="*/ 22078 h 27565"/>
                    <a:gd name="connsiteX6" fmla="*/ 2168 w 31827"/>
                    <a:gd name="connsiteY6" fmla="*/ 27127 h 27565"/>
                    <a:gd name="connsiteX7" fmla="*/ 2168 w 31827"/>
                    <a:gd name="connsiteY7" fmla="*/ 27127 h 27565"/>
                    <a:gd name="connsiteX8" fmla="*/ 3788 w 31827"/>
                    <a:gd name="connsiteY8" fmla="*/ 27507 h 27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27" h="27565">
                      <a:moveTo>
                        <a:pt x="3787" y="27508"/>
                      </a:moveTo>
                      <a:cubicBezTo>
                        <a:pt x="5285" y="27514"/>
                        <a:pt x="6654" y="26662"/>
                        <a:pt x="7311" y="25317"/>
                      </a:cubicBezTo>
                      <a:cubicBezTo>
                        <a:pt x="11111" y="16325"/>
                        <a:pt x="19024" y="9725"/>
                        <a:pt x="28552" y="7600"/>
                      </a:cubicBezTo>
                      <a:cubicBezTo>
                        <a:pt x="30641" y="7259"/>
                        <a:pt x="32077" y="5316"/>
                        <a:pt x="31791" y="3219"/>
                      </a:cubicBezTo>
                      <a:cubicBezTo>
                        <a:pt x="31496" y="1144"/>
                        <a:pt x="29581" y="-302"/>
                        <a:pt x="27504" y="-20"/>
                      </a:cubicBezTo>
                      <a:cubicBezTo>
                        <a:pt x="15407" y="2508"/>
                        <a:pt x="5287" y="10746"/>
                        <a:pt x="358" y="22078"/>
                      </a:cubicBezTo>
                      <a:cubicBezTo>
                        <a:pt x="-526" y="23973"/>
                        <a:pt x="282" y="26225"/>
                        <a:pt x="2168" y="27127"/>
                      </a:cubicBezTo>
                      <a:lnTo>
                        <a:pt x="2168" y="27127"/>
                      </a:lnTo>
                      <a:cubicBezTo>
                        <a:pt x="2662" y="27401"/>
                        <a:pt x="3223" y="27533"/>
                        <a:pt x="3788" y="275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57B120E8-94BF-410E-B58B-4E2C614979E6}"/>
                    </a:ext>
                  </a:extLst>
                </p:cNvPr>
                <p:cNvSpPr/>
                <p:nvPr/>
              </p:nvSpPr>
              <p:spPr>
                <a:xfrm>
                  <a:off x="7287136" y="2712645"/>
                  <a:ext cx="99503" cy="141996"/>
                </a:xfrm>
                <a:custGeom>
                  <a:avLst/>
                  <a:gdLst>
                    <a:gd name="connsiteX0" fmla="*/ 23682 w 99503"/>
                    <a:gd name="connsiteY0" fmla="*/ 12687 h 141996"/>
                    <a:gd name="connsiteX1" fmla="*/ 49305 w 99503"/>
                    <a:gd name="connsiteY1" fmla="*/ 141941 h 141996"/>
                    <a:gd name="connsiteX2" fmla="*/ 92929 w 99503"/>
                    <a:gd name="connsiteY2" fmla="*/ 14592 h 141996"/>
                    <a:gd name="connsiteX3" fmla="*/ 23682 w 99503"/>
                    <a:gd name="connsiteY3" fmla="*/ 12687 h 141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03" h="141996">
                      <a:moveTo>
                        <a:pt x="23682" y="12687"/>
                      </a:moveTo>
                      <a:cubicBezTo>
                        <a:pt x="-13560" y="26213"/>
                        <a:pt x="-8227" y="66503"/>
                        <a:pt x="49305" y="141941"/>
                      </a:cubicBezTo>
                      <a:cubicBezTo>
                        <a:pt x="88166" y="111366"/>
                        <a:pt x="111693" y="38881"/>
                        <a:pt x="92929" y="14592"/>
                      </a:cubicBezTo>
                      <a:cubicBezTo>
                        <a:pt x="74165" y="-9697"/>
                        <a:pt x="56639" y="971"/>
                        <a:pt x="23682" y="126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F44C6F4-7B8C-497D-919B-277DCEC2D6E5}"/>
                    </a:ext>
                  </a:extLst>
                </p:cNvPr>
                <p:cNvSpPr/>
                <p:nvPr/>
              </p:nvSpPr>
              <p:spPr>
                <a:xfrm>
                  <a:off x="7307441" y="2814023"/>
                  <a:ext cx="77245" cy="95914"/>
                </a:xfrm>
                <a:custGeom>
                  <a:avLst/>
                  <a:gdLst>
                    <a:gd name="connsiteX0" fmla="*/ 75862 w 77245"/>
                    <a:gd name="connsiteY0" fmla="*/ 45326 h 95914"/>
                    <a:gd name="connsiteX1" fmla="*/ 40334 w 77245"/>
                    <a:gd name="connsiteY1" fmla="*/ 91617 h 95914"/>
                    <a:gd name="connsiteX2" fmla="*/ 44 w 77245"/>
                    <a:gd name="connsiteY2" fmla="*/ 60185 h 95914"/>
                    <a:gd name="connsiteX3" fmla="*/ 40429 w 77245"/>
                    <a:gd name="connsiteY3" fmla="*/ 177 h 95914"/>
                    <a:gd name="connsiteX4" fmla="*/ 75862 w 77245"/>
                    <a:gd name="connsiteY4" fmla="*/ 45326 h 9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245" h="95914">
                      <a:moveTo>
                        <a:pt x="75862" y="45326"/>
                      </a:moveTo>
                      <a:cubicBezTo>
                        <a:pt x="70631" y="64859"/>
                        <a:pt x="57850" y="81512"/>
                        <a:pt x="40334" y="91617"/>
                      </a:cubicBezTo>
                      <a:cubicBezTo>
                        <a:pt x="16998" y="104762"/>
                        <a:pt x="-1004" y="85426"/>
                        <a:pt x="44" y="60185"/>
                      </a:cubicBezTo>
                      <a:cubicBezTo>
                        <a:pt x="1091" y="37325"/>
                        <a:pt x="14426" y="3035"/>
                        <a:pt x="40429" y="177"/>
                      </a:cubicBezTo>
                      <a:cubicBezTo>
                        <a:pt x="66433" y="-2680"/>
                        <a:pt x="82149" y="21323"/>
                        <a:pt x="75862" y="45326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D1EFD86-B4A3-4724-9E3C-B8946C3DFCEC}"/>
                    </a:ext>
                  </a:extLst>
                </p:cNvPr>
                <p:cNvSpPr/>
                <p:nvPr/>
              </p:nvSpPr>
              <p:spPr>
                <a:xfrm>
                  <a:off x="7183183" y="2898837"/>
                  <a:ext cx="52768" cy="25362"/>
                </a:xfrm>
                <a:custGeom>
                  <a:avLst/>
                  <a:gdLst>
                    <a:gd name="connsiteX0" fmla="*/ 52769 w 52768"/>
                    <a:gd name="connsiteY0" fmla="*/ -55 h 25362"/>
                    <a:gd name="connsiteX1" fmla="*/ 0 w 52768"/>
                    <a:gd name="connsiteY1" fmla="*/ 24996 h 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768" h="25362">
                      <a:moveTo>
                        <a:pt x="52769" y="-55"/>
                      </a:moveTo>
                      <a:cubicBezTo>
                        <a:pt x="41271" y="17533"/>
                        <a:pt x="20896" y="27205"/>
                        <a:pt x="0" y="24996"/>
                      </a:cubicBezTo>
                    </a:path>
                  </a:pathLst>
                </a:custGeom>
                <a:noFill/>
                <a:ln w="5048" cap="rnd">
                  <a:solidFill>
                    <a:srgbClr val="2632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31A58BD-F7D8-4937-AC64-8EE99334BC9C}"/>
                    </a:ext>
                  </a:extLst>
                </p:cNvPr>
                <p:cNvSpPr/>
                <p:nvPr/>
              </p:nvSpPr>
              <p:spPr>
                <a:xfrm>
                  <a:off x="7083659" y="2617033"/>
                  <a:ext cx="329266" cy="181728"/>
                </a:xfrm>
                <a:custGeom>
                  <a:avLst/>
                  <a:gdLst>
                    <a:gd name="connsiteX0" fmla="*/ 145815 w 329266"/>
                    <a:gd name="connsiteY0" fmla="*/ 95535 h 181728"/>
                    <a:gd name="connsiteX1" fmla="*/ 235255 w 329266"/>
                    <a:gd name="connsiteY1" fmla="*/ 181260 h 181728"/>
                    <a:gd name="connsiteX2" fmla="*/ 329267 w 329266"/>
                    <a:gd name="connsiteY2" fmla="*/ 138493 h 181728"/>
                    <a:gd name="connsiteX3" fmla="*/ 310217 w 329266"/>
                    <a:gd name="connsiteY3" fmla="*/ 140017 h 181728"/>
                    <a:gd name="connsiteX4" fmla="*/ 310217 w 329266"/>
                    <a:gd name="connsiteY4" fmla="*/ 63817 h 181728"/>
                    <a:gd name="connsiteX5" fmla="*/ 153150 w 329266"/>
                    <a:gd name="connsiteY5" fmla="*/ 6667 h 181728"/>
                    <a:gd name="connsiteX6" fmla="*/ 44755 w 329266"/>
                    <a:gd name="connsiteY6" fmla="*/ 17145 h 181728"/>
                    <a:gd name="connsiteX7" fmla="*/ 654 w 329266"/>
                    <a:gd name="connsiteY7" fmla="*/ 116205 h 181728"/>
                    <a:gd name="connsiteX8" fmla="*/ 23229 w 329266"/>
                    <a:gd name="connsiteY8" fmla="*/ 63436 h 181728"/>
                    <a:gd name="connsiteX9" fmla="*/ 38754 w 329266"/>
                    <a:gd name="connsiteY9" fmla="*/ 170878 h 181728"/>
                    <a:gd name="connsiteX10" fmla="*/ 145815 w 329266"/>
                    <a:gd name="connsiteY10" fmla="*/ 95535 h 1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9266" h="181728">
                      <a:moveTo>
                        <a:pt x="145815" y="95535"/>
                      </a:moveTo>
                      <a:cubicBezTo>
                        <a:pt x="145815" y="95535"/>
                        <a:pt x="157817" y="175926"/>
                        <a:pt x="235255" y="181260"/>
                      </a:cubicBezTo>
                      <a:cubicBezTo>
                        <a:pt x="312693" y="186594"/>
                        <a:pt x="329267" y="138493"/>
                        <a:pt x="329267" y="138493"/>
                      </a:cubicBezTo>
                      <a:cubicBezTo>
                        <a:pt x="322956" y="139411"/>
                        <a:pt x="316593" y="139920"/>
                        <a:pt x="310217" y="140017"/>
                      </a:cubicBezTo>
                      <a:cubicBezTo>
                        <a:pt x="310217" y="140017"/>
                        <a:pt x="332791" y="101060"/>
                        <a:pt x="310217" y="63817"/>
                      </a:cubicBezTo>
                      <a:cubicBezTo>
                        <a:pt x="287643" y="26574"/>
                        <a:pt x="210395" y="-13240"/>
                        <a:pt x="153150" y="6667"/>
                      </a:cubicBezTo>
                      <a:cubicBezTo>
                        <a:pt x="117137" y="-5100"/>
                        <a:pt x="77847" y="-1302"/>
                        <a:pt x="44755" y="17145"/>
                      </a:cubicBezTo>
                      <a:cubicBezTo>
                        <a:pt x="-8871" y="48291"/>
                        <a:pt x="654" y="116205"/>
                        <a:pt x="654" y="116205"/>
                      </a:cubicBezTo>
                      <a:cubicBezTo>
                        <a:pt x="654" y="116205"/>
                        <a:pt x="-1727" y="74961"/>
                        <a:pt x="23229" y="63436"/>
                      </a:cubicBezTo>
                      <a:cubicBezTo>
                        <a:pt x="23229" y="63436"/>
                        <a:pt x="-7632" y="148304"/>
                        <a:pt x="38754" y="170878"/>
                      </a:cubicBezTo>
                      <a:cubicBezTo>
                        <a:pt x="38659" y="170592"/>
                        <a:pt x="43231" y="87153"/>
                        <a:pt x="145815" y="9553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FFA481A-6E75-41C7-B882-6250035B6C9E}"/>
                    </a:ext>
                  </a:extLst>
                </p:cNvPr>
                <p:cNvSpPr/>
                <p:nvPr/>
              </p:nvSpPr>
              <p:spPr>
                <a:xfrm>
                  <a:off x="6654591" y="3424377"/>
                  <a:ext cx="443152" cy="143210"/>
                </a:xfrm>
                <a:custGeom>
                  <a:avLst/>
                  <a:gdLst>
                    <a:gd name="connsiteX0" fmla="*/ 443153 w 443152"/>
                    <a:gd name="connsiteY0" fmla="*/ 47905 h 143210"/>
                    <a:gd name="connsiteX1" fmla="*/ 151307 w 443152"/>
                    <a:gd name="connsiteY1" fmla="*/ 40095 h 143210"/>
                    <a:gd name="connsiteX2" fmla="*/ 56057 w 443152"/>
                    <a:gd name="connsiteY2" fmla="*/ -5 h 143210"/>
                    <a:gd name="connsiteX3" fmla="*/ 145 w 443152"/>
                    <a:gd name="connsiteY3" fmla="*/ 70861 h 143210"/>
                    <a:gd name="connsiteX4" fmla="*/ 115493 w 443152"/>
                    <a:gd name="connsiteY4" fmla="*/ 120105 h 143210"/>
                    <a:gd name="connsiteX5" fmla="*/ 151021 w 443152"/>
                    <a:gd name="connsiteY5" fmla="*/ 106865 h 143210"/>
                    <a:gd name="connsiteX6" fmla="*/ 432961 w 443152"/>
                    <a:gd name="connsiteY6" fmla="*/ 143155 h 143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3152" h="143210">
                      <a:moveTo>
                        <a:pt x="443153" y="47905"/>
                      </a:moveTo>
                      <a:cubicBezTo>
                        <a:pt x="443153" y="47905"/>
                        <a:pt x="166928" y="41619"/>
                        <a:pt x="151307" y="40095"/>
                      </a:cubicBezTo>
                      <a:cubicBezTo>
                        <a:pt x="135686" y="38571"/>
                        <a:pt x="70249" y="1995"/>
                        <a:pt x="56057" y="-5"/>
                      </a:cubicBezTo>
                      <a:cubicBezTo>
                        <a:pt x="41865" y="-2006"/>
                        <a:pt x="4812" y="57145"/>
                        <a:pt x="145" y="70861"/>
                      </a:cubicBezTo>
                      <a:cubicBezTo>
                        <a:pt x="-4522" y="84577"/>
                        <a:pt x="104920" y="121724"/>
                        <a:pt x="115493" y="120105"/>
                      </a:cubicBezTo>
                      <a:cubicBezTo>
                        <a:pt x="127733" y="116844"/>
                        <a:pt x="139631" y="112410"/>
                        <a:pt x="151021" y="106865"/>
                      </a:cubicBezTo>
                      <a:lnTo>
                        <a:pt x="432961" y="143155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C8118CBF-A2BD-4866-AEF3-70474D0B6230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CDE8920-49FD-4EE5-AA32-7F3314364D9C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C0EC373D-D4D8-4943-B182-B10F4E9A51F6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428625" cy="38100"/>
                </a:xfrm>
                <a:custGeom>
                  <a:avLst/>
                  <a:gdLst>
                    <a:gd name="connsiteX0" fmla="*/ 0 w 428625"/>
                    <a:gd name="connsiteY0" fmla="*/ -55 h 38100"/>
                    <a:gd name="connsiteX1" fmla="*/ 0 w 428625"/>
                    <a:gd name="connsiteY1" fmla="*/ 25186 h 38100"/>
                    <a:gd name="connsiteX2" fmla="*/ 20479 w 428625"/>
                    <a:gd name="connsiteY2" fmla="*/ 38045 h 38100"/>
                    <a:gd name="connsiteX3" fmla="*/ 408622 w 428625"/>
                    <a:gd name="connsiteY3" fmla="*/ 38045 h 38100"/>
                    <a:gd name="connsiteX4" fmla="*/ 428625 w 428625"/>
                    <a:gd name="connsiteY4" fmla="*/ 25186 h 38100"/>
                    <a:gd name="connsiteX5" fmla="*/ 428625 w 428625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8625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408622" y="38045"/>
                      </a:lnTo>
                      <a:cubicBezTo>
                        <a:pt x="416243" y="38045"/>
                        <a:pt x="428625" y="32711"/>
                        <a:pt x="428625" y="25186"/>
                      </a:cubicBezTo>
                      <a:lnTo>
                        <a:pt x="428625" y="-5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D5996A2-6B62-4577-91DB-3B8F1371385F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0BF85D53-A641-4D7E-9F56-5BF8E34B3989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195FF037-7329-489B-83C6-16FB639340F5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78158" cy="352496"/>
                </a:xfrm>
                <a:custGeom>
                  <a:avLst/>
                  <a:gdLst>
                    <a:gd name="connsiteX0" fmla="*/ 459 w 478158"/>
                    <a:gd name="connsiteY0" fmla="*/ 14399 h 352496"/>
                    <a:gd name="connsiteX1" fmla="*/ 70563 w 478158"/>
                    <a:gd name="connsiteY1" fmla="*/ 333391 h 352496"/>
                    <a:gd name="connsiteX2" fmla="*/ 93328 w 478158"/>
                    <a:gd name="connsiteY2" fmla="*/ 352441 h 352496"/>
                    <a:gd name="connsiteX3" fmla="*/ 462993 w 478158"/>
                    <a:gd name="connsiteY3" fmla="*/ 352441 h 352496"/>
                    <a:gd name="connsiteX4" fmla="*/ 478090 w 478158"/>
                    <a:gd name="connsiteY4" fmla="*/ 334337 h 352496"/>
                    <a:gd name="connsiteX5" fmla="*/ 477471 w 478158"/>
                    <a:gd name="connsiteY5" fmla="*/ 331105 h 352496"/>
                    <a:gd name="connsiteX6" fmla="*/ 407462 w 478158"/>
                    <a:gd name="connsiteY6" fmla="*/ 15637 h 352496"/>
                    <a:gd name="connsiteX7" fmla="*/ 384697 w 478158"/>
                    <a:gd name="connsiteY7" fmla="*/ 16 h 352496"/>
                    <a:gd name="connsiteX8" fmla="*/ 14937 w 478158"/>
                    <a:gd name="connsiteY8" fmla="*/ 16 h 352496"/>
                    <a:gd name="connsiteX9" fmla="*/ 459 w 478158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8158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62993" y="352441"/>
                      </a:lnTo>
                      <a:cubicBezTo>
                        <a:pt x="472161" y="351611"/>
                        <a:pt x="478920" y="343505"/>
                        <a:pt x="478090" y="334337"/>
                      </a:cubicBezTo>
                      <a:cubicBezTo>
                        <a:pt x="477991" y="333242"/>
                        <a:pt x="477783" y="332159"/>
                        <a:pt x="477471" y="331105"/>
                      </a:cubicBezTo>
                      <a:lnTo>
                        <a:pt x="407462" y="15637"/>
                      </a:lnTo>
                      <a:cubicBezTo>
                        <a:pt x="404523" y="5702"/>
                        <a:pt x="395025" y="-815"/>
                        <a:pt x="384697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4209057-0B78-4C9B-BC73-78E10AAD41DF}"/>
                    </a:ext>
                  </a:extLst>
                </p:cNvPr>
                <p:cNvSpPr/>
                <p:nvPr/>
              </p:nvSpPr>
              <p:spPr>
                <a:xfrm>
                  <a:off x="6384948" y="3338988"/>
                  <a:ext cx="66890" cy="85725"/>
                </a:xfrm>
                <a:custGeom>
                  <a:avLst/>
                  <a:gdLst>
                    <a:gd name="connsiteX0" fmla="*/ 41855 w 66890"/>
                    <a:gd name="connsiteY0" fmla="*/ 85670 h 85725"/>
                    <a:gd name="connsiteX1" fmla="*/ 1088 w 66890"/>
                    <a:gd name="connsiteY1" fmla="*/ 42998 h 85725"/>
                    <a:gd name="connsiteX2" fmla="*/ 25377 w 66890"/>
                    <a:gd name="connsiteY2" fmla="*/ -55 h 85725"/>
                    <a:gd name="connsiteX3" fmla="*/ 34902 w 66890"/>
                    <a:gd name="connsiteY3" fmla="*/ 1850 h 85725"/>
                    <a:gd name="connsiteX4" fmla="*/ 65287 w 66890"/>
                    <a:gd name="connsiteY4" fmla="*/ 40807 h 85725"/>
                    <a:gd name="connsiteX5" fmla="*/ 65763 w 66890"/>
                    <a:gd name="connsiteY5" fmla="*/ 42712 h 85725"/>
                    <a:gd name="connsiteX6" fmla="*/ 41855 w 66890"/>
                    <a:gd name="connsiteY6" fmla="*/ 85670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890" h="85725">
                      <a:moveTo>
                        <a:pt x="41855" y="85670"/>
                      </a:moveTo>
                      <a:cubicBezTo>
                        <a:pt x="24043" y="85670"/>
                        <a:pt x="5755" y="66620"/>
                        <a:pt x="1088" y="42998"/>
                      </a:cubicBezTo>
                      <a:cubicBezTo>
                        <a:pt x="-3579" y="19376"/>
                        <a:pt x="7184" y="-55"/>
                        <a:pt x="25377" y="-55"/>
                      </a:cubicBezTo>
                      <a:cubicBezTo>
                        <a:pt x="28639" y="14"/>
                        <a:pt x="31864" y="659"/>
                        <a:pt x="34902" y="1850"/>
                      </a:cubicBezTo>
                      <a:cubicBezTo>
                        <a:pt x="38251" y="18932"/>
                        <a:pt x="49534" y="33399"/>
                        <a:pt x="65287" y="40807"/>
                      </a:cubicBezTo>
                      <a:cubicBezTo>
                        <a:pt x="65490" y="41430"/>
                        <a:pt x="65649" y="42067"/>
                        <a:pt x="65763" y="42712"/>
                      </a:cubicBezTo>
                      <a:cubicBezTo>
                        <a:pt x="70525" y="66620"/>
                        <a:pt x="59762" y="85670"/>
                        <a:pt x="41855" y="856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549A655C-5D1F-4B41-99D3-2136DD403625}"/>
                    </a:ext>
                  </a:extLst>
                </p:cNvPr>
                <p:cNvSpPr/>
                <p:nvPr/>
              </p:nvSpPr>
              <p:spPr>
                <a:xfrm>
                  <a:off x="7344407" y="3203542"/>
                  <a:ext cx="181381" cy="292530"/>
                </a:xfrm>
                <a:custGeom>
                  <a:avLst/>
                  <a:gdLst>
                    <a:gd name="connsiteX0" fmla="*/ 180342 w 181381"/>
                    <a:gd name="connsiteY0" fmla="*/ 158060 h 292530"/>
                    <a:gd name="connsiteX1" fmla="*/ 180342 w 181381"/>
                    <a:gd name="connsiteY1" fmla="*/ 158060 h 292530"/>
                    <a:gd name="connsiteX2" fmla="*/ 24608 w 181381"/>
                    <a:gd name="connsiteY2" fmla="*/ 292363 h 292530"/>
                    <a:gd name="connsiteX3" fmla="*/ 89474 w 181381"/>
                    <a:gd name="connsiteY3" fmla="*/ 60048 h 292530"/>
                    <a:gd name="connsiteX4" fmla="*/ 95855 w 181381"/>
                    <a:gd name="connsiteY4" fmla="*/ 75002 h 292530"/>
                    <a:gd name="connsiteX5" fmla="*/ 177580 w 181381"/>
                    <a:gd name="connsiteY5" fmla="*/ -55 h 292530"/>
                    <a:gd name="connsiteX6" fmla="*/ 180342 w 181381"/>
                    <a:gd name="connsiteY6" fmla="*/ 158060 h 2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1381" h="292530">
                      <a:moveTo>
                        <a:pt x="180342" y="158060"/>
                      </a:moveTo>
                      <a:cubicBezTo>
                        <a:pt x="180342" y="158060"/>
                        <a:pt x="180342" y="158060"/>
                        <a:pt x="180342" y="158060"/>
                      </a:cubicBezTo>
                      <a:cubicBezTo>
                        <a:pt x="139289" y="224735"/>
                        <a:pt x="81854" y="295696"/>
                        <a:pt x="24608" y="292363"/>
                      </a:cubicBezTo>
                      <a:cubicBezTo>
                        <a:pt x="-35304" y="288838"/>
                        <a:pt x="25085" y="166537"/>
                        <a:pt x="89474" y="60048"/>
                      </a:cubicBezTo>
                      <a:cubicBezTo>
                        <a:pt x="91870" y="64913"/>
                        <a:pt x="94001" y="69905"/>
                        <a:pt x="95855" y="75002"/>
                      </a:cubicBezTo>
                      <a:cubicBezTo>
                        <a:pt x="110429" y="115769"/>
                        <a:pt x="154910" y="65477"/>
                        <a:pt x="177580" y="-55"/>
                      </a:cubicBezTo>
                      <a:cubicBezTo>
                        <a:pt x="181439" y="52558"/>
                        <a:pt x="182361" y="105345"/>
                        <a:pt x="180342" y="15806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6AA5C28E-D73A-4B9F-8AB4-B453C18BCBA7}"/>
                    </a:ext>
                  </a:extLst>
                </p:cNvPr>
                <p:cNvSpPr/>
                <p:nvPr/>
              </p:nvSpPr>
              <p:spPr>
                <a:xfrm>
                  <a:off x="7031164" y="3107149"/>
                  <a:ext cx="506001" cy="488915"/>
                </a:xfrm>
                <a:custGeom>
                  <a:avLst/>
                  <a:gdLst>
                    <a:gd name="connsiteX0" fmla="*/ 463296 w 506001"/>
                    <a:gd name="connsiteY0" fmla="*/ -55 h 488915"/>
                    <a:gd name="connsiteX1" fmla="*/ 279559 w 506001"/>
                    <a:gd name="connsiteY1" fmla="*/ 472766 h 488915"/>
                    <a:gd name="connsiteX2" fmla="*/ 0 w 506001"/>
                    <a:gd name="connsiteY2" fmla="*/ 466765 h 488915"/>
                    <a:gd name="connsiteX3" fmla="*/ 12573 w 506001"/>
                    <a:gd name="connsiteY3" fmla="*/ 348560 h 488915"/>
                    <a:gd name="connsiteX4" fmla="*/ 204788 w 506001"/>
                    <a:gd name="connsiteY4" fmla="*/ 351322 h 488915"/>
                    <a:gd name="connsiteX5" fmla="*/ 356140 w 506001"/>
                    <a:gd name="connsiteY5" fmla="*/ 103196 h 488915"/>
                    <a:gd name="connsiteX6" fmla="*/ 463296 w 506001"/>
                    <a:gd name="connsiteY6" fmla="*/ -55 h 488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6001" h="488915">
                      <a:moveTo>
                        <a:pt x="463296" y="-55"/>
                      </a:moveTo>
                      <a:cubicBezTo>
                        <a:pt x="604552" y="50809"/>
                        <a:pt x="356616" y="433333"/>
                        <a:pt x="279559" y="472766"/>
                      </a:cubicBezTo>
                      <a:cubicBezTo>
                        <a:pt x="202502" y="512200"/>
                        <a:pt x="0" y="466765"/>
                        <a:pt x="0" y="466765"/>
                      </a:cubicBezTo>
                      <a:lnTo>
                        <a:pt x="12573" y="348560"/>
                      </a:lnTo>
                      <a:cubicBezTo>
                        <a:pt x="12573" y="348560"/>
                        <a:pt x="172879" y="359418"/>
                        <a:pt x="204788" y="351322"/>
                      </a:cubicBezTo>
                      <a:cubicBezTo>
                        <a:pt x="236696" y="343226"/>
                        <a:pt x="312515" y="179872"/>
                        <a:pt x="356140" y="103196"/>
                      </a:cubicBezTo>
                      <a:cubicBezTo>
                        <a:pt x="380350" y="58547"/>
                        <a:pt x="417780" y="22481"/>
                        <a:pt x="463296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821EB856-AB21-43D1-BA06-9EBD05766EE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B423F2C-F67F-433D-8483-7AC20AF7BC17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52596A5E-2468-4E42-8836-0E3C915AE067}"/>
                    </a:ext>
                  </a:extLst>
                </p:cNvPr>
                <p:cNvSpPr/>
                <p:nvPr/>
              </p:nvSpPr>
              <p:spPr>
                <a:xfrm>
                  <a:off x="6673698" y="4929981"/>
                  <a:ext cx="216490" cy="128747"/>
                </a:xfrm>
                <a:custGeom>
                  <a:avLst/>
                  <a:gdLst>
                    <a:gd name="connsiteX0" fmla="*/ 104101 w 216490"/>
                    <a:gd name="connsiteY0" fmla="*/ 23249 h 128747"/>
                    <a:gd name="connsiteX1" fmla="*/ 186778 w 216490"/>
                    <a:gd name="connsiteY1" fmla="*/ 199 h 128747"/>
                    <a:gd name="connsiteX2" fmla="*/ 193636 w 216490"/>
                    <a:gd name="connsiteY2" fmla="*/ 3627 h 128747"/>
                    <a:gd name="connsiteX3" fmla="*/ 193636 w 216490"/>
                    <a:gd name="connsiteY3" fmla="*/ 3628 h 128747"/>
                    <a:gd name="connsiteX4" fmla="*/ 216019 w 216490"/>
                    <a:gd name="connsiteY4" fmla="*/ 68017 h 128747"/>
                    <a:gd name="connsiteX5" fmla="*/ 206494 w 216490"/>
                    <a:gd name="connsiteY5" fmla="*/ 84685 h 128747"/>
                    <a:gd name="connsiteX6" fmla="*/ 126770 w 216490"/>
                    <a:gd name="connsiteY6" fmla="*/ 104307 h 128747"/>
                    <a:gd name="connsiteX7" fmla="*/ 28853 w 216490"/>
                    <a:gd name="connsiteY7" fmla="*/ 128405 h 128747"/>
                    <a:gd name="connsiteX8" fmla="*/ 7422 w 216490"/>
                    <a:gd name="connsiteY8" fmla="*/ 96115 h 128747"/>
                    <a:gd name="connsiteX9" fmla="*/ 92290 w 216490"/>
                    <a:gd name="connsiteY9" fmla="*/ 30964 h 128747"/>
                    <a:gd name="connsiteX10" fmla="*/ 104101 w 216490"/>
                    <a:gd name="connsiteY10" fmla="*/ 23249 h 12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490" h="128747">
                      <a:moveTo>
                        <a:pt x="104101" y="23249"/>
                      </a:moveTo>
                      <a:lnTo>
                        <a:pt x="186778" y="199"/>
                      </a:lnTo>
                      <a:cubicBezTo>
                        <a:pt x="189614" y="-689"/>
                        <a:pt x="192644" y="826"/>
                        <a:pt x="193636" y="3627"/>
                      </a:cubicBezTo>
                      <a:lnTo>
                        <a:pt x="193636" y="3628"/>
                      </a:lnTo>
                      <a:lnTo>
                        <a:pt x="216019" y="68017"/>
                      </a:lnTo>
                      <a:cubicBezTo>
                        <a:pt x="217965" y="75246"/>
                        <a:pt x="213711" y="82691"/>
                        <a:pt x="206494" y="84685"/>
                      </a:cubicBezTo>
                      <a:cubicBezTo>
                        <a:pt x="177443" y="92210"/>
                        <a:pt x="163251" y="94210"/>
                        <a:pt x="126770" y="104307"/>
                      </a:cubicBezTo>
                      <a:cubicBezTo>
                        <a:pt x="104386" y="110498"/>
                        <a:pt x="60762" y="124786"/>
                        <a:pt x="28853" y="128405"/>
                      </a:cubicBezTo>
                      <a:cubicBezTo>
                        <a:pt x="-3056" y="132025"/>
                        <a:pt x="-5723" y="100401"/>
                        <a:pt x="7422" y="96115"/>
                      </a:cubicBezTo>
                      <a:cubicBezTo>
                        <a:pt x="38664" y="85638"/>
                        <a:pt x="76097" y="53062"/>
                        <a:pt x="92290" y="30964"/>
                      </a:cubicBezTo>
                      <a:cubicBezTo>
                        <a:pt x="95254" y="27145"/>
                        <a:pt x="99412" y="24428"/>
                        <a:pt x="104101" y="232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CF9BBA2-A6D9-4C96-921B-06CA3ACB3F97}"/>
                    </a:ext>
                  </a:extLst>
                </p:cNvPr>
                <p:cNvSpPr/>
                <p:nvPr/>
              </p:nvSpPr>
              <p:spPr>
                <a:xfrm>
                  <a:off x="6910834" y="4980537"/>
                  <a:ext cx="42415" cy="37550"/>
                </a:xfrm>
                <a:custGeom>
                  <a:avLst/>
                  <a:gdLst>
                    <a:gd name="connsiteX0" fmla="*/ 42415 w 42415"/>
                    <a:gd name="connsiteY0" fmla="*/ 31938 h 37550"/>
                    <a:gd name="connsiteX1" fmla="*/ 42415 w 42415"/>
                    <a:gd name="connsiteY1" fmla="*/ 31938 h 37550"/>
                    <a:gd name="connsiteX2" fmla="*/ 32890 w 42415"/>
                    <a:gd name="connsiteY2" fmla="*/ 2125 h 37550"/>
                    <a:gd name="connsiteX3" fmla="*/ 24318 w 42415"/>
                    <a:gd name="connsiteY3" fmla="*/ 125 h 37550"/>
                    <a:gd name="connsiteX4" fmla="*/ 17841 w 42415"/>
                    <a:gd name="connsiteY4" fmla="*/ 5840 h 37550"/>
                    <a:gd name="connsiteX5" fmla="*/ 25366 w 42415"/>
                    <a:gd name="connsiteY5" fmla="*/ 23366 h 37550"/>
                    <a:gd name="connsiteX6" fmla="*/ 4220 w 42415"/>
                    <a:gd name="connsiteY6" fmla="*/ 19460 h 37550"/>
                    <a:gd name="connsiteX7" fmla="*/ 315 w 42415"/>
                    <a:gd name="connsiteY7" fmla="*/ 24794 h 37550"/>
                    <a:gd name="connsiteX8" fmla="*/ 3172 w 42415"/>
                    <a:gd name="connsiteY8" fmla="*/ 34319 h 37550"/>
                    <a:gd name="connsiteX9" fmla="*/ 17650 w 42415"/>
                    <a:gd name="connsiteY9" fmla="*/ 37177 h 37550"/>
                    <a:gd name="connsiteX10" fmla="*/ 37653 w 42415"/>
                    <a:gd name="connsiteY10" fmla="*/ 33176 h 37550"/>
                    <a:gd name="connsiteX11" fmla="*/ 38320 w 42415"/>
                    <a:gd name="connsiteY11" fmla="*/ 33176 h 37550"/>
                    <a:gd name="connsiteX12" fmla="*/ 38320 w 42415"/>
                    <a:gd name="connsiteY12" fmla="*/ 32605 h 37550"/>
                    <a:gd name="connsiteX13" fmla="*/ 40225 w 42415"/>
                    <a:gd name="connsiteY13" fmla="*/ 31938 h 37550"/>
                    <a:gd name="connsiteX14" fmla="*/ 41844 w 42415"/>
                    <a:gd name="connsiteY14" fmla="*/ 31938 h 37550"/>
                    <a:gd name="connsiteX15" fmla="*/ 21365 w 42415"/>
                    <a:gd name="connsiteY15" fmla="*/ 6221 h 37550"/>
                    <a:gd name="connsiteX16" fmla="*/ 24508 w 42415"/>
                    <a:gd name="connsiteY16" fmla="*/ 3363 h 37550"/>
                    <a:gd name="connsiteX17" fmla="*/ 25366 w 42415"/>
                    <a:gd name="connsiteY17" fmla="*/ 3363 h 37550"/>
                    <a:gd name="connsiteX18" fmla="*/ 29271 w 42415"/>
                    <a:gd name="connsiteY18" fmla="*/ 4792 h 37550"/>
                    <a:gd name="connsiteX19" fmla="*/ 35748 w 42415"/>
                    <a:gd name="connsiteY19" fmla="*/ 28128 h 37550"/>
                    <a:gd name="connsiteX20" fmla="*/ 34224 w 42415"/>
                    <a:gd name="connsiteY20" fmla="*/ 27271 h 37550"/>
                    <a:gd name="connsiteX21" fmla="*/ 21365 w 42415"/>
                    <a:gd name="connsiteY21" fmla="*/ 6221 h 37550"/>
                    <a:gd name="connsiteX22" fmla="*/ 5744 w 42415"/>
                    <a:gd name="connsiteY22" fmla="*/ 31462 h 37550"/>
                    <a:gd name="connsiteX23" fmla="*/ 4315 w 42415"/>
                    <a:gd name="connsiteY23" fmla="*/ 25271 h 37550"/>
                    <a:gd name="connsiteX24" fmla="*/ 6220 w 42415"/>
                    <a:gd name="connsiteY24" fmla="*/ 22699 h 37550"/>
                    <a:gd name="connsiteX25" fmla="*/ 33366 w 42415"/>
                    <a:gd name="connsiteY25" fmla="*/ 31081 h 37550"/>
                    <a:gd name="connsiteX26" fmla="*/ 5744 w 42415"/>
                    <a:gd name="connsiteY26" fmla="*/ 31843 h 37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415" h="37550">
                      <a:moveTo>
                        <a:pt x="42415" y="31938"/>
                      </a:moveTo>
                      <a:lnTo>
                        <a:pt x="42415" y="31938"/>
                      </a:lnTo>
                      <a:cubicBezTo>
                        <a:pt x="42415" y="30605"/>
                        <a:pt x="41082" y="8983"/>
                        <a:pt x="32890" y="2125"/>
                      </a:cubicBezTo>
                      <a:cubicBezTo>
                        <a:pt x="30433" y="299"/>
                        <a:pt x="27329" y="-425"/>
                        <a:pt x="24318" y="125"/>
                      </a:cubicBezTo>
                      <a:cubicBezTo>
                        <a:pt x="21147" y="421"/>
                        <a:pt x="18530" y="2731"/>
                        <a:pt x="17841" y="5840"/>
                      </a:cubicBezTo>
                      <a:cubicBezTo>
                        <a:pt x="18181" y="12392"/>
                        <a:pt x="20849" y="18607"/>
                        <a:pt x="25366" y="23366"/>
                      </a:cubicBezTo>
                      <a:cubicBezTo>
                        <a:pt x="18993" y="19626"/>
                        <a:pt x="11509" y="18244"/>
                        <a:pt x="4220" y="19460"/>
                      </a:cubicBezTo>
                      <a:cubicBezTo>
                        <a:pt x="2114" y="20480"/>
                        <a:pt x="650" y="22478"/>
                        <a:pt x="315" y="24794"/>
                      </a:cubicBezTo>
                      <a:cubicBezTo>
                        <a:pt x="-597" y="28254"/>
                        <a:pt x="507" y="31933"/>
                        <a:pt x="3172" y="34319"/>
                      </a:cubicBezTo>
                      <a:cubicBezTo>
                        <a:pt x="7469" y="37056"/>
                        <a:pt x="12637" y="38076"/>
                        <a:pt x="17650" y="37177"/>
                      </a:cubicBezTo>
                      <a:cubicBezTo>
                        <a:pt x="24450" y="36617"/>
                        <a:pt x="31161" y="35275"/>
                        <a:pt x="37653" y="33176"/>
                      </a:cubicBezTo>
                      <a:cubicBezTo>
                        <a:pt x="37863" y="33278"/>
                        <a:pt x="38109" y="33278"/>
                        <a:pt x="38320" y="33176"/>
                      </a:cubicBezTo>
                      <a:lnTo>
                        <a:pt x="38320" y="32605"/>
                      </a:lnTo>
                      <a:cubicBezTo>
                        <a:pt x="38320" y="32605"/>
                        <a:pt x="40129" y="32605"/>
                        <a:pt x="40225" y="31938"/>
                      </a:cubicBezTo>
                      <a:cubicBezTo>
                        <a:pt x="40320" y="31271"/>
                        <a:pt x="41844" y="31938"/>
                        <a:pt x="41844" y="31938"/>
                      </a:cubicBezTo>
                      <a:close/>
                      <a:moveTo>
                        <a:pt x="21365" y="6221"/>
                      </a:moveTo>
                      <a:cubicBezTo>
                        <a:pt x="21365" y="5173"/>
                        <a:pt x="22032" y="3839"/>
                        <a:pt x="24508" y="3363"/>
                      </a:cubicBezTo>
                      <a:lnTo>
                        <a:pt x="25366" y="3363"/>
                      </a:lnTo>
                      <a:cubicBezTo>
                        <a:pt x="26816" y="3230"/>
                        <a:pt x="28249" y="3754"/>
                        <a:pt x="29271" y="4792"/>
                      </a:cubicBezTo>
                      <a:cubicBezTo>
                        <a:pt x="34129" y="8792"/>
                        <a:pt x="35462" y="20889"/>
                        <a:pt x="35748" y="28128"/>
                      </a:cubicBezTo>
                      <a:lnTo>
                        <a:pt x="34224" y="27271"/>
                      </a:lnTo>
                      <a:cubicBezTo>
                        <a:pt x="27593" y="21987"/>
                        <a:pt x="23039" y="14533"/>
                        <a:pt x="21365" y="6221"/>
                      </a:cubicBezTo>
                      <a:close/>
                      <a:moveTo>
                        <a:pt x="5744" y="31462"/>
                      </a:moveTo>
                      <a:cubicBezTo>
                        <a:pt x="4252" y="29772"/>
                        <a:pt x="3714" y="27443"/>
                        <a:pt x="4315" y="25271"/>
                      </a:cubicBezTo>
                      <a:cubicBezTo>
                        <a:pt x="4434" y="24130"/>
                        <a:pt x="5164" y="23145"/>
                        <a:pt x="6220" y="22699"/>
                      </a:cubicBezTo>
                      <a:cubicBezTo>
                        <a:pt x="11078" y="20413"/>
                        <a:pt x="24127" y="26032"/>
                        <a:pt x="33366" y="31081"/>
                      </a:cubicBezTo>
                      <a:cubicBezTo>
                        <a:pt x="19650" y="34796"/>
                        <a:pt x="9554" y="34796"/>
                        <a:pt x="5744" y="3184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61B0D69-B6A8-4C65-B5BE-4EC4D7F88869}"/>
                    </a:ext>
                  </a:extLst>
                </p:cNvPr>
                <p:cNvSpPr/>
                <p:nvPr/>
              </p:nvSpPr>
              <p:spPr>
                <a:xfrm>
                  <a:off x="6835410" y="4997911"/>
                  <a:ext cx="219793" cy="93560"/>
                </a:xfrm>
                <a:custGeom>
                  <a:avLst/>
                  <a:gdLst>
                    <a:gd name="connsiteX0" fmla="*/ 119649 w 219793"/>
                    <a:gd name="connsiteY0" fmla="*/ 5325 h 93560"/>
                    <a:gd name="connsiteX1" fmla="*/ 205374 w 219793"/>
                    <a:gd name="connsiteY1" fmla="*/ -9 h 93560"/>
                    <a:gd name="connsiteX2" fmla="*/ 211355 w 219793"/>
                    <a:gd name="connsiteY2" fmla="*/ 4587 h 93560"/>
                    <a:gd name="connsiteX3" fmla="*/ 211375 w 219793"/>
                    <a:gd name="connsiteY3" fmla="*/ 4753 h 93560"/>
                    <a:gd name="connsiteX4" fmla="*/ 211375 w 219793"/>
                    <a:gd name="connsiteY4" fmla="*/ 4753 h 93560"/>
                    <a:gd name="connsiteX5" fmla="*/ 219757 w 219793"/>
                    <a:gd name="connsiteY5" fmla="*/ 72381 h 93560"/>
                    <a:gd name="connsiteX6" fmla="*/ 207435 w 219793"/>
                    <a:gd name="connsiteY6" fmla="*/ 86658 h 93560"/>
                    <a:gd name="connsiteX7" fmla="*/ 207279 w 219793"/>
                    <a:gd name="connsiteY7" fmla="*/ 86668 h 93560"/>
                    <a:gd name="connsiteX8" fmla="*/ 125269 w 219793"/>
                    <a:gd name="connsiteY8" fmla="*/ 89335 h 93560"/>
                    <a:gd name="connsiteX9" fmla="*/ 24494 w 219793"/>
                    <a:gd name="connsiteY9" fmla="*/ 92478 h 93560"/>
                    <a:gd name="connsiteX10" fmla="*/ 10302 w 219793"/>
                    <a:gd name="connsiteY10" fmla="*/ 56379 h 93560"/>
                    <a:gd name="connsiteX11" fmla="*/ 106790 w 219793"/>
                    <a:gd name="connsiteY11" fmla="*/ 10373 h 93560"/>
                    <a:gd name="connsiteX12" fmla="*/ 119649 w 219793"/>
                    <a:gd name="connsiteY12" fmla="*/ 5325 h 9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793" h="93560">
                      <a:moveTo>
                        <a:pt x="119649" y="5325"/>
                      </a:moveTo>
                      <a:lnTo>
                        <a:pt x="205374" y="-9"/>
                      </a:lnTo>
                      <a:cubicBezTo>
                        <a:pt x="208295" y="-392"/>
                        <a:pt x="210973" y="1666"/>
                        <a:pt x="211355" y="4587"/>
                      </a:cubicBezTo>
                      <a:cubicBezTo>
                        <a:pt x="211363" y="4642"/>
                        <a:pt x="211369" y="4698"/>
                        <a:pt x="211375" y="4753"/>
                      </a:cubicBezTo>
                      <a:lnTo>
                        <a:pt x="211375" y="4753"/>
                      </a:lnTo>
                      <a:lnTo>
                        <a:pt x="219757" y="72381"/>
                      </a:lnTo>
                      <a:cubicBezTo>
                        <a:pt x="220297" y="79725"/>
                        <a:pt x="214780" y="86118"/>
                        <a:pt x="207435" y="86658"/>
                      </a:cubicBezTo>
                      <a:cubicBezTo>
                        <a:pt x="207383" y="86661"/>
                        <a:pt x="207331" y="86665"/>
                        <a:pt x="207279" y="86668"/>
                      </a:cubicBezTo>
                      <a:cubicBezTo>
                        <a:pt x="177370" y="88097"/>
                        <a:pt x="162988" y="87240"/>
                        <a:pt x="125269" y="89335"/>
                      </a:cubicBezTo>
                      <a:cubicBezTo>
                        <a:pt x="102123" y="90669"/>
                        <a:pt x="56498" y="95622"/>
                        <a:pt x="24494" y="92478"/>
                      </a:cubicBezTo>
                      <a:cubicBezTo>
                        <a:pt x="-7510" y="89335"/>
                        <a:pt x="-3509" y="57903"/>
                        <a:pt x="10302" y="56379"/>
                      </a:cubicBezTo>
                      <a:cubicBezTo>
                        <a:pt x="42973" y="52664"/>
                        <a:pt x="86502" y="28661"/>
                        <a:pt x="106790" y="10373"/>
                      </a:cubicBezTo>
                      <a:cubicBezTo>
                        <a:pt x="110398" y="7311"/>
                        <a:pt x="114921" y="5535"/>
                        <a:pt x="119649" y="53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aphic 5">
                <a:extLst>
                  <a:ext uri="{FF2B5EF4-FFF2-40B4-BE49-F238E27FC236}">
                    <a16:creationId xmlns:a16="http://schemas.microsoft.com/office/drawing/2014/main" id="{517A59A5-D3E5-4693-92CF-48424CAC4818}"/>
                  </a:ext>
                </a:extLst>
              </p:cNvPr>
              <p:cNvGrpSpPr/>
              <p:nvPr/>
            </p:nvGrpSpPr>
            <p:grpSpPr>
              <a:xfrm>
                <a:off x="5921406" y="3563682"/>
                <a:ext cx="1362075" cy="1527905"/>
                <a:chOff x="5921406" y="3563682"/>
                <a:chExt cx="1362075" cy="1527905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7666094E-2532-4834-86CD-CD05C14D8CE8}"/>
                    </a:ext>
                  </a:extLst>
                </p:cNvPr>
                <p:cNvSpPr/>
                <p:nvPr/>
              </p:nvSpPr>
              <p:spPr>
                <a:xfrm>
                  <a:off x="6563772" y="3631882"/>
                  <a:ext cx="77438" cy="1459706"/>
                </a:xfrm>
                <a:custGeom>
                  <a:avLst/>
                  <a:gdLst>
                    <a:gd name="connsiteX0" fmla="*/ 9525 w 77438"/>
                    <a:gd name="connsiteY0" fmla="*/ 1459706 h 1459706"/>
                    <a:gd name="connsiteX1" fmla="*/ 67818 w 77438"/>
                    <a:gd name="connsiteY1" fmla="*/ 1459706 h 1459706"/>
                    <a:gd name="connsiteX2" fmla="*/ 77438 w 77438"/>
                    <a:gd name="connsiteY2" fmla="*/ 0 h 1459706"/>
                    <a:gd name="connsiteX3" fmla="*/ 0 w 77438"/>
                    <a:gd name="connsiteY3" fmla="*/ 0 h 1459706"/>
                    <a:gd name="connsiteX4" fmla="*/ 9525 w 77438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1459706">
                      <a:moveTo>
                        <a:pt x="9525" y="1459706"/>
                      </a:moveTo>
                      <a:lnTo>
                        <a:pt x="67818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9525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D84EA013-73F7-46BC-B173-8D80AFEEFFD0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1457324"/>
                </a:xfrm>
                <a:custGeom>
                  <a:avLst/>
                  <a:gdLst>
                    <a:gd name="connsiteX0" fmla="*/ 0 w 77438"/>
                    <a:gd name="connsiteY0" fmla="*/ 0 h 1457324"/>
                    <a:gd name="connsiteX1" fmla="*/ 1524 w 77438"/>
                    <a:gd name="connsiteY1" fmla="*/ 235458 h 1457324"/>
                    <a:gd name="connsiteX2" fmla="*/ 9525 w 77438"/>
                    <a:gd name="connsiteY2" fmla="*/ 1457325 h 1457324"/>
                    <a:gd name="connsiteX3" fmla="*/ 67913 w 77438"/>
                    <a:gd name="connsiteY3" fmla="*/ 1457325 h 1457324"/>
                    <a:gd name="connsiteX4" fmla="*/ 75914 w 77438"/>
                    <a:gd name="connsiteY4" fmla="*/ 235458 h 1457324"/>
                    <a:gd name="connsiteX5" fmla="*/ 77438 w 77438"/>
                    <a:gd name="connsiteY5" fmla="*/ 0 h 1457324"/>
                    <a:gd name="connsiteX6" fmla="*/ 0 w 77438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38" h="1457324">
                      <a:moveTo>
                        <a:pt x="0" y="0"/>
                      </a:moveTo>
                      <a:lnTo>
                        <a:pt x="1524" y="235458"/>
                      </a:lnTo>
                      <a:lnTo>
                        <a:pt x="9525" y="1457325"/>
                      </a:lnTo>
                      <a:lnTo>
                        <a:pt x="67913" y="1457325"/>
                      </a:lnTo>
                      <a:lnTo>
                        <a:pt x="75914" y="235458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39CD181-3579-41CA-B75B-154008356A54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238125"/>
                </a:xfrm>
                <a:custGeom>
                  <a:avLst/>
                  <a:gdLst>
                    <a:gd name="connsiteX0" fmla="*/ 0 w 77438"/>
                    <a:gd name="connsiteY0" fmla="*/ 0 h 238125"/>
                    <a:gd name="connsiteX1" fmla="*/ 1524 w 77438"/>
                    <a:gd name="connsiteY1" fmla="*/ 238125 h 238125"/>
                    <a:gd name="connsiteX2" fmla="*/ 75914 w 77438"/>
                    <a:gd name="connsiteY2" fmla="*/ 238125 h 238125"/>
                    <a:gd name="connsiteX3" fmla="*/ 77438 w 77438"/>
                    <a:gd name="connsiteY3" fmla="*/ 0 h 238125"/>
                    <a:gd name="connsiteX4" fmla="*/ 0 w 77438"/>
                    <a:gd name="connsiteY4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238125">
                      <a:moveTo>
                        <a:pt x="0" y="0"/>
                      </a:moveTo>
                      <a:lnTo>
                        <a:pt x="1524" y="238125"/>
                      </a:lnTo>
                      <a:lnTo>
                        <a:pt x="75914" y="238125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E10F69B-0D9C-4419-86D9-10FC5ABE52E9}"/>
                    </a:ext>
                  </a:extLst>
                </p:cNvPr>
                <p:cNvSpPr/>
                <p:nvPr/>
              </p:nvSpPr>
              <p:spPr>
                <a:xfrm>
                  <a:off x="5953791" y="3631882"/>
                  <a:ext cx="163163" cy="1459706"/>
                </a:xfrm>
                <a:custGeom>
                  <a:avLst/>
                  <a:gdLst>
                    <a:gd name="connsiteX0" fmla="*/ 0 w 163163"/>
                    <a:gd name="connsiteY0" fmla="*/ 1459706 h 1459706"/>
                    <a:gd name="connsiteX1" fmla="*/ 58293 w 163163"/>
                    <a:gd name="connsiteY1" fmla="*/ 1459706 h 1459706"/>
                    <a:gd name="connsiteX2" fmla="*/ 163163 w 163163"/>
                    <a:gd name="connsiteY2" fmla="*/ 0 h 1459706"/>
                    <a:gd name="connsiteX3" fmla="*/ 85725 w 163163"/>
                    <a:gd name="connsiteY3" fmla="*/ 0 h 1459706"/>
                    <a:gd name="connsiteX4" fmla="*/ 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0" y="1459706"/>
                      </a:moveTo>
                      <a:lnTo>
                        <a:pt x="58293" y="1459706"/>
                      </a:lnTo>
                      <a:lnTo>
                        <a:pt x="163163" y="0"/>
                      </a:lnTo>
                      <a:lnTo>
                        <a:pt x="85725" y="0"/>
                      </a:lnTo>
                      <a:lnTo>
                        <a:pt x="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3FF788F-1E28-419B-BD8E-9982CCD30F61}"/>
                    </a:ext>
                  </a:extLst>
                </p:cNvPr>
                <p:cNvSpPr/>
                <p:nvPr/>
              </p:nvSpPr>
              <p:spPr>
                <a:xfrm>
                  <a:off x="5953696" y="3634263"/>
                  <a:ext cx="163258" cy="1457324"/>
                </a:xfrm>
                <a:custGeom>
                  <a:avLst/>
                  <a:gdLst>
                    <a:gd name="connsiteX0" fmla="*/ 0 w 163258"/>
                    <a:gd name="connsiteY0" fmla="*/ 1457325 h 1457324"/>
                    <a:gd name="connsiteX1" fmla="*/ 58388 w 163258"/>
                    <a:gd name="connsiteY1" fmla="*/ 1457325 h 1457324"/>
                    <a:gd name="connsiteX2" fmla="*/ 158115 w 163258"/>
                    <a:gd name="connsiteY2" fmla="*/ 70104 h 1457324"/>
                    <a:gd name="connsiteX3" fmla="*/ 163259 w 163258"/>
                    <a:gd name="connsiteY3" fmla="*/ 0 h 1457324"/>
                    <a:gd name="connsiteX4" fmla="*/ 85820 w 163258"/>
                    <a:gd name="connsiteY4" fmla="*/ 0 h 1457324"/>
                    <a:gd name="connsiteX5" fmla="*/ 81629 w 163258"/>
                    <a:gd name="connsiteY5" fmla="*/ 70104 h 1457324"/>
                    <a:gd name="connsiteX6" fmla="*/ 0 w 163258"/>
                    <a:gd name="connsiteY6" fmla="*/ 1457325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258" h="1457324">
                      <a:moveTo>
                        <a:pt x="0" y="1457325"/>
                      </a:moveTo>
                      <a:lnTo>
                        <a:pt x="58388" y="1457325"/>
                      </a:lnTo>
                      <a:lnTo>
                        <a:pt x="158115" y="70104"/>
                      </a:lnTo>
                      <a:lnTo>
                        <a:pt x="163259" y="0"/>
                      </a:lnTo>
                      <a:lnTo>
                        <a:pt x="85820" y="0"/>
                      </a:lnTo>
                      <a:lnTo>
                        <a:pt x="81629" y="70104"/>
                      </a:lnTo>
                      <a:lnTo>
                        <a:pt x="0" y="145732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2E94E063-56A7-4522-A026-21A67DBCE37F}"/>
                    </a:ext>
                  </a:extLst>
                </p:cNvPr>
                <p:cNvSpPr/>
                <p:nvPr/>
              </p:nvSpPr>
              <p:spPr>
                <a:xfrm>
                  <a:off x="6035325" y="3634263"/>
                  <a:ext cx="81629" cy="66675"/>
                </a:xfrm>
                <a:custGeom>
                  <a:avLst/>
                  <a:gdLst>
                    <a:gd name="connsiteX0" fmla="*/ 0 w 81629"/>
                    <a:gd name="connsiteY0" fmla="*/ 66675 h 66675"/>
                    <a:gd name="connsiteX1" fmla="*/ 76486 w 81629"/>
                    <a:gd name="connsiteY1" fmla="*/ 66675 h 66675"/>
                    <a:gd name="connsiteX2" fmla="*/ 81629 w 81629"/>
                    <a:gd name="connsiteY2" fmla="*/ 0 h 66675"/>
                    <a:gd name="connsiteX3" fmla="*/ 4191 w 81629"/>
                    <a:gd name="connsiteY3" fmla="*/ 0 h 66675"/>
                    <a:gd name="connsiteX4" fmla="*/ 0 w 81629"/>
                    <a:gd name="connsiteY4" fmla="*/ 66675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0" y="66675"/>
                      </a:moveTo>
                      <a:lnTo>
                        <a:pt x="76486" y="66675"/>
                      </a:lnTo>
                      <a:lnTo>
                        <a:pt x="81629" y="0"/>
                      </a:lnTo>
                      <a:lnTo>
                        <a:pt x="4191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80F06240-85A4-4CEB-B156-67466C1064AC}"/>
                    </a:ext>
                  </a:extLst>
                </p:cNvPr>
                <p:cNvSpPr/>
                <p:nvPr/>
              </p:nvSpPr>
              <p:spPr>
                <a:xfrm>
                  <a:off x="7087933" y="3631882"/>
                  <a:ext cx="163163" cy="1459706"/>
                </a:xfrm>
                <a:custGeom>
                  <a:avLst/>
                  <a:gdLst>
                    <a:gd name="connsiteX0" fmla="*/ 104870 w 163163"/>
                    <a:gd name="connsiteY0" fmla="*/ 1459706 h 1459706"/>
                    <a:gd name="connsiteX1" fmla="*/ 163163 w 163163"/>
                    <a:gd name="connsiteY1" fmla="*/ 1459706 h 1459706"/>
                    <a:gd name="connsiteX2" fmla="*/ 77438 w 163163"/>
                    <a:gd name="connsiteY2" fmla="*/ 0 h 1459706"/>
                    <a:gd name="connsiteX3" fmla="*/ 0 w 163163"/>
                    <a:gd name="connsiteY3" fmla="*/ 0 h 1459706"/>
                    <a:gd name="connsiteX4" fmla="*/ 10487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104870" y="1459706"/>
                      </a:moveTo>
                      <a:lnTo>
                        <a:pt x="163163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10487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3D97F980-B93F-4A12-90D5-5D32D02E07E1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163163" cy="1457324"/>
                </a:xfrm>
                <a:custGeom>
                  <a:avLst/>
                  <a:gdLst>
                    <a:gd name="connsiteX0" fmla="*/ 0 w 163163"/>
                    <a:gd name="connsiteY0" fmla="*/ 0 h 1457324"/>
                    <a:gd name="connsiteX1" fmla="*/ 5143 w 163163"/>
                    <a:gd name="connsiteY1" fmla="*/ 70104 h 1457324"/>
                    <a:gd name="connsiteX2" fmla="*/ 104870 w 163163"/>
                    <a:gd name="connsiteY2" fmla="*/ 1457325 h 1457324"/>
                    <a:gd name="connsiteX3" fmla="*/ 163163 w 163163"/>
                    <a:gd name="connsiteY3" fmla="*/ 1457325 h 1457324"/>
                    <a:gd name="connsiteX4" fmla="*/ 81629 w 163163"/>
                    <a:gd name="connsiteY4" fmla="*/ 70104 h 1457324"/>
                    <a:gd name="connsiteX5" fmla="*/ 77438 w 163163"/>
                    <a:gd name="connsiteY5" fmla="*/ 0 h 1457324"/>
                    <a:gd name="connsiteX6" fmla="*/ 0 w 163163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163" h="1457324">
                      <a:moveTo>
                        <a:pt x="0" y="0"/>
                      </a:moveTo>
                      <a:lnTo>
                        <a:pt x="5143" y="70104"/>
                      </a:lnTo>
                      <a:lnTo>
                        <a:pt x="104870" y="1457325"/>
                      </a:lnTo>
                      <a:lnTo>
                        <a:pt x="163163" y="1457325"/>
                      </a:lnTo>
                      <a:lnTo>
                        <a:pt x="81629" y="70104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DCA70D4-6E06-407E-A0B7-8578747BA809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81629" cy="66675"/>
                </a:xfrm>
                <a:custGeom>
                  <a:avLst/>
                  <a:gdLst>
                    <a:gd name="connsiteX0" fmla="*/ 77438 w 81629"/>
                    <a:gd name="connsiteY0" fmla="*/ 0 h 66675"/>
                    <a:gd name="connsiteX1" fmla="*/ 0 w 81629"/>
                    <a:gd name="connsiteY1" fmla="*/ 0 h 66675"/>
                    <a:gd name="connsiteX2" fmla="*/ 5143 w 81629"/>
                    <a:gd name="connsiteY2" fmla="*/ 66675 h 66675"/>
                    <a:gd name="connsiteX3" fmla="*/ 81629 w 81629"/>
                    <a:gd name="connsiteY3" fmla="*/ 66675 h 66675"/>
                    <a:gd name="connsiteX4" fmla="*/ 77438 w 81629"/>
                    <a:gd name="connsiteY4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77438" y="0"/>
                      </a:moveTo>
                      <a:lnTo>
                        <a:pt x="0" y="0"/>
                      </a:lnTo>
                      <a:lnTo>
                        <a:pt x="5143" y="66675"/>
                      </a:lnTo>
                      <a:lnTo>
                        <a:pt x="81629" y="66675"/>
                      </a:lnTo>
                      <a:lnTo>
                        <a:pt x="77438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855F1B8-CE0E-48B9-BADC-FA97C2142EB2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84A19E1F-B0F6-49E7-9C10-265D202D273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7CD08E8D-E127-4800-A02E-FC153547ECE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7" cy="36575"/>
                </a:xfrm>
                <a:custGeom>
                  <a:avLst/>
                  <a:gdLst>
                    <a:gd name="connsiteX0" fmla="*/ 0 w 1248537"/>
                    <a:gd name="connsiteY0" fmla="*/ -55 h 36575"/>
                    <a:gd name="connsiteX1" fmla="*/ 1248537 w 1248537"/>
                    <a:gd name="connsiteY1" fmla="*/ -55 h 36575"/>
                    <a:gd name="connsiteX2" fmla="*/ 1248537 w 1248537"/>
                    <a:gd name="connsiteY2" fmla="*/ 36521 h 36575"/>
                    <a:gd name="connsiteX3" fmla="*/ 0 w 1248537"/>
                    <a:gd name="connsiteY3" fmla="*/ 36521 h 3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537" h="36575">
                      <a:moveTo>
                        <a:pt x="0" y="-55"/>
                      </a:moveTo>
                      <a:lnTo>
                        <a:pt x="1248537" y="-55"/>
                      </a:lnTo>
                      <a:lnTo>
                        <a:pt x="1248537" y="36521"/>
                      </a:lnTo>
                      <a:lnTo>
                        <a:pt x="0" y="36521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E5ED0BD-A4D0-415B-9784-F3B3C75D1C8F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CBE4857A-299F-4237-8014-ABDBDF5A96F9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85909B85-484A-4FDB-9B08-802299587D81}"/>
                </a:ext>
              </a:extLst>
            </p:cNvPr>
            <p:cNvGrpSpPr/>
            <p:nvPr/>
          </p:nvGrpSpPr>
          <p:grpSpPr>
            <a:xfrm>
              <a:off x="6250494" y="1710685"/>
              <a:ext cx="5891929" cy="4119676"/>
              <a:chOff x="6250494" y="1734503"/>
              <a:chExt cx="5891929" cy="4119676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9D9766B3-32C7-4897-9057-84E4C084E079}"/>
                  </a:ext>
                </a:extLst>
              </p:cNvPr>
              <p:cNvGrpSpPr/>
              <p:nvPr/>
            </p:nvGrpSpPr>
            <p:grpSpPr>
              <a:xfrm>
                <a:off x="6250494" y="3423371"/>
                <a:ext cx="5891928" cy="694305"/>
                <a:chOff x="6250494" y="3423371"/>
                <a:chExt cx="5891928" cy="694305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0DEBC2B-0805-4144-843B-DA90C55BFE96}"/>
                    </a:ext>
                  </a:extLst>
                </p:cNvPr>
                <p:cNvSpPr txBox="1"/>
                <p:nvPr/>
              </p:nvSpPr>
              <p:spPr>
                <a:xfrm>
                  <a:off x="7099385" y="3478136"/>
                  <a:ext cx="50430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It offers online data storage, infrastructure and application. 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FAD945F2-B372-4881-B90B-65994059CC58}"/>
                    </a:ext>
                  </a:extLst>
                </p:cNvPr>
                <p:cNvGrpSpPr/>
                <p:nvPr/>
              </p:nvGrpSpPr>
              <p:grpSpPr>
                <a:xfrm>
                  <a:off x="6250494" y="3423371"/>
                  <a:ext cx="694305" cy="694305"/>
                  <a:chOff x="5906975" y="3377634"/>
                  <a:chExt cx="763735" cy="7637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F2F8A56-375A-4657-A21B-47AD9A64814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3377634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320647D8-A550-4058-9A99-D76036AE1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2632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58336603-1CCD-423D-B639-670B48D14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6" name="Picture 2" descr="Cloud data free icon">
                    <a:extLst>
                      <a:ext uri="{FF2B5EF4-FFF2-40B4-BE49-F238E27FC236}">
                        <a16:creationId xmlns:a16="http://schemas.microsoft.com/office/drawing/2014/main" id="{385E4DB2-6A10-45BE-96CC-C8A86FF21B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585" y="3570244"/>
                    <a:ext cx="378514" cy="378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25D425CE-8CD7-4709-BB8A-774D44EDB04D}"/>
                  </a:ext>
                </a:extLst>
              </p:cNvPr>
              <p:cNvGrpSpPr/>
              <p:nvPr/>
            </p:nvGrpSpPr>
            <p:grpSpPr>
              <a:xfrm>
                <a:off x="6250494" y="1734503"/>
                <a:ext cx="5891927" cy="694305"/>
                <a:chOff x="6250494" y="1734503"/>
                <a:chExt cx="5891927" cy="694305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47FDE05-DD84-457B-BF4E-049959A8ADAC}"/>
                    </a:ext>
                  </a:extLst>
                </p:cNvPr>
                <p:cNvSpPr txBox="1"/>
                <p:nvPr/>
              </p:nvSpPr>
              <p:spPr>
                <a:xfrm>
                  <a:off x="7099385" y="1789268"/>
                  <a:ext cx="504303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refers to manipulating, configuring, and accessing the applications online.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036D38E-D54E-412C-BB14-20C188B63624}"/>
                    </a:ext>
                  </a:extLst>
                </p:cNvPr>
                <p:cNvGrpSpPr/>
                <p:nvPr/>
              </p:nvGrpSpPr>
              <p:grpSpPr>
                <a:xfrm>
                  <a:off x="6250494" y="1734503"/>
                  <a:ext cx="694305" cy="694305"/>
                  <a:chOff x="5906975" y="2166543"/>
                  <a:chExt cx="763735" cy="76373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122A7FB6-91CC-4723-B798-43C62561001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2166543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E013E002-8EAF-4444-90E6-523581060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D36EAC7D-1468-46D3-9A44-750595D53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8" name="Picture 4" descr="Cloud network free icon">
                    <a:extLst>
                      <a:ext uri="{FF2B5EF4-FFF2-40B4-BE49-F238E27FC236}">
                        <a16:creationId xmlns:a16="http://schemas.microsoft.com/office/drawing/2014/main" id="{64CD61B5-F1AA-4277-98DF-CD50E3C12C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2340228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A7366226-7624-4D35-A4B8-CD75101C308B}"/>
                  </a:ext>
                </a:extLst>
              </p:cNvPr>
              <p:cNvGrpSpPr/>
              <p:nvPr/>
            </p:nvGrpSpPr>
            <p:grpSpPr>
              <a:xfrm>
                <a:off x="6250494" y="5023182"/>
                <a:ext cx="5891929" cy="830997"/>
                <a:chOff x="6250494" y="5023182"/>
                <a:chExt cx="5891929" cy="830997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7ABB5C1-925E-48AF-8349-52C587CCD658}"/>
                    </a:ext>
                  </a:extLst>
                </p:cNvPr>
                <p:cNvSpPr txBox="1"/>
                <p:nvPr/>
              </p:nvSpPr>
              <p:spPr>
                <a:xfrm>
                  <a:off x="7099385" y="5023182"/>
                  <a:ext cx="504303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is both a combination of software and hardware based computing resources delivered as a network service.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6616582D-5B86-441F-902D-BD292160BE8D}"/>
                    </a:ext>
                  </a:extLst>
                </p:cNvPr>
                <p:cNvGrpSpPr/>
                <p:nvPr/>
              </p:nvGrpSpPr>
              <p:grpSpPr>
                <a:xfrm>
                  <a:off x="6250494" y="5091528"/>
                  <a:ext cx="694305" cy="694305"/>
                  <a:chOff x="5906975" y="4499568"/>
                  <a:chExt cx="763735" cy="763735"/>
                </a:xfrm>
              </p:grpSpPr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D9D1C0FA-33A2-4248-A70D-B6CBAD807875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4499568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2EAA25C9-18FF-4688-8034-8EC4EA8C1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9E7DD24B-A1C3-46C5-8101-37A8193EB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0" name="Picture 6" descr="Cloud computing free icon">
                    <a:extLst>
                      <a:ext uri="{FF2B5EF4-FFF2-40B4-BE49-F238E27FC236}">
                        <a16:creationId xmlns:a16="http://schemas.microsoft.com/office/drawing/2014/main" id="{8F89496C-5BAB-468C-8343-A8E3D78B6E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4673253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C609C20-B2F2-41D6-8D31-C1928731B8B6}"/>
              </a:ext>
            </a:extLst>
          </p:cNvPr>
          <p:cNvSpPr/>
          <p:nvPr/>
        </p:nvSpPr>
        <p:spPr>
          <a:xfrm>
            <a:off x="0" y="6725797"/>
            <a:ext cx="9160030" cy="132203"/>
          </a:xfrm>
          <a:prstGeom prst="rect">
            <a:avLst/>
          </a:prstGeom>
          <a:solidFill>
            <a:srgbClr val="4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2776DFE-0084-4545-8775-D3FFCA0014EE}"/>
              </a:ext>
            </a:extLst>
          </p:cNvPr>
          <p:cNvSpPr/>
          <p:nvPr/>
        </p:nvSpPr>
        <p:spPr>
          <a:xfrm>
            <a:off x="8307253" y="6725797"/>
            <a:ext cx="3884747" cy="132203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5DFE7-BEA0-4778-A59C-72BB16EA8405}"/>
              </a:ext>
            </a:extLst>
          </p:cNvPr>
          <p:cNvSpPr txBox="1"/>
          <p:nvPr/>
        </p:nvSpPr>
        <p:spPr>
          <a:xfrm>
            <a:off x="0" y="3185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Cloud Computing 4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DA43378-AACF-42BB-97C3-74836EC6FD94}"/>
              </a:ext>
            </a:extLst>
          </p:cNvPr>
          <p:cNvGrpSpPr/>
          <p:nvPr/>
        </p:nvGrpSpPr>
        <p:grpSpPr>
          <a:xfrm>
            <a:off x="49577" y="1309756"/>
            <a:ext cx="12092846" cy="4723231"/>
            <a:chOff x="49577" y="1408908"/>
            <a:chExt cx="12092846" cy="472323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734011-3D37-4133-BB19-AF9C44B9F4FB}"/>
                </a:ext>
              </a:extLst>
            </p:cNvPr>
            <p:cNvGrpSpPr/>
            <p:nvPr/>
          </p:nvGrpSpPr>
          <p:grpSpPr>
            <a:xfrm>
              <a:off x="49577" y="1408908"/>
              <a:ext cx="6338888" cy="4723231"/>
              <a:chOff x="3714750" y="1653063"/>
              <a:chExt cx="4762500" cy="3548633"/>
            </a:xfrm>
          </p:grpSpPr>
          <p:grpSp>
            <p:nvGrpSpPr>
              <p:cNvPr id="8" name="Graphic 5">
                <a:extLst>
                  <a:ext uri="{FF2B5EF4-FFF2-40B4-BE49-F238E27FC236}">
                    <a16:creationId xmlns:a16="http://schemas.microsoft.com/office/drawing/2014/main" id="{D4A48B1C-FC18-4CB8-977C-DBACAAB46081}"/>
                  </a:ext>
                </a:extLst>
              </p:cNvPr>
              <p:cNvGrpSpPr/>
              <p:nvPr/>
            </p:nvGrpSpPr>
            <p:grpSpPr>
              <a:xfrm>
                <a:off x="3714750" y="1653063"/>
                <a:ext cx="4762500" cy="3300031"/>
                <a:chOff x="3714750" y="1653063"/>
                <a:chExt cx="4762500" cy="3300031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C032DCF-3709-4D0C-85EA-D4355D4CFA2F}"/>
                    </a:ext>
                  </a:extLst>
                </p:cNvPr>
                <p:cNvSpPr/>
                <p:nvPr/>
              </p:nvSpPr>
              <p:spPr>
                <a:xfrm>
                  <a:off x="3714750" y="4771548"/>
                  <a:ext cx="4762500" cy="2381"/>
                </a:xfrm>
                <a:custGeom>
                  <a:avLst/>
                  <a:gdLst>
                    <a:gd name="connsiteX0" fmla="*/ 0 w 4762500"/>
                    <a:gd name="connsiteY0" fmla="*/ 0 h 2381"/>
                    <a:gd name="connsiteX1" fmla="*/ 4762500 w 4762500"/>
                    <a:gd name="connsiteY1" fmla="*/ 0 h 2381"/>
                    <a:gd name="connsiteX2" fmla="*/ 4762500 w 4762500"/>
                    <a:gd name="connsiteY2" fmla="*/ 2381 h 2381"/>
                    <a:gd name="connsiteX3" fmla="*/ 0 w 47625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00" h="2381">
                      <a:moveTo>
                        <a:pt x="0" y="0"/>
                      </a:moveTo>
                      <a:lnTo>
                        <a:pt x="4762500" y="0"/>
                      </a:lnTo>
                      <a:lnTo>
                        <a:pt x="4762500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D26EBCD-62DC-44C4-BCB1-2CEECBA7CFEC}"/>
                    </a:ext>
                  </a:extLst>
                </p:cNvPr>
                <p:cNvSpPr/>
                <p:nvPr/>
              </p:nvSpPr>
              <p:spPr>
                <a:xfrm>
                  <a:off x="7684579" y="4924805"/>
                  <a:ext cx="315468" cy="2381"/>
                </a:xfrm>
                <a:custGeom>
                  <a:avLst/>
                  <a:gdLst>
                    <a:gd name="connsiteX0" fmla="*/ 0 w 315468"/>
                    <a:gd name="connsiteY0" fmla="*/ 0 h 2381"/>
                    <a:gd name="connsiteX1" fmla="*/ 315468 w 315468"/>
                    <a:gd name="connsiteY1" fmla="*/ 0 h 2381"/>
                    <a:gd name="connsiteX2" fmla="*/ 315468 w 315468"/>
                    <a:gd name="connsiteY2" fmla="*/ 2381 h 2381"/>
                    <a:gd name="connsiteX3" fmla="*/ 0 w 315468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468" h="2381">
                      <a:moveTo>
                        <a:pt x="0" y="0"/>
                      </a:moveTo>
                      <a:lnTo>
                        <a:pt x="315468" y="0"/>
                      </a:lnTo>
                      <a:lnTo>
                        <a:pt x="315468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3EEB58-0EC0-4D79-85D1-0C4AD0D688FB}"/>
                    </a:ext>
                  </a:extLst>
                </p:cNvPr>
                <p:cNvSpPr/>
                <p:nvPr/>
              </p:nvSpPr>
              <p:spPr>
                <a:xfrm>
                  <a:off x="6786848" y="4950713"/>
                  <a:ext cx="82772" cy="2381"/>
                </a:xfrm>
                <a:custGeom>
                  <a:avLst/>
                  <a:gdLst>
                    <a:gd name="connsiteX0" fmla="*/ 0 w 82772"/>
                    <a:gd name="connsiteY0" fmla="*/ 0 h 2381"/>
                    <a:gd name="connsiteX1" fmla="*/ 82772 w 82772"/>
                    <a:gd name="connsiteY1" fmla="*/ 0 h 2381"/>
                    <a:gd name="connsiteX2" fmla="*/ 82772 w 82772"/>
                    <a:gd name="connsiteY2" fmla="*/ 2381 h 2381"/>
                    <a:gd name="connsiteX3" fmla="*/ 0 w 8277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772" h="2381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DA28770-EC16-463B-B27B-FDB8ED4B3081}"/>
                    </a:ext>
                  </a:extLst>
                </p:cNvPr>
                <p:cNvSpPr/>
                <p:nvPr/>
              </p:nvSpPr>
              <p:spPr>
                <a:xfrm>
                  <a:off x="7492269" y="4836413"/>
                  <a:ext cx="182784" cy="2381"/>
                </a:xfrm>
                <a:custGeom>
                  <a:avLst/>
                  <a:gdLst>
                    <a:gd name="connsiteX0" fmla="*/ 0 w 182784"/>
                    <a:gd name="connsiteY0" fmla="*/ 0 h 2381"/>
                    <a:gd name="connsiteX1" fmla="*/ 182785 w 182784"/>
                    <a:gd name="connsiteY1" fmla="*/ 0 h 2381"/>
                    <a:gd name="connsiteX2" fmla="*/ 182785 w 182784"/>
                    <a:gd name="connsiteY2" fmla="*/ 2381 h 2381"/>
                    <a:gd name="connsiteX3" fmla="*/ 0 w 1827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784" h="2381">
                      <a:moveTo>
                        <a:pt x="0" y="0"/>
                      </a:moveTo>
                      <a:lnTo>
                        <a:pt x="182785" y="0"/>
                      </a:lnTo>
                      <a:lnTo>
                        <a:pt x="1827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4B4BF495-E30B-4B9E-979F-835E9017433E}"/>
                    </a:ext>
                  </a:extLst>
                </p:cNvPr>
                <p:cNvSpPr/>
                <p:nvPr/>
              </p:nvSpPr>
              <p:spPr>
                <a:xfrm>
                  <a:off x="4214431" y="4852415"/>
                  <a:ext cx="411384" cy="2381"/>
                </a:xfrm>
                <a:custGeom>
                  <a:avLst/>
                  <a:gdLst>
                    <a:gd name="connsiteX0" fmla="*/ 0 w 411384"/>
                    <a:gd name="connsiteY0" fmla="*/ 0 h 2381"/>
                    <a:gd name="connsiteX1" fmla="*/ 411385 w 411384"/>
                    <a:gd name="connsiteY1" fmla="*/ 0 h 2381"/>
                    <a:gd name="connsiteX2" fmla="*/ 411385 w 411384"/>
                    <a:gd name="connsiteY2" fmla="*/ 2381 h 2381"/>
                    <a:gd name="connsiteX3" fmla="*/ 0 w 411384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384" h="2381">
                      <a:moveTo>
                        <a:pt x="0" y="0"/>
                      </a:moveTo>
                      <a:lnTo>
                        <a:pt x="411385" y="0"/>
                      </a:lnTo>
                      <a:lnTo>
                        <a:pt x="411385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4C1CE16-EDC6-4D7D-BC2D-4F6164BA746C}"/>
                    </a:ext>
                  </a:extLst>
                </p:cNvPr>
                <p:cNvSpPr/>
                <p:nvPr/>
              </p:nvSpPr>
              <p:spPr>
                <a:xfrm>
                  <a:off x="4710684" y="4852415"/>
                  <a:ext cx="60293" cy="2381"/>
                </a:xfrm>
                <a:custGeom>
                  <a:avLst/>
                  <a:gdLst>
                    <a:gd name="connsiteX0" fmla="*/ 0 w 60293"/>
                    <a:gd name="connsiteY0" fmla="*/ 0 h 2381"/>
                    <a:gd name="connsiteX1" fmla="*/ 60293 w 60293"/>
                    <a:gd name="connsiteY1" fmla="*/ 0 h 2381"/>
                    <a:gd name="connsiteX2" fmla="*/ 60293 w 60293"/>
                    <a:gd name="connsiteY2" fmla="*/ 2381 h 2381"/>
                    <a:gd name="connsiteX3" fmla="*/ 0 w 6029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93" h="2381">
                      <a:moveTo>
                        <a:pt x="0" y="0"/>
                      </a:moveTo>
                      <a:lnTo>
                        <a:pt x="60293" y="0"/>
                      </a:lnTo>
                      <a:lnTo>
                        <a:pt x="60293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205B0C7-4835-4544-B3D9-35ED14FD9715}"/>
                    </a:ext>
                  </a:extLst>
                </p:cNvPr>
                <p:cNvSpPr/>
                <p:nvPr/>
              </p:nvSpPr>
              <p:spPr>
                <a:xfrm>
                  <a:off x="4967001" y="4892611"/>
                  <a:ext cx="892302" cy="2381"/>
                </a:xfrm>
                <a:custGeom>
                  <a:avLst/>
                  <a:gdLst>
                    <a:gd name="connsiteX0" fmla="*/ 0 w 892302"/>
                    <a:gd name="connsiteY0" fmla="*/ 0 h 2381"/>
                    <a:gd name="connsiteX1" fmla="*/ 892302 w 892302"/>
                    <a:gd name="connsiteY1" fmla="*/ 0 h 2381"/>
                    <a:gd name="connsiteX2" fmla="*/ 892302 w 892302"/>
                    <a:gd name="connsiteY2" fmla="*/ 2381 h 2381"/>
                    <a:gd name="connsiteX3" fmla="*/ 0 w 892302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302" h="2381">
                      <a:moveTo>
                        <a:pt x="0" y="0"/>
                      </a:moveTo>
                      <a:lnTo>
                        <a:pt x="892302" y="0"/>
                      </a:lnTo>
                      <a:lnTo>
                        <a:pt x="89230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A77F0D5-7700-4147-8268-CDA80FD8B879}"/>
                    </a:ext>
                  </a:extLst>
                </p:cNvPr>
                <p:cNvSpPr/>
                <p:nvPr/>
              </p:nvSpPr>
              <p:spPr>
                <a:xfrm>
                  <a:off x="4078700" y="1653063"/>
                  <a:ext cx="1947862" cy="2693669"/>
                </a:xfrm>
                <a:custGeom>
                  <a:avLst/>
                  <a:gdLst>
                    <a:gd name="connsiteX0" fmla="*/ 1893475 w 1947862"/>
                    <a:gd name="connsiteY0" fmla="*/ 2693615 h 2693669"/>
                    <a:gd name="connsiteX1" fmla="*/ 54293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293 w 1947862"/>
                    <a:gd name="connsiteY4" fmla="*/ -55 h 2693669"/>
                    <a:gd name="connsiteX5" fmla="*/ 1893475 w 1947862"/>
                    <a:gd name="connsiteY5" fmla="*/ -55 h 2693669"/>
                    <a:gd name="connsiteX6" fmla="*/ 1947863 w 1947862"/>
                    <a:gd name="connsiteY6" fmla="*/ 54333 h 2693669"/>
                    <a:gd name="connsiteX7" fmla="*/ 1947863 w 1947862"/>
                    <a:gd name="connsiteY7" fmla="*/ 2639227 h 2693669"/>
                    <a:gd name="connsiteX8" fmla="*/ 1893475 w 1947862"/>
                    <a:gd name="connsiteY8" fmla="*/ 2693615 h 2693669"/>
                    <a:gd name="connsiteX9" fmla="*/ 54293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293 w 1947862"/>
                    <a:gd name="connsiteY12" fmla="*/ 2691234 h 2693669"/>
                    <a:gd name="connsiteX13" fmla="*/ 1893475 w 1947862"/>
                    <a:gd name="connsiteY13" fmla="*/ 2691234 h 2693669"/>
                    <a:gd name="connsiteX14" fmla="*/ 1945481 w 1947862"/>
                    <a:gd name="connsiteY14" fmla="*/ 2639227 h 2693669"/>
                    <a:gd name="connsiteX15" fmla="*/ 1945481 w 1947862"/>
                    <a:gd name="connsiteY15" fmla="*/ 53857 h 2693669"/>
                    <a:gd name="connsiteX16" fmla="*/ 189347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475" y="2693615"/>
                      </a:moveTo>
                      <a:lnTo>
                        <a:pt x="54293" y="2693615"/>
                      </a:lnTo>
                      <a:cubicBezTo>
                        <a:pt x="24292" y="2693562"/>
                        <a:pt x="0" y="2669228"/>
                        <a:pt x="0" y="2639227"/>
                      </a:cubicBezTo>
                      <a:lnTo>
                        <a:pt x="0" y="53857"/>
                      </a:lnTo>
                      <a:cubicBezTo>
                        <a:pt x="261" y="24042"/>
                        <a:pt x="24477" y="-4"/>
                        <a:pt x="54293" y="-55"/>
                      </a:cubicBezTo>
                      <a:lnTo>
                        <a:pt x="1893475" y="-55"/>
                      </a:lnTo>
                      <a:cubicBezTo>
                        <a:pt x="1923512" y="-55"/>
                        <a:pt x="1947863" y="24295"/>
                        <a:pt x="1947863" y="54333"/>
                      </a:cubicBezTo>
                      <a:lnTo>
                        <a:pt x="1947863" y="2639227"/>
                      </a:lnTo>
                      <a:cubicBezTo>
                        <a:pt x="1947863" y="2669265"/>
                        <a:pt x="1923512" y="2693615"/>
                        <a:pt x="1893475" y="2693615"/>
                      </a:cubicBezTo>
                      <a:close/>
                      <a:moveTo>
                        <a:pt x="54293" y="1850"/>
                      </a:moveTo>
                      <a:cubicBezTo>
                        <a:pt x="25607" y="1903"/>
                        <a:pt x="2381" y="25171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381" y="2667913"/>
                        <a:pt x="25607" y="2691181"/>
                        <a:pt x="54293" y="2691234"/>
                      </a:cubicBezTo>
                      <a:lnTo>
                        <a:pt x="1893475" y="2691234"/>
                      </a:lnTo>
                      <a:cubicBezTo>
                        <a:pt x="1922176" y="2691181"/>
                        <a:pt x="1945429" y="2667928"/>
                        <a:pt x="1945481" y="2639227"/>
                      </a:cubicBezTo>
                      <a:lnTo>
                        <a:pt x="1945481" y="53857"/>
                      </a:lnTo>
                      <a:cubicBezTo>
                        <a:pt x="1945429" y="25156"/>
                        <a:pt x="1922176" y="1902"/>
                        <a:pt x="189347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39578B4-7566-4F72-B6F1-5A1AEFE11019}"/>
                    </a:ext>
                  </a:extLst>
                </p:cNvPr>
                <p:cNvSpPr/>
                <p:nvPr/>
              </p:nvSpPr>
              <p:spPr>
                <a:xfrm>
                  <a:off x="6138862" y="1653063"/>
                  <a:ext cx="1947862" cy="2693669"/>
                </a:xfrm>
                <a:custGeom>
                  <a:avLst/>
                  <a:gdLst>
                    <a:gd name="connsiteX0" fmla="*/ 1893665 w 1947862"/>
                    <a:gd name="connsiteY0" fmla="*/ 2693615 h 2693669"/>
                    <a:gd name="connsiteX1" fmla="*/ 54388 w 1947862"/>
                    <a:gd name="connsiteY1" fmla="*/ 2693615 h 2693669"/>
                    <a:gd name="connsiteX2" fmla="*/ 0 w 1947862"/>
                    <a:gd name="connsiteY2" fmla="*/ 2639227 h 2693669"/>
                    <a:gd name="connsiteX3" fmla="*/ 0 w 1947862"/>
                    <a:gd name="connsiteY3" fmla="*/ 53857 h 2693669"/>
                    <a:gd name="connsiteX4" fmla="*/ 54388 w 1947862"/>
                    <a:gd name="connsiteY4" fmla="*/ -55 h 2693669"/>
                    <a:gd name="connsiteX5" fmla="*/ 1893665 w 1947862"/>
                    <a:gd name="connsiteY5" fmla="*/ -55 h 2693669"/>
                    <a:gd name="connsiteX6" fmla="*/ 1947863 w 1947862"/>
                    <a:gd name="connsiteY6" fmla="*/ 53857 h 2693669"/>
                    <a:gd name="connsiteX7" fmla="*/ 1947863 w 1947862"/>
                    <a:gd name="connsiteY7" fmla="*/ 2639227 h 2693669"/>
                    <a:gd name="connsiteX8" fmla="*/ 1893665 w 1947862"/>
                    <a:gd name="connsiteY8" fmla="*/ 2693615 h 2693669"/>
                    <a:gd name="connsiteX9" fmla="*/ 54388 w 1947862"/>
                    <a:gd name="connsiteY9" fmla="*/ 1850 h 2693669"/>
                    <a:gd name="connsiteX10" fmla="*/ 2381 w 1947862"/>
                    <a:gd name="connsiteY10" fmla="*/ 53857 h 2693669"/>
                    <a:gd name="connsiteX11" fmla="*/ 2381 w 1947862"/>
                    <a:gd name="connsiteY11" fmla="*/ 2639227 h 2693669"/>
                    <a:gd name="connsiteX12" fmla="*/ 54388 w 1947862"/>
                    <a:gd name="connsiteY12" fmla="*/ 2691234 h 2693669"/>
                    <a:gd name="connsiteX13" fmla="*/ 1893665 w 1947862"/>
                    <a:gd name="connsiteY13" fmla="*/ 2691234 h 2693669"/>
                    <a:gd name="connsiteX14" fmla="*/ 1945672 w 1947862"/>
                    <a:gd name="connsiteY14" fmla="*/ 2639227 h 2693669"/>
                    <a:gd name="connsiteX15" fmla="*/ 1945672 w 1947862"/>
                    <a:gd name="connsiteY15" fmla="*/ 53857 h 2693669"/>
                    <a:gd name="connsiteX16" fmla="*/ 1893665 w 1947862"/>
                    <a:gd name="connsiteY16" fmla="*/ 1850 h 269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47862" h="2693669">
                      <a:moveTo>
                        <a:pt x="1893665" y="2693615"/>
                      </a:moveTo>
                      <a:lnTo>
                        <a:pt x="54388" y="2693615"/>
                      </a:lnTo>
                      <a:cubicBezTo>
                        <a:pt x="24372" y="2693563"/>
                        <a:pt x="52" y="2669243"/>
                        <a:pt x="0" y="2639227"/>
                      </a:cubicBezTo>
                      <a:lnTo>
                        <a:pt x="0" y="53857"/>
                      </a:lnTo>
                      <a:cubicBezTo>
                        <a:pt x="313" y="24027"/>
                        <a:pt x="24557" y="-4"/>
                        <a:pt x="54388" y="-55"/>
                      </a:cubicBezTo>
                      <a:lnTo>
                        <a:pt x="1893665" y="-55"/>
                      </a:lnTo>
                      <a:cubicBezTo>
                        <a:pt x="1923444" y="48"/>
                        <a:pt x="1947602" y="24079"/>
                        <a:pt x="1947863" y="53857"/>
                      </a:cubicBezTo>
                      <a:lnTo>
                        <a:pt x="1947863" y="2639227"/>
                      </a:lnTo>
                      <a:cubicBezTo>
                        <a:pt x="1947863" y="2669191"/>
                        <a:pt x="1923628" y="2693510"/>
                        <a:pt x="1893665" y="2693615"/>
                      </a:cubicBezTo>
                      <a:close/>
                      <a:moveTo>
                        <a:pt x="54388" y="1850"/>
                      </a:moveTo>
                      <a:cubicBezTo>
                        <a:pt x="25687" y="1902"/>
                        <a:pt x="2434" y="25156"/>
                        <a:pt x="2381" y="53857"/>
                      </a:cubicBezTo>
                      <a:lnTo>
                        <a:pt x="2381" y="2639227"/>
                      </a:lnTo>
                      <a:cubicBezTo>
                        <a:pt x="2434" y="2667928"/>
                        <a:pt x="25687" y="2691181"/>
                        <a:pt x="54388" y="2691234"/>
                      </a:cubicBezTo>
                      <a:lnTo>
                        <a:pt x="1893665" y="2691234"/>
                      </a:lnTo>
                      <a:cubicBezTo>
                        <a:pt x="1922366" y="2691181"/>
                        <a:pt x="1945620" y="2667928"/>
                        <a:pt x="1945672" y="2639227"/>
                      </a:cubicBezTo>
                      <a:lnTo>
                        <a:pt x="1945672" y="53857"/>
                      </a:lnTo>
                      <a:cubicBezTo>
                        <a:pt x="1945620" y="25156"/>
                        <a:pt x="1922366" y="1902"/>
                        <a:pt x="1893665" y="185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14DFC9A-CB0C-44F3-80AA-6D2B2F928809}"/>
                    </a:ext>
                  </a:extLst>
                </p:cNvPr>
                <p:cNvSpPr/>
                <p:nvPr/>
              </p:nvSpPr>
              <p:spPr>
                <a:xfrm>
                  <a:off x="6732270" y="2449448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0 h 63817"/>
                    <a:gd name="connsiteX1" fmla="*/ 1242441 w 1242441"/>
                    <a:gd name="connsiteY1" fmla="*/ 0 h 63817"/>
                    <a:gd name="connsiteX2" fmla="*/ 1242441 w 1242441"/>
                    <a:gd name="connsiteY2" fmla="*/ 63818 h 63817"/>
                    <a:gd name="connsiteX3" fmla="*/ 0 w 1242441"/>
                    <a:gd name="connsiteY3" fmla="*/ 63818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0"/>
                      </a:moveTo>
                      <a:lnTo>
                        <a:pt x="1242441" y="0"/>
                      </a:lnTo>
                      <a:lnTo>
                        <a:pt x="1242441" y="63818"/>
                      </a:lnTo>
                      <a:lnTo>
                        <a:pt x="0" y="6381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B3772C1-2563-4922-97FA-4041616B9487}"/>
                    </a:ext>
                  </a:extLst>
                </p:cNvPr>
                <p:cNvSpPr/>
                <p:nvPr/>
              </p:nvSpPr>
              <p:spPr>
                <a:xfrm>
                  <a:off x="6789420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062903A-CB8D-4147-AE79-F2D777DE734F}"/>
                    </a:ext>
                  </a:extLst>
                </p:cNvPr>
                <p:cNvSpPr/>
                <p:nvPr/>
              </p:nvSpPr>
              <p:spPr>
                <a:xfrm>
                  <a:off x="7054119" y="2214181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0 h 235267"/>
                    <a:gd name="connsiteX1" fmla="*/ 54769 w 54768"/>
                    <a:gd name="connsiteY1" fmla="*/ 0 h 235267"/>
                    <a:gd name="connsiteX2" fmla="*/ 54769 w 54768"/>
                    <a:gd name="connsiteY2" fmla="*/ 235267 h 235267"/>
                    <a:gd name="connsiteX3" fmla="*/ 0 w 54768"/>
                    <a:gd name="connsiteY3" fmla="*/ 235267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35267"/>
                      </a:lnTo>
                      <a:lnTo>
                        <a:pt x="0" y="235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F653F56-6AB3-4E27-9E35-20BC9DB80662}"/>
                    </a:ext>
                  </a:extLst>
                </p:cNvPr>
                <p:cNvSpPr/>
                <p:nvPr/>
              </p:nvSpPr>
              <p:spPr>
                <a:xfrm rot="-586800">
                  <a:off x="7374999" y="2211088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D43CF5-D31A-45DB-AF69-D1C22679A314}"/>
                    </a:ext>
                  </a:extLst>
                </p:cNvPr>
                <p:cNvSpPr/>
                <p:nvPr/>
              </p:nvSpPr>
              <p:spPr>
                <a:xfrm>
                  <a:off x="6857238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9D20B80-0AF6-4F56-AD36-7069B699462A}"/>
                    </a:ext>
                  </a:extLst>
                </p:cNvPr>
                <p:cNvSpPr/>
                <p:nvPr/>
              </p:nvSpPr>
              <p:spPr>
                <a:xfrm>
                  <a:off x="6983063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E360753-16ED-4448-9798-E0FA82E20D93}"/>
                    </a:ext>
                  </a:extLst>
                </p:cNvPr>
                <p:cNvSpPr/>
                <p:nvPr/>
              </p:nvSpPr>
              <p:spPr>
                <a:xfrm>
                  <a:off x="7300626" y="2245137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0 h 204311"/>
                    <a:gd name="connsiteX1" fmla="*/ 54769 w 54768"/>
                    <a:gd name="connsiteY1" fmla="*/ 0 h 204311"/>
                    <a:gd name="connsiteX2" fmla="*/ 54769 w 54768"/>
                    <a:gd name="connsiteY2" fmla="*/ 204311 h 204311"/>
                    <a:gd name="connsiteX3" fmla="*/ 0 w 54768"/>
                    <a:gd name="connsiteY3" fmla="*/ 204311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0"/>
                      </a:moveTo>
                      <a:lnTo>
                        <a:pt x="54769" y="0"/>
                      </a:lnTo>
                      <a:lnTo>
                        <a:pt x="54769" y="204311"/>
                      </a:lnTo>
                      <a:lnTo>
                        <a:pt x="0" y="20431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E5C390A-C04A-4E8D-BDF9-67CBEC16BED8}"/>
                    </a:ext>
                  </a:extLst>
                </p:cNvPr>
                <p:cNvSpPr/>
                <p:nvPr/>
              </p:nvSpPr>
              <p:spPr>
                <a:xfrm rot="-751800">
                  <a:off x="7148810" y="2241438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756BE1A-21B9-440B-8824-39F978F0400A}"/>
                    </a:ext>
                  </a:extLst>
                </p:cNvPr>
                <p:cNvSpPr/>
                <p:nvPr/>
              </p:nvSpPr>
              <p:spPr>
                <a:xfrm>
                  <a:off x="6932009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DF07AC0-0222-4250-98ED-9085A6DBAAFA}"/>
                    </a:ext>
                  </a:extLst>
                </p:cNvPr>
                <p:cNvSpPr/>
                <p:nvPr/>
              </p:nvSpPr>
              <p:spPr>
                <a:xfrm>
                  <a:off x="7257573" y="2202465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0 h 246983"/>
                    <a:gd name="connsiteX1" fmla="*/ 27337 w 27336"/>
                    <a:gd name="connsiteY1" fmla="*/ 0 h 246983"/>
                    <a:gd name="connsiteX2" fmla="*/ 27337 w 27336"/>
                    <a:gd name="connsiteY2" fmla="*/ 246983 h 246983"/>
                    <a:gd name="connsiteX3" fmla="*/ 0 w 27336"/>
                    <a:gd name="connsiteY3" fmla="*/ 246983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0"/>
                      </a:moveTo>
                      <a:lnTo>
                        <a:pt x="27337" y="0"/>
                      </a:lnTo>
                      <a:lnTo>
                        <a:pt x="27337" y="246983"/>
                      </a:lnTo>
                      <a:lnTo>
                        <a:pt x="0" y="24698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E7C9FC2-509C-467D-8C7C-A2DA14D4C847}"/>
                    </a:ext>
                  </a:extLst>
                </p:cNvPr>
                <p:cNvSpPr/>
                <p:nvPr/>
              </p:nvSpPr>
              <p:spPr>
                <a:xfrm>
                  <a:off x="7588758" y="2263234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0 h 184118"/>
                    <a:gd name="connsiteX1" fmla="*/ 266700 w 266700"/>
                    <a:gd name="connsiteY1" fmla="*/ 0 h 184118"/>
                    <a:gd name="connsiteX2" fmla="*/ 266700 w 266700"/>
                    <a:gd name="connsiteY2" fmla="*/ 184118 h 184118"/>
                    <a:gd name="connsiteX3" fmla="*/ 0 w 266700"/>
                    <a:gd name="connsiteY3" fmla="*/ 184118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0"/>
                      </a:moveTo>
                      <a:lnTo>
                        <a:pt x="266700" y="0"/>
                      </a:lnTo>
                      <a:lnTo>
                        <a:pt x="266700" y="184118"/>
                      </a:lnTo>
                      <a:lnTo>
                        <a:pt x="0" y="18411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7AFD7A5-713C-47BA-B669-43369F54E601}"/>
                    </a:ext>
                  </a:extLst>
                </p:cNvPr>
                <p:cNvSpPr/>
                <p:nvPr/>
              </p:nvSpPr>
              <p:spPr>
                <a:xfrm rot="10800000">
                  <a:off x="6732270" y="2925984"/>
                  <a:ext cx="1242441" cy="63817"/>
                </a:xfrm>
                <a:custGeom>
                  <a:avLst/>
                  <a:gdLst>
                    <a:gd name="connsiteX0" fmla="*/ 0 w 1242441"/>
                    <a:gd name="connsiteY0" fmla="*/ -55 h 63817"/>
                    <a:gd name="connsiteX1" fmla="*/ 1242441 w 1242441"/>
                    <a:gd name="connsiteY1" fmla="*/ -55 h 63817"/>
                    <a:gd name="connsiteX2" fmla="*/ 1242441 w 1242441"/>
                    <a:gd name="connsiteY2" fmla="*/ 63762 h 63817"/>
                    <a:gd name="connsiteX3" fmla="*/ 0 w 1242441"/>
                    <a:gd name="connsiteY3" fmla="*/ 63762 h 6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441" h="63817">
                      <a:moveTo>
                        <a:pt x="0" y="-55"/>
                      </a:moveTo>
                      <a:lnTo>
                        <a:pt x="1242441" y="-55"/>
                      </a:lnTo>
                      <a:lnTo>
                        <a:pt x="1242441" y="63762"/>
                      </a:lnTo>
                      <a:lnTo>
                        <a:pt x="0" y="6376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68017927-8E4F-47CE-A8EB-A93038A54ECF}"/>
                    </a:ext>
                  </a:extLst>
                </p:cNvPr>
                <p:cNvSpPr/>
                <p:nvPr/>
              </p:nvSpPr>
              <p:spPr>
                <a:xfrm rot="10800000">
                  <a:off x="7862697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0F3004E-FA40-4CF3-B0A8-9354383E00A4}"/>
                    </a:ext>
                  </a:extLst>
                </p:cNvPr>
                <p:cNvSpPr/>
                <p:nvPr/>
              </p:nvSpPr>
              <p:spPr>
                <a:xfrm rot="10800000">
                  <a:off x="7598092" y="2690812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2653131-5A0C-4E9D-A8FB-25F78327AFBC}"/>
                    </a:ext>
                  </a:extLst>
                </p:cNvPr>
                <p:cNvSpPr/>
                <p:nvPr/>
              </p:nvSpPr>
              <p:spPr>
                <a:xfrm rot="-10213200">
                  <a:off x="7277292" y="2687725"/>
                  <a:ext cx="54768" cy="235267"/>
                </a:xfrm>
                <a:custGeom>
                  <a:avLst/>
                  <a:gdLst>
                    <a:gd name="connsiteX0" fmla="*/ 0 w 54768"/>
                    <a:gd name="connsiteY0" fmla="*/ -55 h 235267"/>
                    <a:gd name="connsiteX1" fmla="*/ 54769 w 54768"/>
                    <a:gd name="connsiteY1" fmla="*/ -55 h 235267"/>
                    <a:gd name="connsiteX2" fmla="*/ 54769 w 54768"/>
                    <a:gd name="connsiteY2" fmla="*/ 235213 h 235267"/>
                    <a:gd name="connsiteX3" fmla="*/ 0 w 54768"/>
                    <a:gd name="connsiteY3" fmla="*/ 235213 h 23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35267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35213"/>
                      </a:lnTo>
                      <a:lnTo>
                        <a:pt x="0" y="23521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48B18F0-F73B-48F5-BA75-EC43D369998E}"/>
                    </a:ext>
                  </a:extLst>
                </p:cNvPr>
                <p:cNvSpPr/>
                <p:nvPr/>
              </p:nvSpPr>
              <p:spPr>
                <a:xfrm rot="10800000">
                  <a:off x="779487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75FEB58-E736-480F-9EBE-5D065103DB28}"/>
                    </a:ext>
                  </a:extLst>
                </p:cNvPr>
                <p:cNvSpPr/>
                <p:nvPr/>
              </p:nvSpPr>
              <p:spPr>
                <a:xfrm rot="10800000">
                  <a:off x="7669149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CE487C-3EF2-4F25-BBAE-640D37E2B14E}"/>
                    </a:ext>
                  </a:extLst>
                </p:cNvPr>
                <p:cNvSpPr/>
                <p:nvPr/>
              </p:nvSpPr>
              <p:spPr>
                <a:xfrm rot="10800000">
                  <a:off x="7351585" y="2721673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A94F3DF-D15C-4491-ABCE-A29D26BAB331}"/>
                    </a:ext>
                  </a:extLst>
                </p:cNvPr>
                <p:cNvSpPr/>
                <p:nvPr/>
              </p:nvSpPr>
              <p:spPr>
                <a:xfrm rot="-10048200">
                  <a:off x="7503535" y="2717966"/>
                  <a:ext cx="54768" cy="204311"/>
                </a:xfrm>
                <a:custGeom>
                  <a:avLst/>
                  <a:gdLst>
                    <a:gd name="connsiteX0" fmla="*/ 0 w 54768"/>
                    <a:gd name="connsiteY0" fmla="*/ -55 h 204311"/>
                    <a:gd name="connsiteX1" fmla="*/ 54769 w 54768"/>
                    <a:gd name="connsiteY1" fmla="*/ -55 h 204311"/>
                    <a:gd name="connsiteX2" fmla="*/ 54769 w 54768"/>
                    <a:gd name="connsiteY2" fmla="*/ 204256 h 204311"/>
                    <a:gd name="connsiteX3" fmla="*/ 0 w 54768"/>
                    <a:gd name="connsiteY3" fmla="*/ 204256 h 204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68" h="204311">
                      <a:moveTo>
                        <a:pt x="0" y="-55"/>
                      </a:moveTo>
                      <a:lnTo>
                        <a:pt x="54769" y="-55"/>
                      </a:lnTo>
                      <a:lnTo>
                        <a:pt x="54769" y="204256"/>
                      </a:lnTo>
                      <a:lnTo>
                        <a:pt x="0" y="20425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1BFCD-86C6-4A67-9473-A79796B3808C}"/>
                    </a:ext>
                  </a:extLst>
                </p:cNvPr>
                <p:cNvSpPr/>
                <p:nvPr/>
              </p:nvSpPr>
              <p:spPr>
                <a:xfrm rot="10800000">
                  <a:off x="7747635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20870FD-915C-4E90-897A-A5268F071BAC}"/>
                    </a:ext>
                  </a:extLst>
                </p:cNvPr>
                <p:cNvSpPr/>
                <p:nvPr/>
              </p:nvSpPr>
              <p:spPr>
                <a:xfrm rot="10800000">
                  <a:off x="7422070" y="2679001"/>
                  <a:ext cx="27336" cy="246983"/>
                </a:xfrm>
                <a:custGeom>
                  <a:avLst/>
                  <a:gdLst>
                    <a:gd name="connsiteX0" fmla="*/ 0 w 27336"/>
                    <a:gd name="connsiteY0" fmla="*/ -55 h 246983"/>
                    <a:gd name="connsiteX1" fmla="*/ 27337 w 27336"/>
                    <a:gd name="connsiteY1" fmla="*/ -55 h 246983"/>
                    <a:gd name="connsiteX2" fmla="*/ 27337 w 27336"/>
                    <a:gd name="connsiteY2" fmla="*/ 246928 h 246983"/>
                    <a:gd name="connsiteX3" fmla="*/ 0 w 27336"/>
                    <a:gd name="connsiteY3" fmla="*/ 246928 h 246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36" h="246983">
                      <a:moveTo>
                        <a:pt x="0" y="-55"/>
                      </a:moveTo>
                      <a:lnTo>
                        <a:pt x="27337" y="-55"/>
                      </a:lnTo>
                      <a:lnTo>
                        <a:pt x="27337" y="246928"/>
                      </a:lnTo>
                      <a:lnTo>
                        <a:pt x="0" y="24692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D44CF556-029A-4ED5-A7FD-A2E6834B5806}"/>
                    </a:ext>
                  </a:extLst>
                </p:cNvPr>
                <p:cNvSpPr/>
                <p:nvPr/>
              </p:nvSpPr>
              <p:spPr>
                <a:xfrm rot="10800000">
                  <a:off x="6851427" y="2739770"/>
                  <a:ext cx="266700" cy="184118"/>
                </a:xfrm>
                <a:custGeom>
                  <a:avLst/>
                  <a:gdLst>
                    <a:gd name="connsiteX0" fmla="*/ 0 w 266700"/>
                    <a:gd name="connsiteY0" fmla="*/ -55 h 184118"/>
                    <a:gd name="connsiteX1" fmla="*/ 266700 w 266700"/>
                    <a:gd name="connsiteY1" fmla="*/ -55 h 184118"/>
                    <a:gd name="connsiteX2" fmla="*/ 266700 w 266700"/>
                    <a:gd name="connsiteY2" fmla="*/ 184063 h 184118"/>
                    <a:gd name="connsiteX3" fmla="*/ 0 w 266700"/>
                    <a:gd name="connsiteY3" fmla="*/ 184063 h 18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184118">
                      <a:moveTo>
                        <a:pt x="0" y="-55"/>
                      </a:moveTo>
                      <a:lnTo>
                        <a:pt x="266700" y="-55"/>
                      </a:lnTo>
                      <a:lnTo>
                        <a:pt x="266700" y="184063"/>
                      </a:lnTo>
                      <a:lnTo>
                        <a:pt x="0" y="184063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BDED006-EB97-4BA7-8AEF-918C56D4AAD0}"/>
                    </a:ext>
                  </a:extLst>
                </p:cNvPr>
                <p:cNvSpPr/>
                <p:nvPr/>
              </p:nvSpPr>
              <p:spPr>
                <a:xfrm>
                  <a:off x="421957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7793E35-41F4-4919-9449-D73E28A63861}"/>
                    </a:ext>
                  </a:extLst>
                </p:cNvPr>
                <p:cNvSpPr/>
                <p:nvPr/>
              </p:nvSpPr>
              <p:spPr>
                <a:xfrm>
                  <a:off x="4848225" y="3662838"/>
                  <a:ext cx="1133475" cy="1114424"/>
                </a:xfrm>
                <a:custGeom>
                  <a:avLst/>
                  <a:gdLst>
                    <a:gd name="connsiteX0" fmla="*/ 0 w 1133475"/>
                    <a:gd name="connsiteY0" fmla="*/ 0 h 1114424"/>
                    <a:gd name="connsiteX1" fmla="*/ 0 w 1133475"/>
                    <a:gd name="connsiteY1" fmla="*/ 1114425 h 1114424"/>
                    <a:gd name="connsiteX2" fmla="*/ 57150 w 1133475"/>
                    <a:gd name="connsiteY2" fmla="*/ 1114425 h 1114424"/>
                    <a:gd name="connsiteX3" fmla="*/ 57150 w 1133475"/>
                    <a:gd name="connsiteY3" fmla="*/ 114300 h 1114424"/>
                    <a:gd name="connsiteX4" fmla="*/ 1066800 w 1133475"/>
                    <a:gd name="connsiteY4" fmla="*/ 114300 h 1114424"/>
                    <a:gd name="connsiteX5" fmla="*/ 1066800 w 1133475"/>
                    <a:gd name="connsiteY5" fmla="*/ 1114425 h 1114424"/>
                    <a:gd name="connsiteX6" fmla="*/ 1133475 w 1133475"/>
                    <a:gd name="connsiteY6" fmla="*/ 1114425 h 1114424"/>
                    <a:gd name="connsiteX7" fmla="*/ 1133475 w 1133475"/>
                    <a:gd name="connsiteY7" fmla="*/ 0 h 1114424"/>
                    <a:gd name="connsiteX8" fmla="*/ 0 w 1133475"/>
                    <a:gd name="connsiteY8" fmla="*/ 0 h 111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3475" h="1114424">
                      <a:moveTo>
                        <a:pt x="0" y="0"/>
                      </a:moveTo>
                      <a:lnTo>
                        <a:pt x="0" y="1114425"/>
                      </a:lnTo>
                      <a:lnTo>
                        <a:pt x="57150" y="1114425"/>
                      </a:lnTo>
                      <a:lnTo>
                        <a:pt x="57150" y="114300"/>
                      </a:lnTo>
                      <a:lnTo>
                        <a:pt x="1066800" y="114300"/>
                      </a:lnTo>
                      <a:lnTo>
                        <a:pt x="1066800" y="1114425"/>
                      </a:lnTo>
                      <a:lnTo>
                        <a:pt x="1133475" y="1114425"/>
                      </a:lnTo>
                      <a:lnTo>
                        <a:pt x="1133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F023F7D-C343-4545-BD48-E3BB571FBC57}"/>
                    </a:ext>
                  </a:extLst>
                </p:cNvPr>
                <p:cNvSpPr/>
                <p:nvPr/>
              </p:nvSpPr>
              <p:spPr>
                <a:xfrm>
                  <a:off x="4903090" y="2958970"/>
                  <a:ext cx="311591" cy="563945"/>
                </a:xfrm>
                <a:custGeom>
                  <a:avLst/>
                  <a:gdLst>
                    <a:gd name="connsiteX0" fmla="*/ 305941 w 311591"/>
                    <a:gd name="connsiteY0" fmla="*/ 288523 h 563945"/>
                    <a:gd name="connsiteX1" fmla="*/ 272223 w 311591"/>
                    <a:gd name="connsiteY1" fmla="*/ 285856 h 563945"/>
                    <a:gd name="connsiteX2" fmla="*/ 238219 w 311591"/>
                    <a:gd name="connsiteY2" fmla="*/ 218133 h 563945"/>
                    <a:gd name="connsiteX3" fmla="*/ 287177 w 311591"/>
                    <a:gd name="connsiteY3" fmla="*/ 177080 h 563945"/>
                    <a:gd name="connsiteX4" fmla="*/ 252506 w 311591"/>
                    <a:gd name="connsiteY4" fmla="*/ 154887 h 563945"/>
                    <a:gd name="connsiteX5" fmla="*/ 238219 w 311591"/>
                    <a:gd name="connsiteY5" fmla="*/ 244422 h 563945"/>
                    <a:gd name="connsiteX6" fmla="*/ 197261 w 311591"/>
                    <a:gd name="connsiteY6" fmla="*/ 385106 h 563945"/>
                    <a:gd name="connsiteX7" fmla="*/ 165924 w 311591"/>
                    <a:gd name="connsiteY7" fmla="*/ 433969 h 563945"/>
                    <a:gd name="connsiteX8" fmla="*/ 158685 w 311591"/>
                    <a:gd name="connsiteY8" fmla="*/ 270616 h 563945"/>
                    <a:gd name="connsiteX9" fmla="*/ 194213 w 311591"/>
                    <a:gd name="connsiteY9" fmla="*/ 132694 h 563945"/>
                    <a:gd name="connsiteX10" fmla="*/ 158685 w 311591"/>
                    <a:gd name="connsiteY10" fmla="*/ 60685 h 563945"/>
                    <a:gd name="connsiteX11" fmla="*/ 182212 w 311591"/>
                    <a:gd name="connsiteY11" fmla="*/ 15727 h 563945"/>
                    <a:gd name="connsiteX12" fmla="*/ 113346 w 311591"/>
                    <a:gd name="connsiteY12" fmla="*/ 26395 h 563945"/>
                    <a:gd name="connsiteX13" fmla="*/ 144778 w 311591"/>
                    <a:gd name="connsiteY13" fmla="*/ 69733 h 563945"/>
                    <a:gd name="connsiteX14" fmla="*/ 180783 w 311591"/>
                    <a:gd name="connsiteY14" fmla="*/ 126883 h 563945"/>
                    <a:gd name="connsiteX15" fmla="*/ 144778 w 311591"/>
                    <a:gd name="connsiteY15" fmla="*/ 188320 h 563945"/>
                    <a:gd name="connsiteX16" fmla="*/ 128300 w 311591"/>
                    <a:gd name="connsiteY16" fmla="*/ 150886 h 563945"/>
                    <a:gd name="connsiteX17" fmla="*/ 98296 w 311591"/>
                    <a:gd name="connsiteY17" fmla="*/ 212323 h 563945"/>
                    <a:gd name="connsiteX18" fmla="*/ 134301 w 311591"/>
                    <a:gd name="connsiteY18" fmla="*/ 215275 h 563945"/>
                    <a:gd name="connsiteX19" fmla="*/ 144588 w 311591"/>
                    <a:gd name="connsiteY19" fmla="*/ 282712 h 563945"/>
                    <a:gd name="connsiteX20" fmla="*/ 143540 w 311591"/>
                    <a:gd name="connsiteY20" fmla="*/ 383677 h 563945"/>
                    <a:gd name="connsiteX21" fmla="*/ 114298 w 311591"/>
                    <a:gd name="connsiteY21" fmla="*/ 340339 h 563945"/>
                    <a:gd name="connsiteX22" fmla="*/ 73341 w 311591"/>
                    <a:gd name="connsiteY22" fmla="*/ 199654 h 563945"/>
                    <a:gd name="connsiteX23" fmla="*/ 59053 w 311591"/>
                    <a:gd name="connsiteY23" fmla="*/ 110119 h 563945"/>
                    <a:gd name="connsiteX24" fmla="*/ 24382 w 311591"/>
                    <a:gd name="connsiteY24" fmla="*/ 132313 h 563945"/>
                    <a:gd name="connsiteX25" fmla="*/ 73341 w 311591"/>
                    <a:gd name="connsiteY25" fmla="*/ 173365 h 563945"/>
                    <a:gd name="connsiteX26" fmla="*/ 39432 w 311591"/>
                    <a:gd name="connsiteY26" fmla="*/ 241088 h 563945"/>
                    <a:gd name="connsiteX27" fmla="*/ 5618 w 311591"/>
                    <a:gd name="connsiteY27" fmla="*/ 243755 h 563945"/>
                    <a:gd name="connsiteX28" fmla="*/ 44480 w 311591"/>
                    <a:gd name="connsiteY28" fmla="*/ 286046 h 563945"/>
                    <a:gd name="connsiteX29" fmla="*/ 129348 w 311591"/>
                    <a:gd name="connsiteY29" fmla="*/ 479118 h 563945"/>
                    <a:gd name="connsiteX30" fmla="*/ 135634 w 311591"/>
                    <a:gd name="connsiteY30" fmla="*/ 488643 h 563945"/>
                    <a:gd name="connsiteX31" fmla="*/ 134301 w 311591"/>
                    <a:gd name="connsiteY31" fmla="*/ 503407 h 563945"/>
                    <a:gd name="connsiteX32" fmla="*/ 143064 w 311591"/>
                    <a:gd name="connsiteY32" fmla="*/ 499692 h 563945"/>
                    <a:gd name="connsiteX33" fmla="*/ 152589 w 311591"/>
                    <a:gd name="connsiteY33" fmla="*/ 514360 h 563945"/>
                    <a:gd name="connsiteX34" fmla="*/ 155161 w 311591"/>
                    <a:gd name="connsiteY34" fmla="*/ 563890 h 563945"/>
                    <a:gd name="connsiteX35" fmla="*/ 181831 w 311591"/>
                    <a:gd name="connsiteY35" fmla="*/ 524362 h 563945"/>
                    <a:gd name="connsiteX36" fmla="*/ 266698 w 311591"/>
                    <a:gd name="connsiteY36" fmla="*/ 331290 h 563945"/>
                    <a:gd name="connsiteX37" fmla="*/ 305941 w 311591"/>
                    <a:gd name="connsiteY37" fmla="*/ 288523 h 5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11591" h="563945">
                      <a:moveTo>
                        <a:pt x="305941" y="288523"/>
                      </a:moveTo>
                      <a:cubicBezTo>
                        <a:pt x="293178" y="267568"/>
                        <a:pt x="272223" y="285856"/>
                        <a:pt x="272223" y="285856"/>
                      </a:cubicBezTo>
                      <a:cubicBezTo>
                        <a:pt x="275175" y="245565"/>
                        <a:pt x="238219" y="218133"/>
                        <a:pt x="238219" y="218133"/>
                      </a:cubicBezTo>
                      <a:cubicBezTo>
                        <a:pt x="238219" y="218133"/>
                        <a:pt x="281176" y="218133"/>
                        <a:pt x="287177" y="177080"/>
                      </a:cubicBezTo>
                      <a:cubicBezTo>
                        <a:pt x="293178" y="136027"/>
                        <a:pt x="272223" y="155173"/>
                        <a:pt x="252506" y="154887"/>
                      </a:cubicBezTo>
                      <a:cubicBezTo>
                        <a:pt x="232789" y="154601"/>
                        <a:pt x="212215" y="212037"/>
                        <a:pt x="238219" y="244422"/>
                      </a:cubicBezTo>
                      <a:cubicBezTo>
                        <a:pt x="264222" y="276807"/>
                        <a:pt x="257269" y="332052"/>
                        <a:pt x="197261" y="385106"/>
                      </a:cubicBezTo>
                      <a:cubicBezTo>
                        <a:pt x="182901" y="398523"/>
                        <a:pt x="172127" y="415321"/>
                        <a:pt x="165924" y="433969"/>
                      </a:cubicBezTo>
                      <a:cubicBezTo>
                        <a:pt x="170496" y="385201"/>
                        <a:pt x="173067" y="316431"/>
                        <a:pt x="158685" y="270616"/>
                      </a:cubicBezTo>
                      <a:cubicBezTo>
                        <a:pt x="134301" y="192606"/>
                        <a:pt x="180783" y="171651"/>
                        <a:pt x="194213" y="132694"/>
                      </a:cubicBezTo>
                      <a:cubicBezTo>
                        <a:pt x="207643" y="93736"/>
                        <a:pt x="158685" y="60685"/>
                        <a:pt x="158685" y="60685"/>
                      </a:cubicBezTo>
                      <a:cubicBezTo>
                        <a:pt x="158685" y="60685"/>
                        <a:pt x="204786" y="39730"/>
                        <a:pt x="182212" y="15727"/>
                      </a:cubicBezTo>
                      <a:cubicBezTo>
                        <a:pt x="159637" y="-8276"/>
                        <a:pt x="113346" y="-5038"/>
                        <a:pt x="113346" y="26395"/>
                      </a:cubicBezTo>
                      <a:cubicBezTo>
                        <a:pt x="113346" y="57827"/>
                        <a:pt x="144778" y="69733"/>
                        <a:pt x="144778" y="69733"/>
                      </a:cubicBezTo>
                      <a:cubicBezTo>
                        <a:pt x="144778" y="69733"/>
                        <a:pt x="180783" y="107167"/>
                        <a:pt x="180783" y="126883"/>
                      </a:cubicBezTo>
                      <a:cubicBezTo>
                        <a:pt x="180783" y="146600"/>
                        <a:pt x="144778" y="188320"/>
                        <a:pt x="144778" y="188320"/>
                      </a:cubicBezTo>
                      <a:cubicBezTo>
                        <a:pt x="144778" y="188320"/>
                        <a:pt x="161257" y="152410"/>
                        <a:pt x="128300" y="150886"/>
                      </a:cubicBezTo>
                      <a:cubicBezTo>
                        <a:pt x="95344" y="149362"/>
                        <a:pt x="84771" y="192796"/>
                        <a:pt x="98296" y="212323"/>
                      </a:cubicBezTo>
                      <a:cubicBezTo>
                        <a:pt x="111822" y="231849"/>
                        <a:pt x="134301" y="215275"/>
                        <a:pt x="134301" y="215275"/>
                      </a:cubicBezTo>
                      <a:cubicBezTo>
                        <a:pt x="135677" y="238020"/>
                        <a:pt x="139121" y="260592"/>
                        <a:pt x="144588" y="282712"/>
                      </a:cubicBezTo>
                      <a:cubicBezTo>
                        <a:pt x="147921" y="293952"/>
                        <a:pt x="146398" y="337957"/>
                        <a:pt x="143540" y="383677"/>
                      </a:cubicBezTo>
                      <a:cubicBezTo>
                        <a:pt x="137272" y="367166"/>
                        <a:pt x="127263" y="352332"/>
                        <a:pt x="114298" y="340339"/>
                      </a:cubicBezTo>
                      <a:cubicBezTo>
                        <a:pt x="54386" y="287284"/>
                        <a:pt x="47623" y="232039"/>
                        <a:pt x="73341" y="199654"/>
                      </a:cubicBezTo>
                      <a:cubicBezTo>
                        <a:pt x="99058" y="167269"/>
                        <a:pt x="78770" y="109834"/>
                        <a:pt x="59053" y="110119"/>
                      </a:cubicBezTo>
                      <a:cubicBezTo>
                        <a:pt x="39337" y="110405"/>
                        <a:pt x="18382" y="91069"/>
                        <a:pt x="24382" y="132313"/>
                      </a:cubicBezTo>
                      <a:cubicBezTo>
                        <a:pt x="30383" y="173556"/>
                        <a:pt x="73341" y="173365"/>
                        <a:pt x="73341" y="173365"/>
                      </a:cubicBezTo>
                      <a:cubicBezTo>
                        <a:pt x="73341" y="173365"/>
                        <a:pt x="36384" y="200797"/>
                        <a:pt x="39432" y="241088"/>
                      </a:cubicBezTo>
                      <a:cubicBezTo>
                        <a:pt x="39432" y="241088"/>
                        <a:pt x="18382" y="222800"/>
                        <a:pt x="5618" y="243755"/>
                      </a:cubicBezTo>
                      <a:cubicBezTo>
                        <a:pt x="-17051" y="281284"/>
                        <a:pt x="35622" y="304525"/>
                        <a:pt x="44480" y="286046"/>
                      </a:cubicBezTo>
                      <a:cubicBezTo>
                        <a:pt x="44480" y="286046"/>
                        <a:pt x="156304" y="365199"/>
                        <a:pt x="129348" y="479118"/>
                      </a:cubicBezTo>
                      <a:lnTo>
                        <a:pt x="135634" y="488643"/>
                      </a:lnTo>
                      <a:cubicBezTo>
                        <a:pt x="134777" y="498168"/>
                        <a:pt x="134301" y="503407"/>
                        <a:pt x="134301" y="503407"/>
                      </a:cubicBezTo>
                      <a:lnTo>
                        <a:pt x="143064" y="499692"/>
                      </a:lnTo>
                      <a:lnTo>
                        <a:pt x="152589" y="514360"/>
                      </a:lnTo>
                      <a:cubicBezTo>
                        <a:pt x="152249" y="530911"/>
                        <a:pt x="153109" y="547464"/>
                        <a:pt x="155161" y="563890"/>
                      </a:cubicBezTo>
                      <a:lnTo>
                        <a:pt x="181831" y="524362"/>
                      </a:lnTo>
                      <a:cubicBezTo>
                        <a:pt x="154875" y="410062"/>
                        <a:pt x="266698" y="331290"/>
                        <a:pt x="266698" y="331290"/>
                      </a:cubicBezTo>
                      <a:cubicBezTo>
                        <a:pt x="275937" y="349292"/>
                        <a:pt x="328706" y="326051"/>
                        <a:pt x="305941" y="2885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86CAA83-C468-407D-BA03-CF7193E52149}"/>
                    </a:ext>
                  </a:extLst>
                </p:cNvPr>
                <p:cNvSpPr/>
                <p:nvPr/>
              </p:nvSpPr>
              <p:spPr>
                <a:xfrm>
                  <a:off x="4975955" y="3396138"/>
                  <a:ext cx="165354" cy="266700"/>
                </a:xfrm>
                <a:custGeom>
                  <a:avLst/>
                  <a:gdLst>
                    <a:gd name="connsiteX0" fmla="*/ 165354 w 165354"/>
                    <a:gd name="connsiteY0" fmla="*/ 266700 h 266700"/>
                    <a:gd name="connsiteX1" fmla="*/ 129254 w 165354"/>
                    <a:gd name="connsiteY1" fmla="*/ 60103 h 266700"/>
                    <a:gd name="connsiteX2" fmla="*/ 139446 w 165354"/>
                    <a:gd name="connsiteY2" fmla="*/ 0 h 266700"/>
                    <a:gd name="connsiteX3" fmla="*/ 25813 w 165354"/>
                    <a:gd name="connsiteY3" fmla="*/ 0 h 266700"/>
                    <a:gd name="connsiteX4" fmla="*/ 36004 w 165354"/>
                    <a:gd name="connsiteY4" fmla="*/ 60103 h 266700"/>
                    <a:gd name="connsiteX5" fmla="*/ 0 w 165354"/>
                    <a:gd name="connsiteY5" fmla="*/ 266700 h 266700"/>
                    <a:gd name="connsiteX6" fmla="*/ 165354 w 165354"/>
                    <a:gd name="connsiteY6" fmla="*/ 26670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5354" h="266700">
                      <a:moveTo>
                        <a:pt x="165354" y="266700"/>
                      </a:moveTo>
                      <a:lnTo>
                        <a:pt x="129254" y="60103"/>
                      </a:lnTo>
                      <a:lnTo>
                        <a:pt x="139446" y="0"/>
                      </a:lnTo>
                      <a:lnTo>
                        <a:pt x="25813" y="0"/>
                      </a:lnTo>
                      <a:lnTo>
                        <a:pt x="36004" y="60103"/>
                      </a:lnTo>
                      <a:lnTo>
                        <a:pt x="0" y="266700"/>
                      </a:lnTo>
                      <a:lnTo>
                        <a:pt x="165354" y="26670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CC1065D-9899-4AAD-ABB6-6C90F97AD988}"/>
                  </a:ext>
                </a:extLst>
              </p:cNvPr>
              <p:cNvSpPr/>
              <p:nvPr/>
            </p:nvSpPr>
            <p:spPr>
              <a:xfrm>
                <a:off x="4249197" y="4986051"/>
                <a:ext cx="3693604" cy="215645"/>
              </a:xfrm>
              <a:custGeom>
                <a:avLst/>
                <a:gdLst>
                  <a:gd name="connsiteX0" fmla="*/ 3693605 w 3693604"/>
                  <a:gd name="connsiteY0" fmla="*/ 107823 h 215645"/>
                  <a:gd name="connsiteX1" fmla="*/ 1846802 w 3693604"/>
                  <a:gd name="connsiteY1" fmla="*/ 215646 h 215645"/>
                  <a:gd name="connsiteX2" fmla="*/ 0 w 3693604"/>
                  <a:gd name="connsiteY2" fmla="*/ 107823 h 215645"/>
                  <a:gd name="connsiteX3" fmla="*/ 1846802 w 3693604"/>
                  <a:gd name="connsiteY3" fmla="*/ 0 h 215645"/>
                  <a:gd name="connsiteX4" fmla="*/ 3693605 w 3693604"/>
                  <a:gd name="connsiteY4" fmla="*/ 107823 h 21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3604" h="215645">
                    <a:moveTo>
                      <a:pt x="3693605" y="107823"/>
                    </a:moveTo>
                    <a:cubicBezTo>
                      <a:pt x="3693605" y="167372"/>
                      <a:pt x="2866763" y="215646"/>
                      <a:pt x="1846802" y="215646"/>
                    </a:cubicBezTo>
                    <a:cubicBezTo>
                      <a:pt x="826842" y="215646"/>
                      <a:pt x="0" y="167372"/>
                      <a:pt x="0" y="107823"/>
                    </a:cubicBezTo>
                    <a:cubicBezTo>
                      <a:pt x="0" y="48274"/>
                      <a:pt x="826842" y="0"/>
                      <a:pt x="1846802" y="0"/>
                    </a:cubicBezTo>
                    <a:cubicBezTo>
                      <a:pt x="2866763" y="0"/>
                      <a:pt x="3693605" y="48274"/>
                      <a:pt x="3693605" y="107823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5" name="Graphic 5">
                <a:extLst>
                  <a:ext uri="{FF2B5EF4-FFF2-40B4-BE49-F238E27FC236}">
                    <a16:creationId xmlns:a16="http://schemas.microsoft.com/office/drawing/2014/main" id="{D5F368E9-B129-4FC3-98F8-63789E49F903}"/>
                  </a:ext>
                </a:extLst>
              </p:cNvPr>
              <p:cNvGrpSpPr/>
              <p:nvPr/>
            </p:nvGrpSpPr>
            <p:grpSpPr>
              <a:xfrm>
                <a:off x="4334336" y="1670211"/>
                <a:ext cx="2244915" cy="863999"/>
                <a:chOff x="4334336" y="1670211"/>
                <a:chExt cx="2244915" cy="863999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B26D55C-32BC-48C6-8E77-60B3E03ACE9F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B9E99B9-B2A7-4EFD-BCCC-28ADB5FC49FA}"/>
                    </a:ext>
                  </a:extLst>
                </p:cNvPr>
                <p:cNvSpPr/>
                <p:nvPr/>
              </p:nvSpPr>
              <p:spPr>
                <a:xfrm rot="1702200">
                  <a:off x="6162344" y="2045653"/>
                  <a:ext cx="333470" cy="435482"/>
                </a:xfrm>
                <a:custGeom>
                  <a:avLst/>
                  <a:gdLst>
                    <a:gd name="connsiteX0" fmla="*/ 0 w 333470"/>
                    <a:gd name="connsiteY0" fmla="*/ -55 h 435482"/>
                    <a:gd name="connsiteX1" fmla="*/ 333470 w 333470"/>
                    <a:gd name="connsiteY1" fmla="*/ -55 h 435482"/>
                    <a:gd name="connsiteX2" fmla="*/ 333470 w 333470"/>
                    <a:gd name="connsiteY2" fmla="*/ 435428 h 435482"/>
                    <a:gd name="connsiteX3" fmla="*/ 0 w 333470"/>
                    <a:gd name="connsiteY3" fmla="*/ 435428 h 435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470" h="435482">
                      <a:moveTo>
                        <a:pt x="0" y="-55"/>
                      </a:moveTo>
                      <a:lnTo>
                        <a:pt x="333470" y="-55"/>
                      </a:lnTo>
                      <a:lnTo>
                        <a:pt x="333470" y="435428"/>
                      </a:lnTo>
                      <a:lnTo>
                        <a:pt x="0" y="435428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FB6DAFE-8103-4197-B279-A73A8E39E482}"/>
                    </a:ext>
                  </a:extLst>
                </p:cNvPr>
                <p:cNvSpPr/>
                <p:nvPr/>
              </p:nvSpPr>
              <p:spPr>
                <a:xfrm rot="1702200">
                  <a:off x="6280715" y="2124798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C020153-FA49-4774-876C-370D67ADD9B7}"/>
                    </a:ext>
                  </a:extLst>
                </p:cNvPr>
                <p:cNvSpPr/>
                <p:nvPr/>
              </p:nvSpPr>
              <p:spPr>
                <a:xfrm rot="1702200">
                  <a:off x="6261149" y="216107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3B91871-65FB-4961-8612-237474D5DECF}"/>
                    </a:ext>
                  </a:extLst>
                </p:cNvPr>
                <p:cNvSpPr/>
                <p:nvPr/>
              </p:nvSpPr>
              <p:spPr>
                <a:xfrm rot="1702200">
                  <a:off x="6241545" y="219721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3249939-7F91-4181-A65A-F869D258FEA4}"/>
                    </a:ext>
                  </a:extLst>
                </p:cNvPr>
                <p:cNvSpPr/>
                <p:nvPr/>
              </p:nvSpPr>
              <p:spPr>
                <a:xfrm rot="1702200">
                  <a:off x="6221895" y="223354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6F96DF5-5DBA-4C4E-B69A-B4D695D1A4B5}"/>
                    </a:ext>
                  </a:extLst>
                </p:cNvPr>
                <p:cNvSpPr/>
                <p:nvPr/>
              </p:nvSpPr>
              <p:spPr>
                <a:xfrm rot="1702200">
                  <a:off x="6202374" y="2269732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2190E03-CACA-4696-86B7-A973446220B1}"/>
                    </a:ext>
                  </a:extLst>
                </p:cNvPr>
                <p:cNvSpPr/>
                <p:nvPr/>
              </p:nvSpPr>
              <p:spPr>
                <a:xfrm rot="1702200">
                  <a:off x="6182820" y="2305961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3E9EC2-1579-4ED9-B6F1-2CA6D6B6FFA8}"/>
                    </a:ext>
                  </a:extLst>
                </p:cNvPr>
                <p:cNvSpPr/>
                <p:nvPr/>
              </p:nvSpPr>
              <p:spPr>
                <a:xfrm rot="1702200">
                  <a:off x="6163299" y="2342247"/>
                  <a:ext cx="233934" cy="23526"/>
                </a:xfrm>
                <a:custGeom>
                  <a:avLst/>
                  <a:gdLst>
                    <a:gd name="connsiteX0" fmla="*/ 0 w 233934"/>
                    <a:gd name="connsiteY0" fmla="*/ -55 h 23526"/>
                    <a:gd name="connsiteX1" fmla="*/ 233934 w 233934"/>
                    <a:gd name="connsiteY1" fmla="*/ -55 h 23526"/>
                    <a:gd name="connsiteX2" fmla="*/ 233934 w 233934"/>
                    <a:gd name="connsiteY2" fmla="*/ 23472 h 23526"/>
                    <a:gd name="connsiteX3" fmla="*/ 0 w 233934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34" h="23526">
                      <a:moveTo>
                        <a:pt x="0" y="-55"/>
                      </a:moveTo>
                      <a:lnTo>
                        <a:pt x="233934" y="-55"/>
                      </a:lnTo>
                      <a:lnTo>
                        <a:pt x="233934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214232D-1572-40F9-BAB7-80037C72FFCE}"/>
                    </a:ext>
                  </a:extLst>
                </p:cNvPr>
                <p:cNvSpPr/>
                <p:nvPr/>
              </p:nvSpPr>
              <p:spPr>
                <a:xfrm rot="1702200">
                  <a:off x="6148568" y="2358826"/>
                  <a:ext cx="151447" cy="23526"/>
                </a:xfrm>
                <a:custGeom>
                  <a:avLst/>
                  <a:gdLst>
                    <a:gd name="connsiteX0" fmla="*/ 0 w 151447"/>
                    <a:gd name="connsiteY0" fmla="*/ -55 h 23526"/>
                    <a:gd name="connsiteX1" fmla="*/ 151447 w 151447"/>
                    <a:gd name="connsiteY1" fmla="*/ -55 h 23526"/>
                    <a:gd name="connsiteX2" fmla="*/ 151447 w 151447"/>
                    <a:gd name="connsiteY2" fmla="*/ 23472 h 23526"/>
                    <a:gd name="connsiteX3" fmla="*/ 0 w 151447"/>
                    <a:gd name="connsiteY3" fmla="*/ 23472 h 2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447" h="23526">
                      <a:moveTo>
                        <a:pt x="0" y="-55"/>
                      </a:moveTo>
                      <a:lnTo>
                        <a:pt x="151447" y="-55"/>
                      </a:lnTo>
                      <a:lnTo>
                        <a:pt x="151447" y="23472"/>
                      </a:lnTo>
                      <a:lnTo>
                        <a:pt x="0" y="2347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5183E9C-B3FD-4F0A-B832-EEABB577C3C6}"/>
                    </a:ext>
                  </a:extLst>
                </p:cNvPr>
                <p:cNvSpPr/>
                <p:nvPr/>
              </p:nvSpPr>
              <p:spPr>
                <a:xfrm>
                  <a:off x="5610161" y="1733105"/>
                  <a:ext cx="421990" cy="421962"/>
                </a:xfrm>
                <a:custGeom>
                  <a:avLst/>
                  <a:gdLst>
                    <a:gd name="connsiteX0" fmla="*/ 189516 w 421990"/>
                    <a:gd name="connsiteY0" fmla="*/ 420823 h 421962"/>
                    <a:gd name="connsiteX1" fmla="*/ 1113 w 421990"/>
                    <a:gd name="connsiteY1" fmla="*/ 189461 h 421962"/>
                    <a:gd name="connsiteX2" fmla="*/ 232475 w 421990"/>
                    <a:gd name="connsiteY2" fmla="*/ 1058 h 421962"/>
                    <a:gd name="connsiteX3" fmla="*/ 420878 w 421990"/>
                    <a:gd name="connsiteY3" fmla="*/ 232418 h 421962"/>
                    <a:gd name="connsiteX4" fmla="*/ 189516 w 421990"/>
                    <a:gd name="connsiteY4" fmla="*/ 420823 h 421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1990" h="421962">
                      <a:moveTo>
                        <a:pt x="189516" y="420823"/>
                      </a:moveTo>
                      <a:cubicBezTo>
                        <a:pt x="73601" y="408960"/>
                        <a:pt x="-10750" y="305376"/>
                        <a:pt x="1113" y="189461"/>
                      </a:cubicBezTo>
                      <a:cubicBezTo>
                        <a:pt x="12975" y="73546"/>
                        <a:pt x="116560" y="-10805"/>
                        <a:pt x="232475" y="1058"/>
                      </a:cubicBezTo>
                      <a:cubicBezTo>
                        <a:pt x="348389" y="12920"/>
                        <a:pt x="432740" y="116504"/>
                        <a:pt x="420878" y="232418"/>
                      </a:cubicBezTo>
                      <a:cubicBezTo>
                        <a:pt x="408866" y="348253"/>
                        <a:pt x="305382" y="432522"/>
                        <a:pt x="189516" y="42082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92095E9-0572-432A-BBB0-6847D2954DCF}"/>
                    </a:ext>
                  </a:extLst>
                </p:cNvPr>
                <p:cNvSpPr/>
                <p:nvPr/>
              </p:nvSpPr>
              <p:spPr>
                <a:xfrm rot="-264000">
                  <a:off x="5628718" y="1751375"/>
                  <a:ext cx="385000" cy="385000"/>
                </a:xfrm>
                <a:custGeom>
                  <a:avLst/>
                  <a:gdLst>
                    <a:gd name="connsiteX0" fmla="*/ 385001 w 385000"/>
                    <a:gd name="connsiteY0" fmla="*/ 192445 h 385000"/>
                    <a:gd name="connsiteX1" fmla="*/ 192500 w 385000"/>
                    <a:gd name="connsiteY1" fmla="*/ 384946 h 385000"/>
                    <a:gd name="connsiteX2" fmla="*/ 0 w 385000"/>
                    <a:gd name="connsiteY2" fmla="*/ 192445 h 385000"/>
                    <a:gd name="connsiteX3" fmla="*/ 192500 w 385000"/>
                    <a:gd name="connsiteY3" fmla="*/ -55 h 385000"/>
                    <a:gd name="connsiteX4" fmla="*/ 385001 w 385000"/>
                    <a:gd name="connsiteY4" fmla="*/ 192445 h 38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000" h="385000">
                      <a:moveTo>
                        <a:pt x="385001" y="192445"/>
                      </a:moveTo>
                      <a:cubicBezTo>
                        <a:pt x="385001" y="298760"/>
                        <a:pt x="298815" y="384946"/>
                        <a:pt x="192500" y="384946"/>
                      </a:cubicBezTo>
                      <a:cubicBezTo>
                        <a:pt x="86185" y="384946"/>
                        <a:pt x="0" y="298760"/>
                        <a:pt x="0" y="192445"/>
                      </a:cubicBezTo>
                      <a:cubicBezTo>
                        <a:pt x="0" y="86130"/>
                        <a:pt x="86185" y="-55"/>
                        <a:pt x="192500" y="-55"/>
                      </a:cubicBezTo>
                      <a:cubicBezTo>
                        <a:pt x="298815" y="-55"/>
                        <a:pt x="385001" y="86130"/>
                        <a:pt x="385001" y="1924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35AFAEC-2ED4-439C-8758-DCD5B7D78C54}"/>
                    </a:ext>
                  </a:extLst>
                </p:cNvPr>
                <p:cNvSpPr/>
                <p:nvPr/>
              </p:nvSpPr>
              <p:spPr>
                <a:xfrm>
                  <a:off x="5731262" y="1811940"/>
                  <a:ext cx="184682" cy="253660"/>
                </a:xfrm>
                <a:custGeom>
                  <a:avLst/>
                  <a:gdLst>
                    <a:gd name="connsiteX0" fmla="*/ 155187 w 184682"/>
                    <a:gd name="connsiteY0" fmla="*/ 69668 h 253660"/>
                    <a:gd name="connsiteX1" fmla="*/ 102038 w 184682"/>
                    <a:gd name="connsiteY1" fmla="*/ -55 h 253660"/>
                    <a:gd name="connsiteX2" fmla="*/ 82035 w 184682"/>
                    <a:gd name="connsiteY2" fmla="*/ 194636 h 253660"/>
                    <a:gd name="connsiteX3" fmla="*/ 53460 w 184682"/>
                    <a:gd name="connsiteY3" fmla="*/ 185111 h 253660"/>
                    <a:gd name="connsiteX4" fmla="*/ 120 w 184682"/>
                    <a:gd name="connsiteY4" fmla="*/ 213686 h 253660"/>
                    <a:gd name="connsiteX5" fmla="*/ 47745 w 184682"/>
                    <a:gd name="connsiteY5" fmla="*/ 253215 h 253660"/>
                    <a:gd name="connsiteX6" fmla="*/ 100895 w 184682"/>
                    <a:gd name="connsiteY6" fmla="*/ 224068 h 253660"/>
                    <a:gd name="connsiteX7" fmla="*/ 99180 w 184682"/>
                    <a:gd name="connsiteY7" fmla="*/ 215591 h 253660"/>
                    <a:gd name="connsiteX8" fmla="*/ 114515 w 184682"/>
                    <a:gd name="connsiteY8" fmla="*/ 65572 h 253660"/>
                    <a:gd name="connsiteX9" fmla="*/ 155854 w 184682"/>
                    <a:gd name="connsiteY9" fmla="*/ 96910 h 253660"/>
                    <a:gd name="connsiteX10" fmla="*/ 184429 w 184682"/>
                    <a:gd name="connsiteY10" fmla="*/ 135676 h 253660"/>
                    <a:gd name="connsiteX11" fmla="*/ 155187 w 184682"/>
                    <a:gd name="connsiteY11" fmla="*/ 69668 h 253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4682" h="253660">
                      <a:moveTo>
                        <a:pt x="155187" y="69668"/>
                      </a:moveTo>
                      <a:cubicBezTo>
                        <a:pt x="132994" y="53952"/>
                        <a:pt x="102038" y="231"/>
                        <a:pt x="102038" y="-55"/>
                      </a:cubicBezTo>
                      <a:lnTo>
                        <a:pt x="82035" y="194636"/>
                      </a:lnTo>
                      <a:cubicBezTo>
                        <a:pt x="82511" y="190255"/>
                        <a:pt x="65176" y="185778"/>
                        <a:pt x="53460" y="185111"/>
                      </a:cubicBezTo>
                      <a:cubicBezTo>
                        <a:pt x="25552" y="182158"/>
                        <a:pt x="2025" y="195303"/>
                        <a:pt x="120" y="213686"/>
                      </a:cubicBezTo>
                      <a:cubicBezTo>
                        <a:pt x="-1785" y="232069"/>
                        <a:pt x="19170" y="250357"/>
                        <a:pt x="47745" y="253215"/>
                      </a:cubicBezTo>
                      <a:cubicBezTo>
                        <a:pt x="76320" y="256072"/>
                        <a:pt x="98894" y="242928"/>
                        <a:pt x="100895" y="224068"/>
                      </a:cubicBezTo>
                      <a:cubicBezTo>
                        <a:pt x="100895" y="221211"/>
                        <a:pt x="98894" y="218163"/>
                        <a:pt x="99180" y="215591"/>
                      </a:cubicBezTo>
                      <a:lnTo>
                        <a:pt x="114515" y="65572"/>
                      </a:lnTo>
                      <a:cubicBezTo>
                        <a:pt x="125978" y="78766"/>
                        <a:pt x="140055" y="89437"/>
                        <a:pt x="155854" y="96910"/>
                      </a:cubicBezTo>
                      <a:cubicBezTo>
                        <a:pt x="176904" y="106435"/>
                        <a:pt x="184429" y="135676"/>
                        <a:pt x="184429" y="135676"/>
                      </a:cubicBezTo>
                      <a:cubicBezTo>
                        <a:pt x="186526" y="110135"/>
                        <a:pt x="175514" y="85276"/>
                        <a:pt x="155187" y="696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616C717-1B26-47D9-87B8-9AD37211755B}"/>
                    </a:ext>
                  </a:extLst>
                </p:cNvPr>
                <p:cNvSpPr/>
                <p:nvPr/>
              </p:nvSpPr>
              <p:spPr>
                <a:xfrm rot="-1644600">
                  <a:off x="5647152" y="1773963"/>
                  <a:ext cx="303656" cy="251650"/>
                </a:xfrm>
                <a:custGeom>
                  <a:avLst/>
                  <a:gdLst>
                    <a:gd name="connsiteX0" fmla="*/ 303657 w 303656"/>
                    <a:gd name="connsiteY0" fmla="*/ 125770 h 251650"/>
                    <a:gd name="connsiteX1" fmla="*/ 151828 w 303656"/>
                    <a:gd name="connsiteY1" fmla="*/ 251596 h 251650"/>
                    <a:gd name="connsiteX2" fmla="*/ 0 w 303656"/>
                    <a:gd name="connsiteY2" fmla="*/ 125770 h 251650"/>
                    <a:gd name="connsiteX3" fmla="*/ 151828 w 303656"/>
                    <a:gd name="connsiteY3" fmla="*/ -55 h 251650"/>
                    <a:gd name="connsiteX4" fmla="*/ 303657 w 303656"/>
                    <a:gd name="connsiteY4" fmla="*/ 125770 h 25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656" h="251650">
                      <a:moveTo>
                        <a:pt x="303657" y="125770"/>
                      </a:moveTo>
                      <a:cubicBezTo>
                        <a:pt x="303657" y="195262"/>
                        <a:pt x="235681" y="251596"/>
                        <a:pt x="151828" y="251596"/>
                      </a:cubicBezTo>
                      <a:cubicBezTo>
                        <a:pt x="67976" y="251596"/>
                        <a:pt x="0" y="195262"/>
                        <a:pt x="0" y="125770"/>
                      </a:cubicBezTo>
                      <a:cubicBezTo>
                        <a:pt x="0" y="56279"/>
                        <a:pt x="67976" y="-55"/>
                        <a:pt x="151828" y="-55"/>
                      </a:cubicBezTo>
                      <a:cubicBezTo>
                        <a:pt x="235681" y="-55"/>
                        <a:pt x="303657" y="56279"/>
                        <a:pt x="303657" y="12577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068E7A8-93C2-41AB-9D52-0512FE4E31ED}"/>
                    </a:ext>
                  </a:extLst>
                </p:cNvPr>
                <p:cNvSpPr/>
                <p:nvPr/>
              </p:nvSpPr>
              <p:spPr>
                <a:xfrm rot="-279000">
                  <a:off x="4967910" y="1688087"/>
                  <a:ext cx="454818" cy="340518"/>
                </a:xfrm>
                <a:custGeom>
                  <a:avLst/>
                  <a:gdLst>
                    <a:gd name="connsiteX0" fmla="*/ 0 w 454818"/>
                    <a:gd name="connsiteY0" fmla="*/ -55 h 340518"/>
                    <a:gd name="connsiteX1" fmla="*/ 454819 w 454818"/>
                    <a:gd name="connsiteY1" fmla="*/ -55 h 340518"/>
                    <a:gd name="connsiteX2" fmla="*/ 454819 w 454818"/>
                    <a:gd name="connsiteY2" fmla="*/ 340464 h 340518"/>
                    <a:gd name="connsiteX3" fmla="*/ 0 w 454818"/>
                    <a:gd name="connsiteY3" fmla="*/ 340464 h 340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818" h="340518">
                      <a:moveTo>
                        <a:pt x="0" y="-55"/>
                      </a:moveTo>
                      <a:lnTo>
                        <a:pt x="454819" y="-55"/>
                      </a:lnTo>
                      <a:lnTo>
                        <a:pt x="454819" y="340464"/>
                      </a:lnTo>
                      <a:lnTo>
                        <a:pt x="0" y="34046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FA52BF1-C187-4408-AF21-BFCA229E684D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A758257-1A4B-43A5-9274-C3D7E334F450}"/>
                    </a:ext>
                  </a:extLst>
                </p:cNvPr>
                <p:cNvSpPr/>
                <p:nvPr/>
              </p:nvSpPr>
              <p:spPr>
                <a:xfrm rot="-279000">
                  <a:off x="4991099" y="1710049"/>
                  <a:ext cx="409575" cy="295275"/>
                </a:xfrm>
                <a:custGeom>
                  <a:avLst/>
                  <a:gdLst>
                    <a:gd name="connsiteX0" fmla="*/ 0 w 409575"/>
                    <a:gd name="connsiteY0" fmla="*/ -55 h 295275"/>
                    <a:gd name="connsiteX1" fmla="*/ 409575 w 409575"/>
                    <a:gd name="connsiteY1" fmla="*/ -55 h 295275"/>
                    <a:gd name="connsiteX2" fmla="*/ 409575 w 409575"/>
                    <a:gd name="connsiteY2" fmla="*/ 295220 h 295275"/>
                    <a:gd name="connsiteX3" fmla="*/ 0 w 409575"/>
                    <a:gd name="connsiteY3" fmla="*/ 29522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9575" h="295275">
                      <a:moveTo>
                        <a:pt x="0" y="-55"/>
                      </a:moveTo>
                      <a:lnTo>
                        <a:pt x="409575" y="-55"/>
                      </a:lnTo>
                      <a:lnTo>
                        <a:pt x="409575" y="295220"/>
                      </a:lnTo>
                      <a:lnTo>
                        <a:pt x="0" y="29522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515F133-95C7-4331-AD5B-EC7FC5FA6D2D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3400C5F-3B4B-421C-9EDA-DAC4895AFCB9}"/>
                    </a:ext>
                  </a:extLst>
                </p:cNvPr>
                <p:cNvSpPr/>
                <p:nvPr/>
              </p:nvSpPr>
              <p:spPr>
                <a:xfrm>
                  <a:off x="4992052" y="1797843"/>
                  <a:ext cx="419861" cy="223646"/>
                </a:xfrm>
                <a:custGeom>
                  <a:avLst/>
                  <a:gdLst>
                    <a:gd name="connsiteX0" fmla="*/ 416623 w 419861"/>
                    <a:gd name="connsiteY0" fmla="*/ 150495 h 223646"/>
                    <a:gd name="connsiteX1" fmla="*/ 419862 w 419861"/>
                    <a:gd name="connsiteY1" fmla="*/ 190500 h 223646"/>
                    <a:gd name="connsiteX2" fmla="*/ 11621 w 419861"/>
                    <a:gd name="connsiteY2" fmla="*/ 223647 h 223646"/>
                    <a:gd name="connsiteX3" fmla="*/ 0 w 419861"/>
                    <a:gd name="connsiteY3" fmla="*/ 80581 h 223646"/>
                    <a:gd name="connsiteX4" fmla="*/ 78200 w 419861"/>
                    <a:gd name="connsiteY4" fmla="*/ 0 h 223646"/>
                    <a:gd name="connsiteX5" fmla="*/ 213169 w 419861"/>
                    <a:gd name="connsiteY5" fmla="*/ 111824 h 223646"/>
                    <a:gd name="connsiteX6" fmla="*/ 275463 w 419861"/>
                    <a:gd name="connsiteY6" fmla="*/ 58198 h 223646"/>
                    <a:gd name="connsiteX7" fmla="*/ 416623 w 419861"/>
                    <a:gd name="connsiteY7" fmla="*/ 150495 h 22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9861" h="223646">
                      <a:moveTo>
                        <a:pt x="416623" y="150495"/>
                      </a:moveTo>
                      <a:lnTo>
                        <a:pt x="419862" y="190500"/>
                      </a:lnTo>
                      <a:lnTo>
                        <a:pt x="11621" y="223647"/>
                      </a:lnTo>
                      <a:lnTo>
                        <a:pt x="0" y="80581"/>
                      </a:lnTo>
                      <a:lnTo>
                        <a:pt x="78200" y="0"/>
                      </a:lnTo>
                      <a:lnTo>
                        <a:pt x="213169" y="111824"/>
                      </a:lnTo>
                      <a:lnTo>
                        <a:pt x="275463" y="58198"/>
                      </a:lnTo>
                      <a:lnTo>
                        <a:pt x="416623" y="150495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3150BB0-B0E5-4A1D-A959-20C46E8B92EC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0F24B0-792D-412A-A9A8-E5849B211B6B}"/>
                    </a:ext>
                  </a:extLst>
                </p:cNvPr>
                <p:cNvSpPr/>
                <p:nvPr/>
              </p:nvSpPr>
              <p:spPr>
                <a:xfrm>
                  <a:off x="5260477" y="1746583"/>
                  <a:ext cx="65916" cy="65916"/>
                </a:xfrm>
                <a:custGeom>
                  <a:avLst/>
                  <a:gdLst>
                    <a:gd name="connsiteX0" fmla="*/ 65808 w 65916"/>
                    <a:gd name="connsiteY0" fmla="*/ 30250 h 65916"/>
                    <a:gd name="connsiteX1" fmla="*/ 35611 w 65916"/>
                    <a:gd name="connsiteY1" fmla="*/ 65753 h 65916"/>
                    <a:gd name="connsiteX2" fmla="*/ 109 w 65916"/>
                    <a:gd name="connsiteY2" fmla="*/ 35557 h 65916"/>
                    <a:gd name="connsiteX3" fmla="*/ 30280 w 65916"/>
                    <a:gd name="connsiteY3" fmla="*/ 56 h 65916"/>
                    <a:gd name="connsiteX4" fmla="*/ 65806 w 65916"/>
                    <a:gd name="connsiteY4" fmla="*/ 30225 h 65916"/>
                    <a:gd name="connsiteX5" fmla="*/ 65808 w 65916"/>
                    <a:gd name="connsiteY5" fmla="*/ 30250 h 6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16" h="65916">
                      <a:moveTo>
                        <a:pt x="65808" y="30250"/>
                      </a:moveTo>
                      <a:cubicBezTo>
                        <a:pt x="67273" y="48392"/>
                        <a:pt x="53754" y="64288"/>
                        <a:pt x="35611" y="65753"/>
                      </a:cubicBezTo>
                      <a:cubicBezTo>
                        <a:pt x="17469" y="67218"/>
                        <a:pt x="1574" y="53699"/>
                        <a:pt x="109" y="35557"/>
                      </a:cubicBezTo>
                      <a:cubicBezTo>
                        <a:pt x="-1356" y="17424"/>
                        <a:pt x="12148" y="1534"/>
                        <a:pt x="30280" y="56"/>
                      </a:cubicBezTo>
                      <a:cubicBezTo>
                        <a:pt x="48421" y="-1424"/>
                        <a:pt x="64326" y="12083"/>
                        <a:pt x="65806" y="30225"/>
                      </a:cubicBezTo>
                      <a:cubicBezTo>
                        <a:pt x="65806" y="30233"/>
                        <a:pt x="65807" y="30242"/>
                        <a:pt x="65808" y="3025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4FD861A-E853-42D3-97A6-28A4EED0EAED}"/>
                    </a:ext>
                  </a:extLst>
                </p:cNvPr>
                <p:cNvSpPr/>
                <p:nvPr/>
              </p:nvSpPr>
              <p:spPr>
                <a:xfrm>
                  <a:off x="4334336" y="2005464"/>
                  <a:ext cx="536975" cy="450690"/>
                </a:xfrm>
                <a:custGeom>
                  <a:avLst/>
                  <a:gdLst>
                    <a:gd name="connsiteX0" fmla="*/ 203278 w 536975"/>
                    <a:gd name="connsiteY0" fmla="*/ 65405 h 450690"/>
                    <a:gd name="connsiteX1" fmla="*/ 185752 w 536975"/>
                    <a:gd name="connsiteY1" fmla="*/ 54642 h 450690"/>
                    <a:gd name="connsiteX2" fmla="*/ 164797 w 536975"/>
                    <a:gd name="connsiteY2" fmla="*/ 52832 h 450690"/>
                    <a:gd name="connsiteX3" fmla="*/ 86978 w 536975"/>
                    <a:gd name="connsiteY3" fmla="*/ 85693 h 450690"/>
                    <a:gd name="connsiteX4" fmla="*/ 74500 w 536975"/>
                    <a:gd name="connsiteY4" fmla="*/ 101505 h 450690"/>
                    <a:gd name="connsiteX5" fmla="*/ 71642 w 536975"/>
                    <a:gd name="connsiteY5" fmla="*/ 120555 h 450690"/>
                    <a:gd name="connsiteX6" fmla="*/ 59260 w 536975"/>
                    <a:gd name="connsiteY6" fmla="*/ 136271 h 450690"/>
                    <a:gd name="connsiteX7" fmla="*/ 12778 w 536975"/>
                    <a:gd name="connsiteY7" fmla="*/ 155321 h 450690"/>
                    <a:gd name="connsiteX8" fmla="*/ 1511 w 536975"/>
                    <a:gd name="connsiteY8" fmla="*/ 182001 h 450690"/>
                    <a:gd name="connsiteX9" fmla="*/ 2396 w 536975"/>
                    <a:gd name="connsiteY9" fmla="*/ 183896 h 450690"/>
                    <a:gd name="connsiteX10" fmla="*/ 126221 w 536975"/>
                    <a:gd name="connsiteY10" fmla="*/ 437642 h 450690"/>
                    <a:gd name="connsiteX11" fmla="*/ 155844 w 536975"/>
                    <a:gd name="connsiteY11" fmla="*/ 448977 h 450690"/>
                    <a:gd name="connsiteX12" fmla="*/ 524080 w 536975"/>
                    <a:gd name="connsiteY12" fmla="*/ 295243 h 450690"/>
                    <a:gd name="connsiteX13" fmla="*/ 535542 w 536975"/>
                    <a:gd name="connsiteY13" fmla="*/ 268794 h 450690"/>
                    <a:gd name="connsiteX14" fmla="*/ 534558 w 536975"/>
                    <a:gd name="connsiteY14" fmla="*/ 266668 h 450690"/>
                    <a:gd name="connsiteX15" fmla="*/ 410732 w 536975"/>
                    <a:gd name="connsiteY15" fmla="*/ 13018 h 450690"/>
                    <a:gd name="connsiteX16" fmla="*/ 381110 w 536975"/>
                    <a:gd name="connsiteY16" fmla="*/ 1588 h 450690"/>
                    <a:gd name="connsiteX17" fmla="*/ 224233 w 536975"/>
                    <a:gd name="connsiteY17" fmla="*/ 67215 h 450690"/>
                    <a:gd name="connsiteX18" fmla="*/ 203278 w 536975"/>
                    <a:gd name="connsiteY18" fmla="*/ 65405 h 45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6975" h="450690">
                      <a:moveTo>
                        <a:pt x="203278" y="65405"/>
                      </a:moveTo>
                      <a:lnTo>
                        <a:pt x="185752" y="54642"/>
                      </a:lnTo>
                      <a:cubicBezTo>
                        <a:pt x="179450" y="50747"/>
                        <a:pt x="171673" y="50075"/>
                        <a:pt x="164797" y="52832"/>
                      </a:cubicBezTo>
                      <a:lnTo>
                        <a:pt x="86978" y="85693"/>
                      </a:lnTo>
                      <a:cubicBezTo>
                        <a:pt x="80323" y="88397"/>
                        <a:pt x="75583" y="94404"/>
                        <a:pt x="74500" y="101505"/>
                      </a:cubicBezTo>
                      <a:lnTo>
                        <a:pt x="71642" y="120555"/>
                      </a:lnTo>
                      <a:cubicBezTo>
                        <a:pt x="70658" y="127646"/>
                        <a:pt x="65924" y="133655"/>
                        <a:pt x="59260" y="136271"/>
                      </a:cubicBezTo>
                      <a:lnTo>
                        <a:pt x="12778" y="155321"/>
                      </a:lnTo>
                      <a:cubicBezTo>
                        <a:pt x="2299" y="159577"/>
                        <a:pt x="-2745" y="171522"/>
                        <a:pt x="1511" y="182001"/>
                      </a:cubicBezTo>
                      <a:cubicBezTo>
                        <a:pt x="1773" y="182647"/>
                        <a:pt x="2069" y="183280"/>
                        <a:pt x="2396" y="183896"/>
                      </a:cubicBezTo>
                      <a:lnTo>
                        <a:pt x="126221" y="437642"/>
                      </a:lnTo>
                      <a:cubicBezTo>
                        <a:pt x="131649" y="448545"/>
                        <a:pt x="144524" y="453471"/>
                        <a:pt x="155844" y="448977"/>
                      </a:cubicBezTo>
                      <a:lnTo>
                        <a:pt x="524080" y="295243"/>
                      </a:lnTo>
                      <a:cubicBezTo>
                        <a:pt x="534549" y="291105"/>
                        <a:pt x="539681" y="279263"/>
                        <a:pt x="535542" y="268794"/>
                      </a:cubicBezTo>
                      <a:cubicBezTo>
                        <a:pt x="535255" y="268067"/>
                        <a:pt x="534926" y="267357"/>
                        <a:pt x="534558" y="266668"/>
                      </a:cubicBezTo>
                      <a:lnTo>
                        <a:pt x="410732" y="13018"/>
                      </a:lnTo>
                      <a:cubicBezTo>
                        <a:pt x="405338" y="2079"/>
                        <a:pt x="392454" y="-2893"/>
                        <a:pt x="381110" y="1588"/>
                      </a:cubicBezTo>
                      <a:lnTo>
                        <a:pt x="224233" y="67215"/>
                      </a:lnTo>
                      <a:cubicBezTo>
                        <a:pt x="217357" y="69972"/>
                        <a:pt x="209580" y="69300"/>
                        <a:pt x="203278" y="6540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910EB09-46C1-4AC7-8BB2-B5E35237B6E9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946B30C-ED0C-41B4-B05F-E4A73F5DF442}"/>
                    </a:ext>
                  </a:extLst>
                </p:cNvPr>
                <p:cNvSpPr/>
                <p:nvPr/>
              </p:nvSpPr>
              <p:spPr>
                <a:xfrm>
                  <a:off x="4406776" y="2014336"/>
                  <a:ext cx="464709" cy="431489"/>
                </a:xfrm>
                <a:custGeom>
                  <a:avLst/>
                  <a:gdLst>
                    <a:gd name="connsiteX0" fmla="*/ 355724 w 464709"/>
                    <a:gd name="connsiteY0" fmla="*/ 2146 h 431489"/>
                    <a:gd name="connsiteX1" fmla="*/ 18444 w 464709"/>
                    <a:gd name="connsiteY1" fmla="*/ 143497 h 431489"/>
                    <a:gd name="connsiteX2" fmla="*/ 1299 w 464709"/>
                    <a:gd name="connsiteY2" fmla="*/ 180359 h 431489"/>
                    <a:gd name="connsiteX3" fmla="*/ 75117 w 464709"/>
                    <a:gd name="connsiteY3" fmla="*/ 414007 h 431489"/>
                    <a:gd name="connsiteX4" fmla="*/ 106112 w 464709"/>
                    <a:gd name="connsiteY4" fmla="*/ 430314 h 431489"/>
                    <a:gd name="connsiteX5" fmla="*/ 108931 w 464709"/>
                    <a:gd name="connsiteY5" fmla="*/ 429247 h 431489"/>
                    <a:gd name="connsiteX6" fmla="*/ 446307 w 464709"/>
                    <a:gd name="connsiteY6" fmla="*/ 288086 h 431489"/>
                    <a:gd name="connsiteX7" fmla="*/ 463452 w 464709"/>
                    <a:gd name="connsiteY7" fmla="*/ 251225 h 431489"/>
                    <a:gd name="connsiteX8" fmla="*/ 389538 w 464709"/>
                    <a:gd name="connsiteY8" fmla="*/ 17576 h 431489"/>
                    <a:gd name="connsiteX9" fmla="*/ 358850 w 464709"/>
                    <a:gd name="connsiteY9" fmla="*/ 979 h 431489"/>
                    <a:gd name="connsiteX10" fmla="*/ 355724 w 464709"/>
                    <a:gd name="connsiteY10" fmla="*/ 2146 h 431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709" h="431489">
                      <a:moveTo>
                        <a:pt x="355724" y="2146"/>
                      </a:moveTo>
                      <a:lnTo>
                        <a:pt x="18444" y="143497"/>
                      </a:lnTo>
                      <a:cubicBezTo>
                        <a:pt x="4204" y="149655"/>
                        <a:pt x="-3166" y="165501"/>
                        <a:pt x="1299" y="180359"/>
                      </a:cubicBezTo>
                      <a:lnTo>
                        <a:pt x="75117" y="414007"/>
                      </a:lnTo>
                      <a:cubicBezTo>
                        <a:pt x="79173" y="427069"/>
                        <a:pt x="93050" y="434370"/>
                        <a:pt x="106112" y="430314"/>
                      </a:cubicBezTo>
                      <a:cubicBezTo>
                        <a:pt x="107073" y="430016"/>
                        <a:pt x="108014" y="429660"/>
                        <a:pt x="108931" y="429247"/>
                      </a:cubicBezTo>
                      <a:lnTo>
                        <a:pt x="446307" y="288086"/>
                      </a:lnTo>
                      <a:cubicBezTo>
                        <a:pt x="460482" y="281863"/>
                        <a:pt x="467825" y="266076"/>
                        <a:pt x="463452" y="251225"/>
                      </a:cubicBezTo>
                      <a:lnTo>
                        <a:pt x="389538" y="17576"/>
                      </a:lnTo>
                      <a:cubicBezTo>
                        <a:pt x="385647" y="4519"/>
                        <a:pt x="371908" y="-2912"/>
                        <a:pt x="358850" y="979"/>
                      </a:cubicBezTo>
                      <a:cubicBezTo>
                        <a:pt x="357783" y="1297"/>
                        <a:pt x="356739" y="1687"/>
                        <a:pt x="355724" y="214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aphic 5">
                <a:extLst>
                  <a:ext uri="{FF2B5EF4-FFF2-40B4-BE49-F238E27FC236}">
                    <a16:creationId xmlns:a16="http://schemas.microsoft.com/office/drawing/2014/main" id="{4A595303-5B44-4C30-863F-6D481A80E276}"/>
                  </a:ext>
                </a:extLst>
              </p:cNvPr>
              <p:cNvGrpSpPr/>
              <p:nvPr/>
            </p:nvGrpSpPr>
            <p:grpSpPr>
              <a:xfrm>
                <a:off x="4657775" y="2043578"/>
                <a:ext cx="1606531" cy="1457334"/>
                <a:chOff x="4657775" y="2043578"/>
                <a:chExt cx="1606531" cy="1457334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EAAC303-ADB3-4E1A-B612-99D121C4FC87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F78F6B09-F37A-4B5D-8E71-72C65121289D}"/>
                    </a:ext>
                  </a:extLst>
                </p:cNvPr>
                <p:cNvSpPr/>
                <p:nvPr/>
              </p:nvSpPr>
              <p:spPr>
                <a:xfrm>
                  <a:off x="4657775" y="2043578"/>
                  <a:ext cx="1501233" cy="895550"/>
                </a:xfrm>
                <a:custGeom>
                  <a:avLst/>
                  <a:gdLst>
                    <a:gd name="connsiteX0" fmla="*/ 1328497 w 1501233"/>
                    <a:gd name="connsiteY0" fmla="*/ 533355 h 895550"/>
                    <a:gd name="connsiteX1" fmla="*/ 1334783 w 1501233"/>
                    <a:gd name="connsiteY1" fmla="*/ 473538 h 895550"/>
                    <a:gd name="connsiteX2" fmla="*/ 1050748 w 1501233"/>
                    <a:gd name="connsiteY2" fmla="*/ 189502 h 895550"/>
                    <a:gd name="connsiteX3" fmla="*/ 998265 w 1501233"/>
                    <a:gd name="connsiteY3" fmla="*/ 194360 h 895550"/>
                    <a:gd name="connsiteX4" fmla="*/ 976167 w 1501233"/>
                    <a:gd name="connsiteY4" fmla="*/ 193503 h 895550"/>
                    <a:gd name="connsiteX5" fmla="*/ 671462 w 1501233"/>
                    <a:gd name="connsiteY5" fmla="*/ -45 h 895550"/>
                    <a:gd name="connsiteX6" fmla="*/ 566687 w 1501233"/>
                    <a:gd name="connsiteY6" fmla="*/ -45 h 895550"/>
                    <a:gd name="connsiteX7" fmla="*/ 231696 w 1501233"/>
                    <a:gd name="connsiteY7" fmla="*/ 331706 h 895550"/>
                    <a:gd name="connsiteX8" fmla="*/ 231693 w 1501233"/>
                    <a:gd name="connsiteY8" fmla="*/ 332568 h 895550"/>
                    <a:gd name="connsiteX9" fmla="*/ 231693 w 1501233"/>
                    <a:gd name="connsiteY9" fmla="*/ 338759 h 895550"/>
                    <a:gd name="connsiteX10" fmla="*/ 4321 w 1501233"/>
                    <a:gd name="connsiteY10" fmla="*/ 663672 h 895550"/>
                    <a:gd name="connsiteX11" fmla="*/ 283128 w 1501233"/>
                    <a:gd name="connsiteY11" fmla="*/ 895305 h 895550"/>
                    <a:gd name="connsiteX12" fmla="*/ 1311828 w 1501233"/>
                    <a:gd name="connsiteY12" fmla="*/ 895305 h 895550"/>
                    <a:gd name="connsiteX13" fmla="*/ 1501042 w 1501233"/>
                    <a:gd name="connsiteY13" fmla="*/ 722569 h 895550"/>
                    <a:gd name="connsiteX14" fmla="*/ 1328306 w 1501233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01233" h="895550">
                      <a:moveTo>
                        <a:pt x="1328497" y="533355"/>
                      </a:moveTo>
                      <a:cubicBezTo>
                        <a:pt x="1332682" y="513691"/>
                        <a:pt x="1334789" y="493642"/>
                        <a:pt x="1334783" y="473538"/>
                      </a:cubicBezTo>
                      <a:cubicBezTo>
                        <a:pt x="1334783" y="316669"/>
                        <a:pt x="1207616" y="189502"/>
                        <a:pt x="1050748" y="189502"/>
                      </a:cubicBezTo>
                      <a:cubicBezTo>
                        <a:pt x="1033142" y="189521"/>
                        <a:pt x="1015575" y="191147"/>
                        <a:pt x="998265" y="194360"/>
                      </a:cubicBezTo>
                      <a:cubicBezTo>
                        <a:pt x="991026" y="193027"/>
                        <a:pt x="983692" y="194360"/>
                        <a:pt x="976167" y="193503"/>
                      </a:cubicBezTo>
                      <a:cubicBezTo>
                        <a:pt x="921487" y="74689"/>
                        <a:pt x="802251" y="-1049"/>
                        <a:pt x="671462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311828" y="895305"/>
                      </a:lnTo>
                      <a:cubicBezTo>
                        <a:pt x="1411778" y="899855"/>
                        <a:pt x="1496492" y="822519"/>
                        <a:pt x="1501042" y="722569"/>
                      </a:cubicBezTo>
                      <a:cubicBezTo>
                        <a:pt x="1505593" y="622619"/>
                        <a:pt x="1428256" y="537905"/>
                        <a:pt x="1328306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BEDA1BE-2B33-45D4-AB12-FFE2DDC859FE}"/>
                    </a:ext>
                  </a:extLst>
                </p:cNvPr>
                <p:cNvSpPr/>
                <p:nvPr/>
              </p:nvSpPr>
              <p:spPr>
                <a:xfrm>
                  <a:off x="4762550" y="2043578"/>
                  <a:ext cx="1396458" cy="895550"/>
                </a:xfrm>
                <a:custGeom>
                  <a:avLst/>
                  <a:gdLst>
                    <a:gd name="connsiteX0" fmla="*/ 1223722 w 1396458"/>
                    <a:gd name="connsiteY0" fmla="*/ 533355 h 895550"/>
                    <a:gd name="connsiteX1" fmla="*/ 1230008 w 1396458"/>
                    <a:gd name="connsiteY1" fmla="*/ 473538 h 895550"/>
                    <a:gd name="connsiteX2" fmla="*/ 945973 w 1396458"/>
                    <a:gd name="connsiteY2" fmla="*/ 189502 h 895550"/>
                    <a:gd name="connsiteX3" fmla="*/ 893490 w 1396458"/>
                    <a:gd name="connsiteY3" fmla="*/ 194360 h 895550"/>
                    <a:gd name="connsiteX4" fmla="*/ 871392 w 1396458"/>
                    <a:gd name="connsiteY4" fmla="*/ 193503 h 895550"/>
                    <a:gd name="connsiteX5" fmla="*/ 566687 w 1396458"/>
                    <a:gd name="connsiteY5" fmla="*/ -45 h 895550"/>
                    <a:gd name="connsiteX6" fmla="*/ 566687 w 1396458"/>
                    <a:gd name="connsiteY6" fmla="*/ -45 h 895550"/>
                    <a:gd name="connsiteX7" fmla="*/ 231696 w 1396458"/>
                    <a:gd name="connsiteY7" fmla="*/ 331706 h 895550"/>
                    <a:gd name="connsiteX8" fmla="*/ 231693 w 1396458"/>
                    <a:gd name="connsiteY8" fmla="*/ 332568 h 895550"/>
                    <a:gd name="connsiteX9" fmla="*/ 231693 w 1396458"/>
                    <a:gd name="connsiteY9" fmla="*/ 338759 h 895550"/>
                    <a:gd name="connsiteX10" fmla="*/ 4321 w 1396458"/>
                    <a:gd name="connsiteY10" fmla="*/ 663672 h 895550"/>
                    <a:gd name="connsiteX11" fmla="*/ 283128 w 1396458"/>
                    <a:gd name="connsiteY11" fmla="*/ 895305 h 895550"/>
                    <a:gd name="connsiteX12" fmla="*/ 1207053 w 1396458"/>
                    <a:gd name="connsiteY12" fmla="*/ 895305 h 895550"/>
                    <a:gd name="connsiteX13" fmla="*/ 1396267 w 1396458"/>
                    <a:gd name="connsiteY13" fmla="*/ 722569 h 895550"/>
                    <a:gd name="connsiteX14" fmla="*/ 1223531 w 1396458"/>
                    <a:gd name="connsiteY14" fmla="*/ 533355 h 89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96458" h="895550">
                      <a:moveTo>
                        <a:pt x="1223722" y="533355"/>
                      </a:moveTo>
                      <a:cubicBezTo>
                        <a:pt x="1227907" y="513691"/>
                        <a:pt x="1230014" y="493642"/>
                        <a:pt x="1230008" y="473538"/>
                      </a:cubicBezTo>
                      <a:cubicBezTo>
                        <a:pt x="1230008" y="316669"/>
                        <a:pt x="1102841" y="189502"/>
                        <a:pt x="945973" y="189502"/>
                      </a:cubicBezTo>
                      <a:cubicBezTo>
                        <a:pt x="928367" y="189521"/>
                        <a:pt x="910800" y="191147"/>
                        <a:pt x="893490" y="194360"/>
                      </a:cubicBezTo>
                      <a:cubicBezTo>
                        <a:pt x="886251" y="193027"/>
                        <a:pt x="878917" y="194360"/>
                        <a:pt x="871392" y="193503"/>
                      </a:cubicBezTo>
                      <a:cubicBezTo>
                        <a:pt x="816712" y="74689"/>
                        <a:pt x="697476" y="-1049"/>
                        <a:pt x="566687" y="-45"/>
                      </a:cubicBezTo>
                      <a:lnTo>
                        <a:pt x="566687" y="-45"/>
                      </a:lnTo>
                      <a:cubicBezTo>
                        <a:pt x="382572" y="-940"/>
                        <a:pt x="232591" y="147590"/>
                        <a:pt x="231696" y="331706"/>
                      </a:cubicBezTo>
                      <a:cubicBezTo>
                        <a:pt x="231695" y="331993"/>
                        <a:pt x="231694" y="332281"/>
                        <a:pt x="231693" y="332568"/>
                      </a:cubicBezTo>
                      <a:cubicBezTo>
                        <a:pt x="231693" y="335044"/>
                        <a:pt x="231693" y="336283"/>
                        <a:pt x="231693" y="338759"/>
                      </a:cubicBezTo>
                      <a:cubicBezTo>
                        <a:pt x="79184" y="365694"/>
                        <a:pt x="-22614" y="511162"/>
                        <a:pt x="4321" y="663672"/>
                      </a:cubicBezTo>
                      <a:cubicBezTo>
                        <a:pt x="28158" y="798645"/>
                        <a:pt x="146072" y="896608"/>
                        <a:pt x="283128" y="895305"/>
                      </a:cubicBezTo>
                      <a:lnTo>
                        <a:pt x="1207053" y="895305"/>
                      </a:lnTo>
                      <a:cubicBezTo>
                        <a:pt x="1307003" y="899855"/>
                        <a:pt x="1391717" y="822519"/>
                        <a:pt x="1396267" y="722569"/>
                      </a:cubicBezTo>
                      <a:cubicBezTo>
                        <a:pt x="1400818" y="622619"/>
                        <a:pt x="1323481" y="537905"/>
                        <a:pt x="1223531" y="533355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86B49C7-B984-4631-88A9-9104268F176F}"/>
                    </a:ext>
                  </a:extLst>
                </p:cNvPr>
                <p:cNvSpPr/>
                <p:nvPr/>
              </p:nvSpPr>
              <p:spPr>
                <a:xfrm>
                  <a:off x="5372100" y="2834163"/>
                  <a:ext cx="892206" cy="666750"/>
                </a:xfrm>
                <a:custGeom>
                  <a:avLst/>
                  <a:gdLst>
                    <a:gd name="connsiteX0" fmla="*/ 892207 w 892206"/>
                    <a:gd name="connsiteY0" fmla="*/ 571445 h 666750"/>
                    <a:gd name="connsiteX1" fmla="*/ 571500 w 892206"/>
                    <a:gd name="connsiteY1" fmla="*/ 571445 h 666750"/>
                    <a:gd name="connsiteX2" fmla="*/ 95250 w 892206"/>
                    <a:gd name="connsiteY2" fmla="*/ 95195 h 666750"/>
                    <a:gd name="connsiteX3" fmla="*/ 95250 w 892206"/>
                    <a:gd name="connsiteY3" fmla="*/ -55 h 666750"/>
                    <a:gd name="connsiteX4" fmla="*/ 0 w 892206"/>
                    <a:gd name="connsiteY4" fmla="*/ -55 h 666750"/>
                    <a:gd name="connsiteX5" fmla="*/ 0 w 892206"/>
                    <a:gd name="connsiteY5" fmla="*/ 95195 h 666750"/>
                    <a:gd name="connsiteX6" fmla="*/ 571500 w 892206"/>
                    <a:gd name="connsiteY6" fmla="*/ 666695 h 666750"/>
                    <a:gd name="connsiteX7" fmla="*/ 892207 w 892206"/>
                    <a:gd name="connsiteY7" fmla="*/ 666695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2206" h="666750">
                      <a:moveTo>
                        <a:pt x="892207" y="571445"/>
                      </a:moveTo>
                      <a:lnTo>
                        <a:pt x="571500" y="571445"/>
                      </a:lnTo>
                      <a:cubicBezTo>
                        <a:pt x="308605" y="571130"/>
                        <a:pt x="95565" y="358090"/>
                        <a:pt x="95250" y="95195"/>
                      </a:cubicBezTo>
                      <a:lnTo>
                        <a:pt x="95250" y="-55"/>
                      </a:lnTo>
                      <a:lnTo>
                        <a:pt x="0" y="-55"/>
                      </a:lnTo>
                      <a:lnTo>
                        <a:pt x="0" y="95195"/>
                      </a:lnTo>
                      <a:cubicBezTo>
                        <a:pt x="367" y="410673"/>
                        <a:pt x="256022" y="666328"/>
                        <a:pt x="571500" y="666695"/>
                      </a:cubicBezTo>
                      <a:lnTo>
                        <a:pt x="892207" y="66669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DC65B57-CCAA-44A6-959D-3F33C5235285}"/>
                    </a:ext>
                  </a:extLst>
                </p:cNvPr>
                <p:cNvSpPr/>
                <p:nvPr/>
              </p:nvSpPr>
              <p:spPr>
                <a:xfrm>
                  <a:off x="5336000" y="2770726"/>
                  <a:ext cx="165068" cy="82486"/>
                </a:xfrm>
                <a:custGeom>
                  <a:avLst/>
                  <a:gdLst>
                    <a:gd name="connsiteX0" fmla="*/ 82582 w 165068"/>
                    <a:gd name="connsiteY0" fmla="*/ 0 h 82486"/>
                    <a:gd name="connsiteX1" fmla="*/ 0 w 165068"/>
                    <a:gd name="connsiteY1" fmla="*/ 82487 h 82486"/>
                    <a:gd name="connsiteX2" fmla="*/ 165068 w 165068"/>
                    <a:gd name="connsiteY2" fmla="*/ 82487 h 82486"/>
                    <a:gd name="connsiteX3" fmla="*/ 82582 w 165068"/>
                    <a:gd name="connsiteY3" fmla="*/ 0 h 82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068" h="82486">
                      <a:moveTo>
                        <a:pt x="82582" y="0"/>
                      </a:moveTo>
                      <a:lnTo>
                        <a:pt x="0" y="82487"/>
                      </a:lnTo>
                      <a:lnTo>
                        <a:pt x="165068" y="82487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" name="Graphic 5">
                <a:extLst>
                  <a:ext uri="{FF2B5EF4-FFF2-40B4-BE49-F238E27FC236}">
                    <a16:creationId xmlns:a16="http://schemas.microsoft.com/office/drawing/2014/main" id="{FBBFA479-BC75-4D9E-81EA-1896D30B1AB9}"/>
                  </a:ext>
                </a:extLst>
              </p:cNvPr>
              <p:cNvGrpSpPr/>
              <p:nvPr/>
            </p:nvGrpSpPr>
            <p:grpSpPr>
              <a:xfrm>
                <a:off x="4410075" y="4214379"/>
                <a:ext cx="1014383" cy="877208"/>
                <a:chOff x="4410075" y="4214379"/>
                <a:chExt cx="1014383" cy="87720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6EC699D-BEA9-40A2-9978-0938A8206159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2630A88-789B-45E6-95DB-4258FD9BFA8E}"/>
                    </a:ext>
                  </a:extLst>
                </p:cNvPr>
                <p:cNvSpPr/>
                <p:nvPr/>
              </p:nvSpPr>
              <p:spPr>
                <a:xfrm>
                  <a:off x="4650866" y="4393761"/>
                  <a:ext cx="254508" cy="234244"/>
                </a:xfrm>
                <a:custGeom>
                  <a:avLst/>
                  <a:gdLst>
                    <a:gd name="connsiteX0" fmla="*/ 57150 w 254508"/>
                    <a:gd name="connsiteY0" fmla="*/ 234190 h 234244"/>
                    <a:gd name="connsiteX1" fmla="*/ 0 w 254508"/>
                    <a:gd name="connsiteY1" fmla="*/ 59597 h 234244"/>
                    <a:gd name="connsiteX2" fmla="*/ 206883 w 254508"/>
                    <a:gd name="connsiteY2" fmla="*/ 4066 h 234244"/>
                    <a:gd name="connsiteX3" fmla="*/ 254508 w 254508"/>
                    <a:gd name="connsiteY3" fmla="*/ 167515 h 234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508" h="234244">
                      <a:moveTo>
                        <a:pt x="57150" y="234190"/>
                      </a:moveTo>
                      <a:lnTo>
                        <a:pt x="0" y="59597"/>
                      </a:lnTo>
                      <a:cubicBezTo>
                        <a:pt x="57080" y="10877"/>
                        <a:pt x="133078" y="-9522"/>
                        <a:pt x="206883" y="4066"/>
                      </a:cubicBezTo>
                      <a:lnTo>
                        <a:pt x="254508" y="167515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9" name="Graphic 5">
                  <a:extLst>
                    <a:ext uri="{FF2B5EF4-FFF2-40B4-BE49-F238E27FC236}">
                      <a16:creationId xmlns:a16="http://schemas.microsoft.com/office/drawing/2014/main" id="{FAE0D22A-29E1-4CD7-87A5-8C825917A754}"/>
                    </a:ext>
                  </a:extLst>
                </p:cNvPr>
                <p:cNvGrpSpPr/>
                <p:nvPr/>
              </p:nvGrpSpPr>
              <p:grpSpPr>
                <a:xfrm>
                  <a:off x="4678108" y="4432798"/>
                  <a:ext cx="200310" cy="162251"/>
                  <a:chOff x="4678108" y="4432798"/>
                  <a:chExt cx="200310" cy="162251"/>
                </a:xfrm>
                <a:solidFill>
                  <a:srgbClr val="000000"/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13C18BFC-10BF-4345-8C1D-276654F7BD81}"/>
                      </a:ext>
                    </a:extLst>
                  </p:cNvPr>
                  <p:cNvSpPr/>
                  <p:nvPr/>
                </p:nvSpPr>
                <p:spPr>
                  <a:xfrm>
                    <a:off x="4678108" y="4432798"/>
                    <a:ext cx="179641" cy="61857"/>
                  </a:xfrm>
                  <a:custGeom>
                    <a:avLst/>
                    <a:gdLst>
                      <a:gd name="connsiteX0" fmla="*/ 0 w 179641"/>
                      <a:gd name="connsiteY0" fmla="*/ 61803 h 61857"/>
                      <a:gd name="connsiteX1" fmla="*/ 22574 w 179641"/>
                      <a:gd name="connsiteY1" fmla="*/ 41133 h 61857"/>
                      <a:gd name="connsiteX2" fmla="*/ 49054 w 179641"/>
                      <a:gd name="connsiteY2" fmla="*/ 23798 h 61857"/>
                      <a:gd name="connsiteX3" fmla="*/ 65056 w 179641"/>
                      <a:gd name="connsiteY3" fmla="*/ 15797 h 61857"/>
                      <a:gd name="connsiteX4" fmla="*/ 82296 w 179641"/>
                      <a:gd name="connsiteY4" fmla="*/ 9129 h 61857"/>
                      <a:gd name="connsiteX5" fmla="*/ 100108 w 179641"/>
                      <a:gd name="connsiteY5" fmla="*/ 4176 h 61857"/>
                      <a:gd name="connsiteX6" fmla="*/ 108966 w 179641"/>
                      <a:gd name="connsiteY6" fmla="*/ 2176 h 61857"/>
                      <a:gd name="connsiteX7" fmla="*/ 117824 w 179641"/>
                      <a:gd name="connsiteY7" fmla="*/ 1128 h 61857"/>
                      <a:gd name="connsiteX8" fmla="*/ 126302 w 179641"/>
                      <a:gd name="connsiteY8" fmla="*/ 81 h 61857"/>
                      <a:gd name="connsiteX9" fmla="*/ 134493 w 179641"/>
                      <a:gd name="connsiteY9" fmla="*/ 81 h 61857"/>
                      <a:gd name="connsiteX10" fmla="*/ 149543 w 179641"/>
                      <a:gd name="connsiteY10" fmla="*/ 557 h 61857"/>
                      <a:gd name="connsiteX11" fmla="*/ 162020 w 179641"/>
                      <a:gd name="connsiteY11" fmla="*/ 2081 h 61857"/>
                      <a:gd name="connsiteX12" fmla="*/ 171545 w 179641"/>
                      <a:gd name="connsiteY12" fmla="*/ 4272 h 61857"/>
                      <a:gd name="connsiteX13" fmla="*/ 179642 w 179641"/>
                      <a:gd name="connsiteY13" fmla="*/ 6367 h 61857"/>
                      <a:gd name="connsiteX14" fmla="*/ 171260 w 179641"/>
                      <a:gd name="connsiteY14" fmla="*/ 6367 h 61857"/>
                      <a:gd name="connsiteX15" fmla="*/ 161735 w 179641"/>
                      <a:gd name="connsiteY15" fmla="*/ 5891 h 61857"/>
                      <a:gd name="connsiteX16" fmla="*/ 149352 w 179641"/>
                      <a:gd name="connsiteY16" fmla="*/ 5891 h 61857"/>
                      <a:gd name="connsiteX17" fmla="*/ 134969 w 179641"/>
                      <a:gd name="connsiteY17" fmla="*/ 7034 h 61857"/>
                      <a:gd name="connsiteX18" fmla="*/ 119063 w 179641"/>
                      <a:gd name="connsiteY18" fmla="*/ 9415 h 61857"/>
                      <a:gd name="connsiteX19" fmla="*/ 110681 w 179641"/>
                      <a:gd name="connsiteY19" fmla="*/ 10939 h 61857"/>
                      <a:gd name="connsiteX20" fmla="*/ 102298 w 179641"/>
                      <a:gd name="connsiteY20" fmla="*/ 13130 h 61857"/>
                      <a:gd name="connsiteX21" fmla="*/ 85344 w 179641"/>
                      <a:gd name="connsiteY21" fmla="*/ 18178 h 61857"/>
                      <a:gd name="connsiteX22" fmla="*/ 68580 w 179641"/>
                      <a:gd name="connsiteY22" fmla="*/ 24274 h 61857"/>
                      <a:gd name="connsiteX23" fmla="*/ 52864 w 179641"/>
                      <a:gd name="connsiteY23" fmla="*/ 31227 h 61857"/>
                      <a:gd name="connsiteX24" fmla="*/ 38386 w 179641"/>
                      <a:gd name="connsiteY24" fmla="*/ 38562 h 61857"/>
                      <a:gd name="connsiteX25" fmla="*/ 25622 w 179641"/>
                      <a:gd name="connsiteY25" fmla="*/ 45610 h 61857"/>
                      <a:gd name="connsiteX26" fmla="*/ 6572 w 179641"/>
                      <a:gd name="connsiteY26" fmla="*/ 57135 h 61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79641" h="61857">
                        <a:moveTo>
                          <a:pt x="0" y="61803"/>
                        </a:moveTo>
                        <a:cubicBezTo>
                          <a:pt x="6822" y="54182"/>
                          <a:pt x="14383" y="47258"/>
                          <a:pt x="22574" y="41133"/>
                        </a:cubicBezTo>
                        <a:cubicBezTo>
                          <a:pt x="30935" y="34673"/>
                          <a:pt x="39789" y="28877"/>
                          <a:pt x="49054" y="23798"/>
                        </a:cubicBezTo>
                        <a:cubicBezTo>
                          <a:pt x="54102" y="21131"/>
                          <a:pt x="59436" y="18274"/>
                          <a:pt x="65056" y="15797"/>
                        </a:cubicBezTo>
                        <a:cubicBezTo>
                          <a:pt x="70675" y="13320"/>
                          <a:pt x="76295" y="10939"/>
                          <a:pt x="82296" y="9129"/>
                        </a:cubicBezTo>
                        <a:cubicBezTo>
                          <a:pt x="88139" y="7158"/>
                          <a:pt x="94085" y="5504"/>
                          <a:pt x="100108" y="4176"/>
                        </a:cubicBezTo>
                        <a:lnTo>
                          <a:pt x="108966" y="2176"/>
                        </a:lnTo>
                        <a:lnTo>
                          <a:pt x="117824" y="1128"/>
                        </a:lnTo>
                        <a:cubicBezTo>
                          <a:pt x="120682" y="1128"/>
                          <a:pt x="123539" y="271"/>
                          <a:pt x="126302" y="81"/>
                        </a:cubicBezTo>
                        <a:lnTo>
                          <a:pt x="134493" y="81"/>
                        </a:lnTo>
                        <a:cubicBezTo>
                          <a:pt x="139514" y="-202"/>
                          <a:pt x="144550" y="-43"/>
                          <a:pt x="149543" y="557"/>
                        </a:cubicBezTo>
                        <a:cubicBezTo>
                          <a:pt x="154115" y="1033"/>
                          <a:pt x="158306" y="1414"/>
                          <a:pt x="162020" y="2081"/>
                        </a:cubicBezTo>
                        <a:lnTo>
                          <a:pt x="171545" y="4272"/>
                        </a:lnTo>
                        <a:lnTo>
                          <a:pt x="179642" y="6367"/>
                        </a:lnTo>
                        <a:cubicBezTo>
                          <a:pt x="179642" y="6367"/>
                          <a:pt x="176498" y="6367"/>
                          <a:pt x="171260" y="6367"/>
                        </a:cubicBezTo>
                        <a:lnTo>
                          <a:pt x="161735" y="5891"/>
                        </a:lnTo>
                        <a:lnTo>
                          <a:pt x="149352" y="5891"/>
                        </a:lnTo>
                        <a:cubicBezTo>
                          <a:pt x="144541" y="6010"/>
                          <a:pt x="139739" y="6391"/>
                          <a:pt x="134969" y="7034"/>
                        </a:cubicBezTo>
                        <a:cubicBezTo>
                          <a:pt x="129626" y="7522"/>
                          <a:pt x="124315" y="8317"/>
                          <a:pt x="119063" y="9415"/>
                        </a:cubicBezTo>
                        <a:lnTo>
                          <a:pt x="110681" y="10939"/>
                        </a:lnTo>
                        <a:lnTo>
                          <a:pt x="102298" y="13130"/>
                        </a:lnTo>
                        <a:cubicBezTo>
                          <a:pt x="96556" y="14492"/>
                          <a:pt x="90896" y="16177"/>
                          <a:pt x="85344" y="18178"/>
                        </a:cubicBezTo>
                        <a:cubicBezTo>
                          <a:pt x="79534" y="19702"/>
                          <a:pt x="74104" y="22274"/>
                          <a:pt x="68580" y="24274"/>
                        </a:cubicBezTo>
                        <a:cubicBezTo>
                          <a:pt x="63056" y="26275"/>
                          <a:pt x="57912" y="28846"/>
                          <a:pt x="52864" y="31227"/>
                        </a:cubicBezTo>
                        <a:cubicBezTo>
                          <a:pt x="47816" y="33609"/>
                          <a:pt x="43339" y="35990"/>
                          <a:pt x="38386" y="38562"/>
                        </a:cubicBezTo>
                        <a:cubicBezTo>
                          <a:pt x="33433" y="41134"/>
                          <a:pt x="29527" y="43324"/>
                          <a:pt x="25622" y="45610"/>
                        </a:cubicBezTo>
                        <a:cubicBezTo>
                          <a:pt x="17812" y="50182"/>
                          <a:pt x="11335" y="54087"/>
                          <a:pt x="6572" y="571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7B344DD-FCCF-4E27-B72B-5B7847E4CD2A}"/>
                      </a:ext>
                    </a:extLst>
                  </p:cNvPr>
                  <p:cNvSpPr/>
                  <p:nvPr/>
                </p:nvSpPr>
                <p:spPr>
                  <a:xfrm>
                    <a:off x="4683156" y="4454584"/>
                    <a:ext cx="174593" cy="55978"/>
                  </a:xfrm>
                  <a:custGeom>
                    <a:avLst/>
                    <a:gdLst>
                      <a:gd name="connsiteX0" fmla="*/ 0 w 174593"/>
                      <a:gd name="connsiteY0" fmla="*/ 55924 h 55978"/>
                      <a:gd name="connsiteX1" fmla="*/ 6382 w 174593"/>
                      <a:gd name="connsiteY1" fmla="*/ 51066 h 55978"/>
                      <a:gd name="connsiteX2" fmla="*/ 24003 w 174593"/>
                      <a:gd name="connsiteY2" fmla="*/ 39445 h 55978"/>
                      <a:gd name="connsiteX3" fmla="*/ 50387 w 174593"/>
                      <a:gd name="connsiteY3" fmla="*/ 25348 h 55978"/>
                      <a:gd name="connsiteX4" fmla="*/ 82201 w 174593"/>
                      <a:gd name="connsiteY4" fmla="*/ 12394 h 55978"/>
                      <a:gd name="connsiteX5" fmla="*/ 98965 w 174593"/>
                      <a:gd name="connsiteY5" fmla="*/ 7346 h 55978"/>
                      <a:gd name="connsiteX6" fmla="*/ 115538 w 174593"/>
                      <a:gd name="connsiteY6" fmla="*/ 3631 h 55978"/>
                      <a:gd name="connsiteX7" fmla="*/ 131254 w 174593"/>
                      <a:gd name="connsiteY7" fmla="*/ 1155 h 55978"/>
                      <a:gd name="connsiteX8" fmla="*/ 145447 w 174593"/>
                      <a:gd name="connsiteY8" fmla="*/ 12 h 55978"/>
                      <a:gd name="connsiteX9" fmla="*/ 166592 w 174593"/>
                      <a:gd name="connsiteY9" fmla="*/ 774 h 55978"/>
                      <a:gd name="connsiteX10" fmla="*/ 174593 w 174593"/>
                      <a:gd name="connsiteY10" fmla="*/ 1726 h 55978"/>
                      <a:gd name="connsiteX11" fmla="*/ 166592 w 174593"/>
                      <a:gd name="connsiteY11" fmla="*/ 2679 h 55978"/>
                      <a:gd name="connsiteX12" fmla="*/ 157639 w 174593"/>
                      <a:gd name="connsiteY12" fmla="*/ 3631 h 55978"/>
                      <a:gd name="connsiteX13" fmla="*/ 146018 w 174593"/>
                      <a:gd name="connsiteY13" fmla="*/ 5441 h 55978"/>
                      <a:gd name="connsiteX14" fmla="*/ 132398 w 174593"/>
                      <a:gd name="connsiteY14" fmla="*/ 8203 h 55978"/>
                      <a:gd name="connsiteX15" fmla="*/ 117443 w 174593"/>
                      <a:gd name="connsiteY15" fmla="*/ 11823 h 55978"/>
                      <a:gd name="connsiteX16" fmla="*/ 101537 w 174593"/>
                      <a:gd name="connsiteY16" fmla="*/ 16204 h 55978"/>
                      <a:gd name="connsiteX17" fmla="*/ 85249 w 174593"/>
                      <a:gd name="connsiteY17" fmla="*/ 21443 h 55978"/>
                      <a:gd name="connsiteX18" fmla="*/ 26479 w 174593"/>
                      <a:gd name="connsiteY18" fmla="*/ 44208 h 55978"/>
                      <a:gd name="connsiteX19" fmla="*/ 7429 w 174593"/>
                      <a:gd name="connsiteY19" fmla="*/ 52590 h 55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74593" h="55978">
                        <a:moveTo>
                          <a:pt x="0" y="55924"/>
                        </a:moveTo>
                        <a:cubicBezTo>
                          <a:pt x="0" y="55924"/>
                          <a:pt x="2191" y="54018"/>
                          <a:pt x="6382" y="51066"/>
                        </a:cubicBezTo>
                        <a:cubicBezTo>
                          <a:pt x="10573" y="48113"/>
                          <a:pt x="16478" y="43827"/>
                          <a:pt x="24003" y="39445"/>
                        </a:cubicBezTo>
                        <a:cubicBezTo>
                          <a:pt x="32546" y="34290"/>
                          <a:pt x="41353" y="29585"/>
                          <a:pt x="50387" y="25348"/>
                        </a:cubicBezTo>
                        <a:cubicBezTo>
                          <a:pt x="59912" y="20586"/>
                          <a:pt x="71247" y="16395"/>
                          <a:pt x="82201" y="12394"/>
                        </a:cubicBezTo>
                        <a:cubicBezTo>
                          <a:pt x="87821" y="10775"/>
                          <a:pt x="93440" y="8870"/>
                          <a:pt x="98965" y="7346"/>
                        </a:cubicBezTo>
                        <a:cubicBezTo>
                          <a:pt x="104489" y="5822"/>
                          <a:pt x="110109" y="4489"/>
                          <a:pt x="115538" y="3631"/>
                        </a:cubicBezTo>
                        <a:cubicBezTo>
                          <a:pt x="120968" y="2774"/>
                          <a:pt x="126206" y="1536"/>
                          <a:pt x="131254" y="1155"/>
                        </a:cubicBezTo>
                        <a:cubicBezTo>
                          <a:pt x="136303" y="774"/>
                          <a:pt x="140779" y="107"/>
                          <a:pt x="145447" y="12"/>
                        </a:cubicBezTo>
                        <a:cubicBezTo>
                          <a:pt x="152504" y="-190"/>
                          <a:pt x="159568" y="65"/>
                          <a:pt x="166592" y="774"/>
                        </a:cubicBezTo>
                        <a:lnTo>
                          <a:pt x="174593" y="1726"/>
                        </a:lnTo>
                        <a:cubicBezTo>
                          <a:pt x="174593" y="1726"/>
                          <a:pt x="171641" y="2202"/>
                          <a:pt x="166592" y="2679"/>
                        </a:cubicBezTo>
                        <a:cubicBezTo>
                          <a:pt x="164116" y="2679"/>
                          <a:pt x="161068" y="2679"/>
                          <a:pt x="157639" y="3631"/>
                        </a:cubicBezTo>
                        <a:lnTo>
                          <a:pt x="146018" y="5441"/>
                        </a:lnTo>
                        <a:cubicBezTo>
                          <a:pt x="141732" y="6108"/>
                          <a:pt x="137255" y="7346"/>
                          <a:pt x="132398" y="8203"/>
                        </a:cubicBezTo>
                        <a:cubicBezTo>
                          <a:pt x="127540" y="9060"/>
                          <a:pt x="122873" y="10680"/>
                          <a:pt x="117443" y="11823"/>
                        </a:cubicBezTo>
                        <a:cubicBezTo>
                          <a:pt x="112014" y="12966"/>
                          <a:pt x="106966" y="14871"/>
                          <a:pt x="101537" y="16204"/>
                        </a:cubicBezTo>
                        <a:cubicBezTo>
                          <a:pt x="96107" y="17538"/>
                          <a:pt x="90773" y="19729"/>
                          <a:pt x="85249" y="21443"/>
                        </a:cubicBezTo>
                        <a:cubicBezTo>
                          <a:pt x="63627" y="28682"/>
                          <a:pt x="42386" y="37445"/>
                          <a:pt x="26479" y="44208"/>
                        </a:cubicBezTo>
                        <a:cubicBezTo>
                          <a:pt x="18574" y="47732"/>
                          <a:pt x="11811" y="50399"/>
                          <a:pt x="7429" y="525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FB00BCE7-F5DA-4CB2-97F3-824F1F787078}"/>
                      </a:ext>
                    </a:extLst>
                  </p:cNvPr>
                  <p:cNvSpPr/>
                  <p:nvPr/>
                </p:nvSpPr>
                <p:spPr>
                  <a:xfrm>
                    <a:off x="4696587" y="4483506"/>
                    <a:ext cx="168020" cy="59632"/>
                  </a:xfrm>
                  <a:custGeom>
                    <a:avLst/>
                    <a:gdLst>
                      <a:gd name="connsiteX0" fmla="*/ 0 w 168020"/>
                      <a:gd name="connsiteY0" fmla="*/ 59578 h 59632"/>
                      <a:gd name="connsiteX1" fmla="*/ 5906 w 168020"/>
                      <a:gd name="connsiteY1" fmla="*/ 54339 h 59632"/>
                      <a:gd name="connsiteX2" fmla="*/ 22288 w 168020"/>
                      <a:gd name="connsiteY2" fmla="*/ 41861 h 59632"/>
                      <a:gd name="connsiteX3" fmla="*/ 47339 w 168020"/>
                      <a:gd name="connsiteY3" fmla="*/ 26716 h 59632"/>
                      <a:gd name="connsiteX4" fmla="*/ 77914 w 168020"/>
                      <a:gd name="connsiteY4" fmla="*/ 12715 h 59632"/>
                      <a:gd name="connsiteX5" fmla="*/ 110299 w 168020"/>
                      <a:gd name="connsiteY5" fmla="*/ 3190 h 59632"/>
                      <a:gd name="connsiteX6" fmla="*/ 125730 w 168020"/>
                      <a:gd name="connsiteY6" fmla="*/ 904 h 59632"/>
                      <a:gd name="connsiteX7" fmla="*/ 139636 w 168020"/>
                      <a:gd name="connsiteY7" fmla="*/ -49 h 59632"/>
                      <a:gd name="connsiteX8" fmla="*/ 151352 w 168020"/>
                      <a:gd name="connsiteY8" fmla="*/ 427 h 59632"/>
                      <a:gd name="connsiteX9" fmla="*/ 160306 w 168020"/>
                      <a:gd name="connsiteY9" fmla="*/ 1570 h 59632"/>
                      <a:gd name="connsiteX10" fmla="*/ 168021 w 168020"/>
                      <a:gd name="connsiteY10" fmla="*/ 2904 h 59632"/>
                      <a:gd name="connsiteX11" fmla="*/ 160211 w 168020"/>
                      <a:gd name="connsiteY11" fmla="*/ 3380 h 59632"/>
                      <a:gd name="connsiteX12" fmla="*/ 151448 w 168020"/>
                      <a:gd name="connsiteY12" fmla="*/ 3952 h 59632"/>
                      <a:gd name="connsiteX13" fmla="*/ 140017 w 168020"/>
                      <a:gd name="connsiteY13" fmla="*/ 5476 h 59632"/>
                      <a:gd name="connsiteX14" fmla="*/ 126778 w 168020"/>
                      <a:gd name="connsiteY14" fmla="*/ 7857 h 59632"/>
                      <a:gd name="connsiteX15" fmla="*/ 112204 w 168020"/>
                      <a:gd name="connsiteY15" fmla="*/ 11381 h 59632"/>
                      <a:gd name="connsiteX16" fmla="*/ 96869 w 168020"/>
                      <a:gd name="connsiteY16" fmla="*/ 15953 h 59632"/>
                      <a:gd name="connsiteX17" fmla="*/ 81248 w 168020"/>
                      <a:gd name="connsiteY17" fmla="*/ 21382 h 59632"/>
                      <a:gd name="connsiteX18" fmla="*/ 65818 w 168020"/>
                      <a:gd name="connsiteY18" fmla="*/ 27478 h 59632"/>
                      <a:gd name="connsiteX19" fmla="*/ 51054 w 168020"/>
                      <a:gd name="connsiteY19" fmla="*/ 33860 h 59632"/>
                      <a:gd name="connsiteX20" fmla="*/ 25146 w 168020"/>
                      <a:gd name="connsiteY20" fmla="*/ 46243 h 59632"/>
                      <a:gd name="connsiteX21" fmla="*/ 6953 w 168020"/>
                      <a:gd name="connsiteY21" fmla="*/ 55768 h 59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8020" h="59632">
                        <a:moveTo>
                          <a:pt x="0" y="59578"/>
                        </a:moveTo>
                        <a:cubicBezTo>
                          <a:pt x="1863" y="57717"/>
                          <a:pt x="3835" y="55967"/>
                          <a:pt x="5906" y="54339"/>
                        </a:cubicBezTo>
                        <a:cubicBezTo>
                          <a:pt x="9715" y="51196"/>
                          <a:pt x="15430" y="46719"/>
                          <a:pt x="22288" y="41861"/>
                        </a:cubicBezTo>
                        <a:cubicBezTo>
                          <a:pt x="30333" y="36323"/>
                          <a:pt x="38698" y="31266"/>
                          <a:pt x="47339" y="26716"/>
                        </a:cubicBezTo>
                        <a:cubicBezTo>
                          <a:pt x="57225" y="21408"/>
                          <a:pt x="67437" y="16731"/>
                          <a:pt x="77914" y="12715"/>
                        </a:cubicBezTo>
                        <a:cubicBezTo>
                          <a:pt x="88459" y="8743"/>
                          <a:pt x="99284" y="5559"/>
                          <a:pt x="110299" y="3190"/>
                        </a:cubicBezTo>
                        <a:cubicBezTo>
                          <a:pt x="115394" y="2130"/>
                          <a:pt x="120546" y="1366"/>
                          <a:pt x="125730" y="904"/>
                        </a:cubicBezTo>
                        <a:cubicBezTo>
                          <a:pt x="130683" y="904"/>
                          <a:pt x="135255" y="-144"/>
                          <a:pt x="139636" y="-49"/>
                        </a:cubicBezTo>
                        <a:lnTo>
                          <a:pt x="151352" y="427"/>
                        </a:lnTo>
                        <a:cubicBezTo>
                          <a:pt x="154876" y="427"/>
                          <a:pt x="157829" y="1285"/>
                          <a:pt x="160306" y="1570"/>
                        </a:cubicBezTo>
                        <a:lnTo>
                          <a:pt x="168021" y="2904"/>
                        </a:lnTo>
                        <a:cubicBezTo>
                          <a:pt x="168021" y="2904"/>
                          <a:pt x="165163" y="2904"/>
                          <a:pt x="160211" y="3380"/>
                        </a:cubicBezTo>
                        <a:cubicBezTo>
                          <a:pt x="157734" y="3380"/>
                          <a:pt x="154781" y="3380"/>
                          <a:pt x="151448" y="3952"/>
                        </a:cubicBezTo>
                        <a:lnTo>
                          <a:pt x="140017" y="5476"/>
                        </a:lnTo>
                        <a:cubicBezTo>
                          <a:pt x="135922" y="5952"/>
                          <a:pt x="131540" y="7095"/>
                          <a:pt x="126778" y="7857"/>
                        </a:cubicBezTo>
                        <a:cubicBezTo>
                          <a:pt x="122015" y="8619"/>
                          <a:pt x="117253" y="10333"/>
                          <a:pt x="112204" y="11381"/>
                        </a:cubicBezTo>
                        <a:cubicBezTo>
                          <a:pt x="107156" y="12429"/>
                          <a:pt x="102108" y="14524"/>
                          <a:pt x="96869" y="15953"/>
                        </a:cubicBezTo>
                        <a:cubicBezTo>
                          <a:pt x="91630" y="17382"/>
                          <a:pt x="86487" y="19573"/>
                          <a:pt x="81248" y="21382"/>
                        </a:cubicBezTo>
                        <a:cubicBezTo>
                          <a:pt x="76009" y="23192"/>
                          <a:pt x="70866" y="25288"/>
                          <a:pt x="65818" y="27478"/>
                        </a:cubicBezTo>
                        <a:cubicBezTo>
                          <a:pt x="60769" y="29669"/>
                          <a:pt x="55721" y="31574"/>
                          <a:pt x="51054" y="33860"/>
                        </a:cubicBezTo>
                        <a:cubicBezTo>
                          <a:pt x="41529" y="38147"/>
                          <a:pt x="32671" y="42528"/>
                          <a:pt x="25146" y="46243"/>
                        </a:cubicBezTo>
                        <a:cubicBezTo>
                          <a:pt x="17621" y="49957"/>
                          <a:pt x="11240" y="53196"/>
                          <a:pt x="6953" y="5576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9A40AFF1-66D1-421C-938A-B58E63147772}"/>
                      </a:ext>
                    </a:extLst>
                  </p:cNvPr>
                  <p:cNvSpPr/>
                  <p:nvPr/>
                </p:nvSpPr>
                <p:spPr>
                  <a:xfrm>
                    <a:off x="4704587" y="4512987"/>
                    <a:ext cx="165068" cy="52344"/>
                  </a:xfrm>
                  <a:custGeom>
                    <a:avLst/>
                    <a:gdLst>
                      <a:gd name="connsiteX0" fmla="*/ 0 w 165068"/>
                      <a:gd name="connsiteY0" fmla="*/ 52289 h 52344"/>
                      <a:gd name="connsiteX1" fmla="*/ 21431 w 165068"/>
                      <a:gd name="connsiteY1" fmla="*/ 34573 h 52344"/>
                      <a:gd name="connsiteX2" fmla="*/ 46006 w 165068"/>
                      <a:gd name="connsiteY2" fmla="*/ 19904 h 52344"/>
                      <a:gd name="connsiteX3" fmla="*/ 60770 w 165068"/>
                      <a:gd name="connsiteY3" fmla="*/ 13237 h 52344"/>
                      <a:gd name="connsiteX4" fmla="*/ 76581 w 165068"/>
                      <a:gd name="connsiteY4" fmla="*/ 7617 h 52344"/>
                      <a:gd name="connsiteX5" fmla="*/ 92869 w 165068"/>
                      <a:gd name="connsiteY5" fmla="*/ 3426 h 52344"/>
                      <a:gd name="connsiteX6" fmla="*/ 108966 w 165068"/>
                      <a:gd name="connsiteY6" fmla="*/ 854 h 52344"/>
                      <a:gd name="connsiteX7" fmla="*/ 124206 w 165068"/>
                      <a:gd name="connsiteY7" fmla="*/ -3 h 52344"/>
                      <a:gd name="connsiteX8" fmla="*/ 137731 w 165068"/>
                      <a:gd name="connsiteY8" fmla="*/ 569 h 52344"/>
                      <a:gd name="connsiteX9" fmla="*/ 149162 w 165068"/>
                      <a:gd name="connsiteY9" fmla="*/ 2093 h 52344"/>
                      <a:gd name="connsiteX10" fmla="*/ 157734 w 165068"/>
                      <a:gd name="connsiteY10" fmla="*/ 4188 h 52344"/>
                      <a:gd name="connsiteX11" fmla="*/ 165068 w 165068"/>
                      <a:gd name="connsiteY11" fmla="*/ 6284 h 52344"/>
                      <a:gd name="connsiteX12" fmla="*/ 157448 w 165068"/>
                      <a:gd name="connsiteY12" fmla="*/ 6284 h 52344"/>
                      <a:gd name="connsiteX13" fmla="*/ 148781 w 165068"/>
                      <a:gd name="connsiteY13" fmla="*/ 6284 h 52344"/>
                      <a:gd name="connsiteX14" fmla="*/ 137636 w 165068"/>
                      <a:gd name="connsiteY14" fmla="*/ 6284 h 52344"/>
                      <a:gd name="connsiteX15" fmla="*/ 124587 w 165068"/>
                      <a:gd name="connsiteY15" fmla="*/ 7045 h 52344"/>
                      <a:gd name="connsiteX16" fmla="*/ 110109 w 165068"/>
                      <a:gd name="connsiteY16" fmla="*/ 9046 h 52344"/>
                      <a:gd name="connsiteX17" fmla="*/ 94869 w 165068"/>
                      <a:gd name="connsiteY17" fmla="*/ 12284 h 52344"/>
                      <a:gd name="connsiteX18" fmla="*/ 79439 w 165068"/>
                      <a:gd name="connsiteY18" fmla="*/ 16570 h 52344"/>
                      <a:gd name="connsiteX19" fmla="*/ 49530 w 165068"/>
                      <a:gd name="connsiteY19" fmla="*/ 27429 h 52344"/>
                      <a:gd name="connsiteX20" fmla="*/ 24194 w 165068"/>
                      <a:gd name="connsiteY20" fmla="*/ 39145 h 52344"/>
                      <a:gd name="connsiteX21" fmla="*/ 6572 w 165068"/>
                      <a:gd name="connsiteY21" fmla="*/ 48670 h 52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5068" h="52344">
                        <a:moveTo>
                          <a:pt x="0" y="52289"/>
                        </a:moveTo>
                        <a:cubicBezTo>
                          <a:pt x="6600" y="45755"/>
                          <a:pt x="13773" y="39826"/>
                          <a:pt x="21431" y="34573"/>
                        </a:cubicBezTo>
                        <a:cubicBezTo>
                          <a:pt x="29287" y="29142"/>
                          <a:pt x="37497" y="24242"/>
                          <a:pt x="46006" y="19904"/>
                        </a:cubicBezTo>
                        <a:cubicBezTo>
                          <a:pt x="50768" y="17618"/>
                          <a:pt x="55531" y="15332"/>
                          <a:pt x="60770" y="13237"/>
                        </a:cubicBezTo>
                        <a:cubicBezTo>
                          <a:pt x="66008" y="11141"/>
                          <a:pt x="71152" y="9141"/>
                          <a:pt x="76581" y="7617"/>
                        </a:cubicBezTo>
                        <a:cubicBezTo>
                          <a:pt x="81935" y="5941"/>
                          <a:pt x="87371" y="4542"/>
                          <a:pt x="92869" y="3426"/>
                        </a:cubicBezTo>
                        <a:cubicBezTo>
                          <a:pt x="98172" y="2213"/>
                          <a:pt x="103549" y="1354"/>
                          <a:pt x="108966" y="854"/>
                        </a:cubicBezTo>
                        <a:cubicBezTo>
                          <a:pt x="114018" y="199"/>
                          <a:pt x="119112" y="-88"/>
                          <a:pt x="124206" y="-3"/>
                        </a:cubicBezTo>
                        <a:cubicBezTo>
                          <a:pt x="128723" y="-158"/>
                          <a:pt x="133244" y="33"/>
                          <a:pt x="137731" y="569"/>
                        </a:cubicBezTo>
                        <a:lnTo>
                          <a:pt x="149162" y="2093"/>
                        </a:lnTo>
                        <a:lnTo>
                          <a:pt x="157734" y="4188"/>
                        </a:lnTo>
                        <a:cubicBezTo>
                          <a:pt x="162401" y="5426"/>
                          <a:pt x="165068" y="6284"/>
                          <a:pt x="165068" y="6284"/>
                        </a:cubicBezTo>
                        <a:cubicBezTo>
                          <a:pt x="165068" y="6284"/>
                          <a:pt x="162211" y="6284"/>
                          <a:pt x="157448" y="6284"/>
                        </a:cubicBezTo>
                        <a:lnTo>
                          <a:pt x="148781" y="6284"/>
                        </a:lnTo>
                        <a:lnTo>
                          <a:pt x="137636" y="6284"/>
                        </a:lnTo>
                        <a:cubicBezTo>
                          <a:pt x="133275" y="6273"/>
                          <a:pt x="128917" y="6527"/>
                          <a:pt x="124587" y="7045"/>
                        </a:cubicBezTo>
                        <a:cubicBezTo>
                          <a:pt x="119729" y="7457"/>
                          <a:pt x="114896" y="8125"/>
                          <a:pt x="110109" y="9046"/>
                        </a:cubicBezTo>
                        <a:cubicBezTo>
                          <a:pt x="105156" y="9712"/>
                          <a:pt x="100584" y="11141"/>
                          <a:pt x="94869" y="12284"/>
                        </a:cubicBezTo>
                        <a:cubicBezTo>
                          <a:pt x="89154" y="13427"/>
                          <a:pt x="84582" y="15046"/>
                          <a:pt x="79439" y="16570"/>
                        </a:cubicBezTo>
                        <a:cubicBezTo>
                          <a:pt x="69283" y="19656"/>
                          <a:pt x="59300" y="23281"/>
                          <a:pt x="49530" y="27429"/>
                        </a:cubicBezTo>
                        <a:cubicBezTo>
                          <a:pt x="40005" y="31429"/>
                          <a:pt x="31528" y="35525"/>
                          <a:pt x="24194" y="39145"/>
                        </a:cubicBezTo>
                        <a:cubicBezTo>
                          <a:pt x="16859" y="42764"/>
                          <a:pt x="10763" y="46003"/>
                          <a:pt x="6572" y="486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29D6B8A3-4382-454E-9D4F-1B4BF98D2465}"/>
                      </a:ext>
                    </a:extLst>
                  </p:cNvPr>
                  <p:cNvSpPr/>
                  <p:nvPr/>
                </p:nvSpPr>
                <p:spPr>
                  <a:xfrm>
                    <a:off x="4715637" y="4536726"/>
                    <a:ext cx="162782" cy="58323"/>
                  </a:xfrm>
                  <a:custGeom>
                    <a:avLst/>
                    <a:gdLst>
                      <a:gd name="connsiteX0" fmla="*/ 0 w 162782"/>
                      <a:gd name="connsiteY0" fmla="*/ 58269 h 58323"/>
                      <a:gd name="connsiteX1" fmla="*/ 5620 w 162782"/>
                      <a:gd name="connsiteY1" fmla="*/ 53030 h 58323"/>
                      <a:gd name="connsiteX2" fmla="*/ 21336 w 162782"/>
                      <a:gd name="connsiteY2" fmla="*/ 40552 h 58323"/>
                      <a:gd name="connsiteX3" fmla="*/ 45434 w 162782"/>
                      <a:gd name="connsiteY3" fmla="*/ 25407 h 58323"/>
                      <a:gd name="connsiteX4" fmla="*/ 59722 w 162782"/>
                      <a:gd name="connsiteY4" fmla="*/ 18073 h 58323"/>
                      <a:gd name="connsiteX5" fmla="*/ 75057 w 162782"/>
                      <a:gd name="connsiteY5" fmla="*/ 11501 h 58323"/>
                      <a:gd name="connsiteX6" fmla="*/ 90869 w 162782"/>
                      <a:gd name="connsiteY6" fmla="*/ 6262 h 58323"/>
                      <a:gd name="connsiteX7" fmla="*/ 106680 w 162782"/>
                      <a:gd name="connsiteY7" fmla="*/ 2547 h 58323"/>
                      <a:gd name="connsiteX8" fmla="*/ 121634 w 162782"/>
                      <a:gd name="connsiteY8" fmla="*/ 547 h 58323"/>
                      <a:gd name="connsiteX9" fmla="*/ 135255 w 162782"/>
                      <a:gd name="connsiteY9" fmla="*/ -24 h 58323"/>
                      <a:gd name="connsiteX10" fmla="*/ 146685 w 162782"/>
                      <a:gd name="connsiteY10" fmla="*/ 737 h 58323"/>
                      <a:gd name="connsiteX11" fmla="*/ 155353 w 162782"/>
                      <a:gd name="connsiteY11" fmla="*/ 2262 h 58323"/>
                      <a:gd name="connsiteX12" fmla="*/ 162782 w 162782"/>
                      <a:gd name="connsiteY12" fmla="*/ 3976 h 58323"/>
                      <a:gd name="connsiteX13" fmla="*/ 155162 w 162782"/>
                      <a:gd name="connsiteY13" fmla="*/ 3976 h 58323"/>
                      <a:gd name="connsiteX14" fmla="*/ 146590 w 162782"/>
                      <a:gd name="connsiteY14" fmla="*/ 3976 h 58323"/>
                      <a:gd name="connsiteX15" fmla="*/ 135541 w 162782"/>
                      <a:gd name="connsiteY15" fmla="*/ 5024 h 58323"/>
                      <a:gd name="connsiteX16" fmla="*/ 122682 w 162782"/>
                      <a:gd name="connsiteY16" fmla="*/ 7119 h 58323"/>
                      <a:gd name="connsiteX17" fmla="*/ 108490 w 162782"/>
                      <a:gd name="connsiteY17" fmla="*/ 10358 h 58323"/>
                      <a:gd name="connsiteX18" fmla="*/ 93536 w 162782"/>
                      <a:gd name="connsiteY18" fmla="*/ 14739 h 58323"/>
                      <a:gd name="connsiteX19" fmla="*/ 78391 w 162782"/>
                      <a:gd name="connsiteY19" fmla="*/ 20073 h 58323"/>
                      <a:gd name="connsiteX20" fmla="*/ 63436 w 162782"/>
                      <a:gd name="connsiteY20" fmla="*/ 26074 h 58323"/>
                      <a:gd name="connsiteX21" fmla="*/ 49149 w 162782"/>
                      <a:gd name="connsiteY21" fmla="*/ 32456 h 58323"/>
                      <a:gd name="connsiteX22" fmla="*/ 24194 w 162782"/>
                      <a:gd name="connsiteY22" fmla="*/ 44838 h 58323"/>
                      <a:gd name="connsiteX23" fmla="*/ 6667 w 162782"/>
                      <a:gd name="connsiteY23" fmla="*/ 54363 h 58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2782" h="58323">
                        <a:moveTo>
                          <a:pt x="0" y="58269"/>
                        </a:moveTo>
                        <a:cubicBezTo>
                          <a:pt x="1769" y="56413"/>
                          <a:pt x="3645" y="54664"/>
                          <a:pt x="5620" y="53030"/>
                        </a:cubicBezTo>
                        <a:cubicBezTo>
                          <a:pt x="9334" y="49887"/>
                          <a:pt x="14573" y="45410"/>
                          <a:pt x="21336" y="40552"/>
                        </a:cubicBezTo>
                        <a:cubicBezTo>
                          <a:pt x="29052" y="35017"/>
                          <a:pt x="37100" y="29960"/>
                          <a:pt x="45434" y="25407"/>
                        </a:cubicBezTo>
                        <a:cubicBezTo>
                          <a:pt x="49911" y="22836"/>
                          <a:pt x="54959" y="20359"/>
                          <a:pt x="59722" y="18073"/>
                        </a:cubicBezTo>
                        <a:cubicBezTo>
                          <a:pt x="64484" y="15787"/>
                          <a:pt x="69913" y="13787"/>
                          <a:pt x="75057" y="11501"/>
                        </a:cubicBezTo>
                        <a:cubicBezTo>
                          <a:pt x="80200" y="9215"/>
                          <a:pt x="85630" y="7881"/>
                          <a:pt x="90869" y="6262"/>
                        </a:cubicBezTo>
                        <a:cubicBezTo>
                          <a:pt x="96107" y="4643"/>
                          <a:pt x="101441" y="3500"/>
                          <a:pt x="106680" y="2547"/>
                        </a:cubicBezTo>
                        <a:cubicBezTo>
                          <a:pt x="111627" y="1625"/>
                          <a:pt x="116619" y="958"/>
                          <a:pt x="121634" y="547"/>
                        </a:cubicBezTo>
                        <a:cubicBezTo>
                          <a:pt x="126492" y="547"/>
                          <a:pt x="131159" y="-215"/>
                          <a:pt x="135255" y="-24"/>
                        </a:cubicBezTo>
                        <a:lnTo>
                          <a:pt x="146685" y="737"/>
                        </a:lnTo>
                        <a:cubicBezTo>
                          <a:pt x="150019" y="737"/>
                          <a:pt x="152971" y="1881"/>
                          <a:pt x="155353" y="2262"/>
                        </a:cubicBezTo>
                        <a:lnTo>
                          <a:pt x="162782" y="3976"/>
                        </a:lnTo>
                        <a:lnTo>
                          <a:pt x="155162" y="3976"/>
                        </a:lnTo>
                        <a:cubicBezTo>
                          <a:pt x="152781" y="3976"/>
                          <a:pt x="149828" y="3976"/>
                          <a:pt x="146590" y="3976"/>
                        </a:cubicBezTo>
                        <a:lnTo>
                          <a:pt x="135541" y="5024"/>
                        </a:lnTo>
                        <a:cubicBezTo>
                          <a:pt x="131540" y="5500"/>
                          <a:pt x="127159" y="6548"/>
                          <a:pt x="122682" y="7119"/>
                        </a:cubicBezTo>
                        <a:cubicBezTo>
                          <a:pt x="118205" y="7691"/>
                          <a:pt x="113157" y="9405"/>
                          <a:pt x="108490" y="10358"/>
                        </a:cubicBezTo>
                        <a:cubicBezTo>
                          <a:pt x="103823" y="11310"/>
                          <a:pt x="98965" y="13406"/>
                          <a:pt x="93536" y="14739"/>
                        </a:cubicBezTo>
                        <a:cubicBezTo>
                          <a:pt x="88106" y="16073"/>
                          <a:pt x="83439" y="18168"/>
                          <a:pt x="78391" y="20073"/>
                        </a:cubicBezTo>
                        <a:cubicBezTo>
                          <a:pt x="73342" y="21978"/>
                          <a:pt x="68294" y="23883"/>
                          <a:pt x="63436" y="26074"/>
                        </a:cubicBezTo>
                        <a:cubicBezTo>
                          <a:pt x="58579" y="28265"/>
                          <a:pt x="53911" y="30170"/>
                          <a:pt x="49149" y="32456"/>
                        </a:cubicBezTo>
                        <a:cubicBezTo>
                          <a:pt x="39624" y="36742"/>
                          <a:pt x="31528" y="41124"/>
                          <a:pt x="24194" y="44838"/>
                        </a:cubicBezTo>
                        <a:cubicBezTo>
                          <a:pt x="16859" y="48553"/>
                          <a:pt x="10763" y="51696"/>
                          <a:pt x="6667" y="5436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2BEC526-4BA4-4EBD-B3CF-B4C1706AA97E}"/>
                    </a:ext>
                  </a:extLst>
                </p:cNvPr>
                <p:cNvSpPr/>
                <p:nvPr/>
              </p:nvSpPr>
              <p:spPr>
                <a:xfrm>
                  <a:off x="4678106" y="4537656"/>
                  <a:ext cx="277243" cy="114735"/>
                </a:xfrm>
                <a:custGeom>
                  <a:avLst/>
                  <a:gdLst>
                    <a:gd name="connsiteX0" fmla="*/ 5145 w 277243"/>
                    <a:gd name="connsiteY0" fmla="*/ 91533 h 114735"/>
                    <a:gd name="connsiteX1" fmla="*/ 122493 w 277243"/>
                    <a:gd name="connsiteY1" fmla="*/ 2570 h 114735"/>
                    <a:gd name="connsiteX2" fmla="*/ 132685 w 277243"/>
                    <a:gd name="connsiteY2" fmla="*/ 189 h 114735"/>
                    <a:gd name="connsiteX3" fmla="*/ 266702 w 277243"/>
                    <a:gd name="connsiteY3" fmla="*/ 25620 h 114735"/>
                    <a:gd name="connsiteX4" fmla="*/ 277031 w 277243"/>
                    <a:gd name="connsiteY4" fmla="*/ 40588 h 114735"/>
                    <a:gd name="connsiteX5" fmla="*/ 270417 w 277243"/>
                    <a:gd name="connsiteY5" fmla="*/ 49623 h 114735"/>
                    <a:gd name="connsiteX6" fmla="*/ 159831 w 277243"/>
                    <a:gd name="connsiteY6" fmla="*/ 109536 h 114735"/>
                    <a:gd name="connsiteX7" fmla="*/ 154021 w 277243"/>
                    <a:gd name="connsiteY7" fmla="*/ 111060 h 114735"/>
                    <a:gd name="connsiteX8" fmla="*/ 13051 w 277243"/>
                    <a:gd name="connsiteY8" fmla="*/ 114679 h 114735"/>
                    <a:gd name="connsiteX9" fmla="*/ 1 w 277243"/>
                    <a:gd name="connsiteY9" fmla="*/ 102014 h 114735"/>
                    <a:gd name="connsiteX10" fmla="*/ 5145 w 277243"/>
                    <a:gd name="connsiteY10" fmla="*/ 91534 h 114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7243" h="114735">
                      <a:moveTo>
                        <a:pt x="5145" y="91533"/>
                      </a:moveTo>
                      <a:lnTo>
                        <a:pt x="122493" y="2570"/>
                      </a:lnTo>
                      <a:cubicBezTo>
                        <a:pt x="125389" y="344"/>
                        <a:pt x="129103" y="-524"/>
                        <a:pt x="132685" y="189"/>
                      </a:cubicBezTo>
                      <a:lnTo>
                        <a:pt x="266702" y="25620"/>
                      </a:lnTo>
                      <a:cubicBezTo>
                        <a:pt x="273687" y="26901"/>
                        <a:pt x="278311" y="33602"/>
                        <a:pt x="277031" y="40588"/>
                      </a:cubicBezTo>
                      <a:cubicBezTo>
                        <a:pt x="276322" y="44452"/>
                        <a:pt x="273886" y="47780"/>
                        <a:pt x="270417" y="49623"/>
                      </a:cubicBezTo>
                      <a:lnTo>
                        <a:pt x="159831" y="109536"/>
                      </a:lnTo>
                      <a:cubicBezTo>
                        <a:pt x="158029" y="110461"/>
                        <a:pt x="156046" y="110981"/>
                        <a:pt x="154021" y="111060"/>
                      </a:cubicBezTo>
                      <a:lnTo>
                        <a:pt x="13051" y="114679"/>
                      </a:lnTo>
                      <a:cubicBezTo>
                        <a:pt x="5950" y="114786"/>
                        <a:pt x="108" y="109115"/>
                        <a:pt x="1" y="102014"/>
                      </a:cubicBezTo>
                      <a:cubicBezTo>
                        <a:pt x="-60" y="97899"/>
                        <a:pt x="1852" y="94002"/>
                        <a:pt x="5145" y="91534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4409FCF-AF87-492B-B966-21535DF42EF4}"/>
                    </a:ext>
                  </a:extLst>
                </p:cNvPr>
                <p:cNvSpPr/>
                <p:nvPr/>
              </p:nvSpPr>
              <p:spPr>
                <a:xfrm>
                  <a:off x="4894802" y="4214379"/>
                  <a:ext cx="445579" cy="554978"/>
                </a:xfrm>
                <a:custGeom>
                  <a:avLst/>
                  <a:gdLst>
                    <a:gd name="connsiteX0" fmla="*/ 0 w 445579"/>
                    <a:gd name="connsiteY0" fmla="*/ 467579 h 554978"/>
                    <a:gd name="connsiteX1" fmla="*/ 212217 w 445579"/>
                    <a:gd name="connsiteY1" fmla="*/ 3997 h 554978"/>
                    <a:gd name="connsiteX2" fmla="*/ 445580 w 445579"/>
                    <a:gd name="connsiteY2" fmla="*/ 94199 h 554978"/>
                    <a:gd name="connsiteX3" fmla="*/ 266129 w 445579"/>
                    <a:gd name="connsiteY3" fmla="*/ 554923 h 554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579" h="554978">
                      <a:moveTo>
                        <a:pt x="0" y="467579"/>
                      </a:moveTo>
                      <a:cubicBezTo>
                        <a:pt x="0" y="467579"/>
                        <a:pt x="180404" y="31048"/>
                        <a:pt x="212217" y="3997"/>
                      </a:cubicBezTo>
                      <a:cubicBezTo>
                        <a:pt x="244030" y="-23054"/>
                        <a:pt x="445580" y="94199"/>
                        <a:pt x="445580" y="94199"/>
                      </a:cubicBezTo>
                      <a:lnTo>
                        <a:pt x="266129" y="55492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B0E551B-1128-41CC-B7E6-5044336C0244}"/>
                    </a:ext>
                  </a:extLst>
                </p:cNvPr>
                <p:cNvSpPr/>
                <p:nvPr/>
              </p:nvSpPr>
              <p:spPr>
                <a:xfrm>
                  <a:off x="4910137" y="4222995"/>
                  <a:ext cx="407955" cy="455874"/>
                </a:xfrm>
                <a:custGeom>
                  <a:avLst/>
                  <a:gdLst>
                    <a:gd name="connsiteX0" fmla="*/ 36481 w 407955"/>
                    <a:gd name="connsiteY0" fmla="*/ 455820 h 455874"/>
                    <a:gd name="connsiteX1" fmla="*/ 234982 w 407955"/>
                    <a:gd name="connsiteY1" fmla="*/ 20813 h 455874"/>
                    <a:gd name="connsiteX2" fmla="*/ 407956 w 407955"/>
                    <a:gd name="connsiteY2" fmla="*/ 79582 h 455874"/>
                    <a:gd name="connsiteX3" fmla="*/ 207454 w 407955"/>
                    <a:gd name="connsiteY3" fmla="*/ 1763 h 455874"/>
                    <a:gd name="connsiteX4" fmla="*/ 0 w 407955"/>
                    <a:gd name="connsiteY4" fmla="*/ 446295 h 45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7955" h="455874">
                      <a:moveTo>
                        <a:pt x="36481" y="455820"/>
                      </a:moveTo>
                      <a:cubicBezTo>
                        <a:pt x="36481" y="455820"/>
                        <a:pt x="209264" y="38815"/>
                        <a:pt x="234982" y="20813"/>
                      </a:cubicBezTo>
                      <a:cubicBezTo>
                        <a:pt x="260699" y="2810"/>
                        <a:pt x="407956" y="79582"/>
                        <a:pt x="407956" y="79582"/>
                      </a:cubicBezTo>
                      <a:cubicBezTo>
                        <a:pt x="407956" y="79582"/>
                        <a:pt x="254508" y="-14144"/>
                        <a:pt x="207454" y="1763"/>
                      </a:cubicBezTo>
                      <a:cubicBezTo>
                        <a:pt x="160401" y="17670"/>
                        <a:pt x="0" y="446295"/>
                        <a:pt x="0" y="44629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2B9F87E-38F3-4FA0-81FB-67E012E4144F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8328382-97D1-49AA-97F3-9DC4E412AE2A}"/>
                    </a:ext>
                  </a:extLst>
                </p:cNvPr>
                <p:cNvSpPr/>
                <p:nvPr/>
              </p:nvSpPr>
              <p:spPr>
                <a:xfrm>
                  <a:off x="4543996" y="4639150"/>
                  <a:ext cx="766191" cy="452437"/>
                </a:xfrm>
                <a:custGeom>
                  <a:avLst/>
                  <a:gdLst>
                    <a:gd name="connsiteX0" fmla="*/ 0 w 766191"/>
                    <a:gd name="connsiteY0" fmla="*/ 0 h 452437"/>
                    <a:gd name="connsiteX1" fmla="*/ 766191 w 766191"/>
                    <a:gd name="connsiteY1" fmla="*/ 0 h 452437"/>
                    <a:gd name="connsiteX2" fmla="*/ 766191 w 766191"/>
                    <a:gd name="connsiteY2" fmla="*/ 452437 h 452437"/>
                    <a:gd name="connsiteX3" fmla="*/ 0 w 766191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191" h="452437">
                      <a:moveTo>
                        <a:pt x="0" y="0"/>
                      </a:moveTo>
                      <a:lnTo>
                        <a:pt x="766191" y="0"/>
                      </a:lnTo>
                      <a:lnTo>
                        <a:pt x="766191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C39DFA6-72A9-4885-8696-571B01F4AC2F}"/>
                    </a:ext>
                  </a:extLst>
                </p:cNvPr>
                <p:cNvSpPr/>
                <p:nvPr/>
              </p:nvSpPr>
              <p:spPr>
                <a:xfrm>
                  <a:off x="4834509" y="4639150"/>
                  <a:ext cx="475678" cy="452437"/>
                </a:xfrm>
                <a:custGeom>
                  <a:avLst/>
                  <a:gdLst>
                    <a:gd name="connsiteX0" fmla="*/ 0 w 475678"/>
                    <a:gd name="connsiteY0" fmla="*/ 0 h 452437"/>
                    <a:gd name="connsiteX1" fmla="*/ 475679 w 475678"/>
                    <a:gd name="connsiteY1" fmla="*/ 0 h 452437"/>
                    <a:gd name="connsiteX2" fmla="*/ 475679 w 475678"/>
                    <a:gd name="connsiteY2" fmla="*/ 452437 h 452437"/>
                    <a:gd name="connsiteX3" fmla="*/ 0 w 475678"/>
                    <a:gd name="connsiteY3" fmla="*/ 452437 h 452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5678" h="452437">
                      <a:moveTo>
                        <a:pt x="0" y="0"/>
                      </a:moveTo>
                      <a:lnTo>
                        <a:pt x="475679" y="0"/>
                      </a:lnTo>
                      <a:lnTo>
                        <a:pt x="475679" y="452437"/>
                      </a:lnTo>
                      <a:lnTo>
                        <a:pt x="0" y="452437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E5BEE1E-FF28-4535-A144-B92ADC3EFB9C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82CFB1A-6C30-4EDF-9E12-905272ECBE3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22A189E-36AA-4B16-B443-920E11411483}"/>
                    </a:ext>
                  </a:extLst>
                </p:cNvPr>
                <p:cNvSpPr/>
                <p:nvPr/>
              </p:nvSpPr>
              <p:spPr>
                <a:xfrm>
                  <a:off x="4410075" y="4486750"/>
                  <a:ext cx="424433" cy="157162"/>
                </a:xfrm>
                <a:custGeom>
                  <a:avLst/>
                  <a:gdLst>
                    <a:gd name="connsiteX0" fmla="*/ 424434 w 424433"/>
                    <a:gd name="connsiteY0" fmla="*/ 157163 h 157162"/>
                    <a:gd name="connsiteX1" fmla="*/ 288131 w 424433"/>
                    <a:gd name="connsiteY1" fmla="*/ 0 h 157162"/>
                    <a:gd name="connsiteX2" fmla="*/ 0 w 424433"/>
                    <a:gd name="connsiteY2" fmla="*/ 30956 h 157162"/>
                    <a:gd name="connsiteX3" fmla="*/ 133921 w 424433"/>
                    <a:gd name="connsiteY3" fmla="*/ 152400 h 157162"/>
                    <a:gd name="connsiteX4" fmla="*/ 424434 w 424433"/>
                    <a:gd name="connsiteY4" fmla="*/ 157163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433" h="157162">
                      <a:moveTo>
                        <a:pt x="424434" y="157163"/>
                      </a:moveTo>
                      <a:lnTo>
                        <a:pt x="288131" y="0"/>
                      </a:lnTo>
                      <a:lnTo>
                        <a:pt x="0" y="30956"/>
                      </a:lnTo>
                      <a:lnTo>
                        <a:pt x="133921" y="152400"/>
                      </a:lnTo>
                      <a:lnTo>
                        <a:pt x="424434" y="157163"/>
                      </a:ln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05068A7-E925-4855-93DD-14FE58A15604}"/>
                    </a:ext>
                  </a:extLst>
                </p:cNvPr>
                <p:cNvSpPr/>
                <p:nvPr/>
              </p:nvSpPr>
              <p:spPr>
                <a:xfrm>
                  <a:off x="4834508" y="4498656"/>
                  <a:ext cx="582834" cy="145256"/>
                </a:xfrm>
                <a:custGeom>
                  <a:avLst/>
                  <a:gdLst>
                    <a:gd name="connsiteX0" fmla="*/ 0 w 582834"/>
                    <a:gd name="connsiteY0" fmla="*/ 145256 h 145256"/>
                    <a:gd name="connsiteX1" fmla="*/ 180404 w 582834"/>
                    <a:gd name="connsiteY1" fmla="*/ 0 h 145256"/>
                    <a:gd name="connsiteX2" fmla="*/ 582835 w 582834"/>
                    <a:gd name="connsiteY2" fmla="*/ 27337 h 145256"/>
                    <a:gd name="connsiteX3" fmla="*/ 475679 w 582834"/>
                    <a:gd name="connsiteY3" fmla="*/ 145256 h 145256"/>
                    <a:gd name="connsiteX4" fmla="*/ 0 w 582834"/>
                    <a:gd name="connsiteY4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834" h="145256">
                      <a:moveTo>
                        <a:pt x="0" y="145256"/>
                      </a:moveTo>
                      <a:lnTo>
                        <a:pt x="180404" y="0"/>
                      </a:lnTo>
                      <a:lnTo>
                        <a:pt x="582835" y="27337"/>
                      </a:lnTo>
                      <a:lnTo>
                        <a:pt x="475679" y="145256"/>
                      </a:lnTo>
                      <a:lnTo>
                        <a:pt x="0" y="145256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DDAA0AE-648B-4086-9334-34C24C548C94}"/>
                    </a:ext>
                  </a:extLst>
                </p:cNvPr>
                <p:cNvSpPr/>
                <p:nvPr/>
              </p:nvSpPr>
              <p:spPr>
                <a:xfrm>
                  <a:off x="5043392" y="4847367"/>
                  <a:ext cx="243458" cy="243458"/>
                </a:xfrm>
                <a:custGeom>
                  <a:avLst/>
                  <a:gdLst>
                    <a:gd name="connsiteX0" fmla="*/ 121729 w 243458"/>
                    <a:gd name="connsiteY0" fmla="*/ -55 h 243458"/>
                    <a:gd name="connsiteX1" fmla="*/ 0 w 243458"/>
                    <a:gd name="connsiteY1" fmla="*/ 121675 h 243458"/>
                    <a:gd name="connsiteX2" fmla="*/ 121729 w 243458"/>
                    <a:gd name="connsiteY2" fmla="*/ 243404 h 243458"/>
                    <a:gd name="connsiteX3" fmla="*/ 243459 w 243458"/>
                    <a:gd name="connsiteY3" fmla="*/ 121675 h 243458"/>
                    <a:gd name="connsiteX4" fmla="*/ 121729 w 243458"/>
                    <a:gd name="connsiteY4" fmla="*/ -55 h 243458"/>
                    <a:gd name="connsiteX5" fmla="*/ 121729 w 243458"/>
                    <a:gd name="connsiteY5" fmla="*/ 170157 h 243458"/>
                    <a:gd name="connsiteX6" fmla="*/ 73152 w 243458"/>
                    <a:gd name="connsiteY6" fmla="*/ 121579 h 243458"/>
                    <a:gd name="connsiteX7" fmla="*/ 121730 w 243458"/>
                    <a:gd name="connsiteY7" fmla="*/ 73002 h 243458"/>
                    <a:gd name="connsiteX8" fmla="*/ 170307 w 243458"/>
                    <a:gd name="connsiteY8" fmla="*/ 121580 h 243458"/>
                    <a:gd name="connsiteX9" fmla="*/ 170307 w 243458"/>
                    <a:gd name="connsiteY9" fmla="*/ 121675 h 243458"/>
                    <a:gd name="connsiteX10" fmla="*/ 121825 w 243458"/>
                    <a:gd name="connsiteY10" fmla="*/ 170157 h 243458"/>
                    <a:gd name="connsiteX11" fmla="*/ 121729 w 243458"/>
                    <a:gd name="connsiteY11" fmla="*/ 170157 h 243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3458" h="243458">
                      <a:moveTo>
                        <a:pt x="121729" y="-55"/>
                      </a:moveTo>
                      <a:cubicBezTo>
                        <a:pt x="54500" y="-55"/>
                        <a:pt x="0" y="54445"/>
                        <a:pt x="0" y="121675"/>
                      </a:cubicBezTo>
                      <a:cubicBezTo>
                        <a:pt x="0" y="188904"/>
                        <a:pt x="54500" y="243404"/>
                        <a:pt x="121729" y="243404"/>
                      </a:cubicBezTo>
                      <a:cubicBezTo>
                        <a:pt x="188959" y="243404"/>
                        <a:pt x="243459" y="188904"/>
                        <a:pt x="243459" y="121675"/>
                      </a:cubicBezTo>
                      <a:cubicBezTo>
                        <a:pt x="243459" y="54445"/>
                        <a:pt x="188959" y="-55"/>
                        <a:pt x="121729" y="-55"/>
                      </a:cubicBezTo>
                      <a:close/>
                      <a:moveTo>
                        <a:pt x="121729" y="170157"/>
                      </a:moveTo>
                      <a:cubicBezTo>
                        <a:pt x="94901" y="170157"/>
                        <a:pt x="73152" y="148408"/>
                        <a:pt x="73152" y="121579"/>
                      </a:cubicBezTo>
                      <a:cubicBezTo>
                        <a:pt x="73152" y="94751"/>
                        <a:pt x="94901" y="73002"/>
                        <a:pt x="121730" y="73002"/>
                      </a:cubicBezTo>
                      <a:cubicBezTo>
                        <a:pt x="148558" y="73002"/>
                        <a:pt x="170307" y="94751"/>
                        <a:pt x="170307" y="121580"/>
                      </a:cubicBezTo>
                      <a:cubicBezTo>
                        <a:pt x="170307" y="121611"/>
                        <a:pt x="170307" y="121643"/>
                        <a:pt x="170307" y="121675"/>
                      </a:cubicBezTo>
                      <a:cubicBezTo>
                        <a:pt x="170307" y="148451"/>
                        <a:pt x="148601" y="170157"/>
                        <a:pt x="121825" y="170157"/>
                      </a:cubicBezTo>
                      <a:cubicBezTo>
                        <a:pt x="121793" y="170157"/>
                        <a:pt x="121761" y="170157"/>
                        <a:pt x="121729" y="170157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2390E0D0-6CD3-4630-BA67-D76D38343C8B}"/>
                    </a:ext>
                  </a:extLst>
                </p:cNvPr>
                <p:cNvSpPr/>
                <p:nvPr/>
              </p:nvSpPr>
              <p:spPr>
                <a:xfrm>
                  <a:off x="5043402" y="4847362"/>
                  <a:ext cx="243517" cy="243082"/>
                </a:xfrm>
                <a:custGeom>
                  <a:avLst/>
                  <a:gdLst>
                    <a:gd name="connsiteX0" fmla="*/ 231447 w 243517"/>
                    <a:gd name="connsiteY0" fmla="*/ 68816 h 243082"/>
                    <a:gd name="connsiteX1" fmla="*/ 224017 w 243517"/>
                    <a:gd name="connsiteY1" fmla="*/ 55766 h 243082"/>
                    <a:gd name="connsiteX2" fmla="*/ 211825 w 243517"/>
                    <a:gd name="connsiteY2" fmla="*/ 39860 h 243082"/>
                    <a:gd name="connsiteX3" fmla="*/ 131149 w 243517"/>
                    <a:gd name="connsiteY3" fmla="*/ 426 h 243082"/>
                    <a:gd name="connsiteX4" fmla="*/ 121624 w 243517"/>
                    <a:gd name="connsiteY4" fmla="*/ -50 h 243082"/>
                    <a:gd name="connsiteX5" fmla="*/ 0 w 243517"/>
                    <a:gd name="connsiteY5" fmla="*/ 121976 h 243082"/>
                    <a:gd name="connsiteX6" fmla="*/ 3609 w 243517"/>
                    <a:gd name="connsiteY6" fmla="*/ 151207 h 243082"/>
                    <a:gd name="connsiteX7" fmla="*/ 7990 w 243517"/>
                    <a:gd name="connsiteY7" fmla="*/ 164923 h 243082"/>
                    <a:gd name="connsiteX8" fmla="*/ 17515 w 243517"/>
                    <a:gd name="connsiteY8" fmla="*/ 183973 h 243082"/>
                    <a:gd name="connsiteX9" fmla="*/ 111241 w 243517"/>
                    <a:gd name="connsiteY9" fmla="*/ 242552 h 243082"/>
                    <a:gd name="connsiteX10" fmla="*/ 121814 w 243517"/>
                    <a:gd name="connsiteY10" fmla="*/ 243028 h 243082"/>
                    <a:gd name="connsiteX11" fmla="*/ 243518 w 243517"/>
                    <a:gd name="connsiteY11" fmla="*/ 121082 h 243082"/>
                    <a:gd name="connsiteX12" fmla="*/ 231542 w 243517"/>
                    <a:gd name="connsiteY12" fmla="*/ 68530 h 243082"/>
                    <a:gd name="connsiteX13" fmla="*/ 121719 w 243517"/>
                    <a:gd name="connsiteY13" fmla="*/ 170162 h 243082"/>
                    <a:gd name="connsiteX14" fmla="*/ 117147 w 243517"/>
                    <a:gd name="connsiteY14" fmla="*/ 170162 h 243082"/>
                    <a:gd name="connsiteX15" fmla="*/ 76856 w 243517"/>
                    <a:gd name="connsiteY15" fmla="*/ 140349 h 243082"/>
                    <a:gd name="connsiteX16" fmla="*/ 74189 w 243517"/>
                    <a:gd name="connsiteY16" fmla="*/ 131776 h 243082"/>
                    <a:gd name="connsiteX17" fmla="*/ 73522 w 243517"/>
                    <a:gd name="connsiteY17" fmla="*/ 126252 h 243082"/>
                    <a:gd name="connsiteX18" fmla="*/ 73522 w 243517"/>
                    <a:gd name="connsiteY18" fmla="*/ 121965 h 243082"/>
                    <a:gd name="connsiteX19" fmla="*/ 121909 w 243517"/>
                    <a:gd name="connsiteY19" fmla="*/ 73388 h 243082"/>
                    <a:gd name="connsiteX20" fmla="*/ 122005 w 243517"/>
                    <a:gd name="connsiteY20" fmla="*/ 73388 h 243082"/>
                    <a:gd name="connsiteX21" fmla="*/ 125434 w 243517"/>
                    <a:gd name="connsiteY21" fmla="*/ 73388 h 243082"/>
                    <a:gd name="connsiteX22" fmla="*/ 152770 w 243517"/>
                    <a:gd name="connsiteY22" fmla="*/ 84056 h 243082"/>
                    <a:gd name="connsiteX23" fmla="*/ 158104 w 243517"/>
                    <a:gd name="connsiteY23" fmla="*/ 89295 h 243082"/>
                    <a:gd name="connsiteX24" fmla="*/ 161914 w 243517"/>
                    <a:gd name="connsiteY24" fmla="*/ 94153 h 243082"/>
                    <a:gd name="connsiteX25" fmla="*/ 170582 w 243517"/>
                    <a:gd name="connsiteY25" fmla="*/ 121775 h 243082"/>
                    <a:gd name="connsiteX26" fmla="*/ 122006 w 243517"/>
                    <a:gd name="connsiteY26" fmla="*/ 170163 h 243082"/>
                    <a:gd name="connsiteX27" fmla="*/ 121719 w 243517"/>
                    <a:gd name="connsiteY27" fmla="*/ 170162 h 24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43517" h="243082">
                      <a:moveTo>
                        <a:pt x="231447" y="68816"/>
                      </a:moveTo>
                      <a:cubicBezTo>
                        <a:pt x="229250" y="64312"/>
                        <a:pt x="226768" y="59954"/>
                        <a:pt x="224017" y="55766"/>
                      </a:cubicBezTo>
                      <a:cubicBezTo>
                        <a:pt x="220453" y="50099"/>
                        <a:pt x="216371" y="44774"/>
                        <a:pt x="211825" y="39860"/>
                      </a:cubicBezTo>
                      <a:cubicBezTo>
                        <a:pt x="191025" y="16803"/>
                        <a:pt x="162120" y="2675"/>
                        <a:pt x="131149" y="426"/>
                      </a:cubicBezTo>
                      <a:cubicBezTo>
                        <a:pt x="127986" y="74"/>
                        <a:pt x="124805" y="-85"/>
                        <a:pt x="121624" y="-50"/>
                      </a:cubicBezTo>
                      <a:cubicBezTo>
                        <a:pt x="54342" y="61"/>
                        <a:pt x="-111" y="54694"/>
                        <a:pt x="0" y="121976"/>
                      </a:cubicBezTo>
                      <a:cubicBezTo>
                        <a:pt x="16" y="131829"/>
                        <a:pt x="1228" y="141645"/>
                        <a:pt x="3609" y="151207"/>
                      </a:cubicBezTo>
                      <a:cubicBezTo>
                        <a:pt x="4737" y="155878"/>
                        <a:pt x="6202" y="160462"/>
                        <a:pt x="7990" y="164923"/>
                      </a:cubicBezTo>
                      <a:cubicBezTo>
                        <a:pt x="10540" y="171567"/>
                        <a:pt x="13730" y="177947"/>
                        <a:pt x="17515" y="183973"/>
                      </a:cubicBezTo>
                      <a:cubicBezTo>
                        <a:pt x="37547" y="217408"/>
                        <a:pt x="72409" y="239197"/>
                        <a:pt x="111241" y="242552"/>
                      </a:cubicBezTo>
                      <a:cubicBezTo>
                        <a:pt x="114766" y="242552"/>
                        <a:pt x="118290" y="243028"/>
                        <a:pt x="121814" y="243028"/>
                      </a:cubicBezTo>
                      <a:cubicBezTo>
                        <a:pt x="189096" y="242961"/>
                        <a:pt x="243585" y="188364"/>
                        <a:pt x="243518" y="121082"/>
                      </a:cubicBezTo>
                      <a:cubicBezTo>
                        <a:pt x="243500" y="102890"/>
                        <a:pt x="239408" y="84934"/>
                        <a:pt x="231542" y="68530"/>
                      </a:cubicBezTo>
                      <a:close/>
                      <a:moveTo>
                        <a:pt x="121719" y="170162"/>
                      </a:moveTo>
                      <a:cubicBezTo>
                        <a:pt x="120196" y="170256"/>
                        <a:pt x="118669" y="170256"/>
                        <a:pt x="117147" y="170162"/>
                      </a:cubicBezTo>
                      <a:cubicBezTo>
                        <a:pt x="99207" y="168517"/>
                        <a:pt x="83674" y="157024"/>
                        <a:pt x="76856" y="140349"/>
                      </a:cubicBezTo>
                      <a:cubicBezTo>
                        <a:pt x="75725" y="137572"/>
                        <a:pt x="74833" y="134704"/>
                        <a:pt x="74189" y="131776"/>
                      </a:cubicBezTo>
                      <a:cubicBezTo>
                        <a:pt x="73868" y="129948"/>
                        <a:pt x="73645" y="128104"/>
                        <a:pt x="73522" y="126252"/>
                      </a:cubicBezTo>
                      <a:cubicBezTo>
                        <a:pt x="73428" y="124824"/>
                        <a:pt x="73428" y="123393"/>
                        <a:pt x="73522" y="121965"/>
                      </a:cubicBezTo>
                      <a:cubicBezTo>
                        <a:pt x="73470" y="95189"/>
                        <a:pt x="95133" y="73440"/>
                        <a:pt x="121909" y="73388"/>
                      </a:cubicBezTo>
                      <a:cubicBezTo>
                        <a:pt x="121941" y="73388"/>
                        <a:pt x="121973" y="73388"/>
                        <a:pt x="122005" y="73388"/>
                      </a:cubicBezTo>
                      <a:cubicBezTo>
                        <a:pt x="123146" y="73293"/>
                        <a:pt x="124293" y="73293"/>
                        <a:pt x="125434" y="73388"/>
                      </a:cubicBezTo>
                      <a:cubicBezTo>
                        <a:pt x="135433" y="74016"/>
                        <a:pt x="144989" y="77745"/>
                        <a:pt x="152770" y="84056"/>
                      </a:cubicBezTo>
                      <a:cubicBezTo>
                        <a:pt x="154687" y="85655"/>
                        <a:pt x="156471" y="87407"/>
                        <a:pt x="158104" y="89295"/>
                      </a:cubicBezTo>
                      <a:cubicBezTo>
                        <a:pt x="159507" y="90805"/>
                        <a:pt x="160781" y="92430"/>
                        <a:pt x="161914" y="94153"/>
                      </a:cubicBezTo>
                      <a:cubicBezTo>
                        <a:pt x="167600" y="102237"/>
                        <a:pt x="170629" y="111891"/>
                        <a:pt x="170582" y="121775"/>
                      </a:cubicBezTo>
                      <a:cubicBezTo>
                        <a:pt x="170530" y="148551"/>
                        <a:pt x="148782" y="170215"/>
                        <a:pt x="122006" y="170163"/>
                      </a:cubicBezTo>
                      <a:cubicBezTo>
                        <a:pt x="121910" y="170163"/>
                        <a:pt x="121815" y="170163"/>
                        <a:pt x="121719" y="170162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7E9A355-A4DE-4C95-A394-946F60CFE9C9}"/>
                    </a:ext>
                  </a:extLst>
                </p:cNvPr>
                <p:cNvSpPr/>
                <p:nvPr/>
              </p:nvSpPr>
              <p:spPr>
                <a:xfrm>
                  <a:off x="5060823" y="4987480"/>
                  <a:ext cx="99726" cy="102774"/>
                </a:xfrm>
                <a:custGeom>
                  <a:avLst/>
                  <a:gdLst>
                    <a:gd name="connsiteX0" fmla="*/ 99727 w 99726"/>
                    <a:gd name="connsiteY0" fmla="*/ 29758 h 102774"/>
                    <a:gd name="connsiteX1" fmla="*/ 93726 w 99726"/>
                    <a:gd name="connsiteY1" fmla="*/ 102720 h 102774"/>
                    <a:gd name="connsiteX2" fmla="*/ 0 w 99726"/>
                    <a:gd name="connsiteY2" fmla="*/ 44141 h 102774"/>
                    <a:gd name="connsiteX3" fmla="*/ 59436 w 99726"/>
                    <a:gd name="connsiteY3" fmla="*/ -55 h 102774"/>
                    <a:gd name="connsiteX4" fmla="*/ 99727 w 99726"/>
                    <a:gd name="connsiteY4" fmla="*/ 29758 h 10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726" h="102774">
                      <a:moveTo>
                        <a:pt x="99727" y="29758"/>
                      </a:moveTo>
                      <a:lnTo>
                        <a:pt x="93726" y="102720"/>
                      </a:lnTo>
                      <a:cubicBezTo>
                        <a:pt x="54894" y="99365"/>
                        <a:pt x="20031" y="77576"/>
                        <a:pt x="0" y="44141"/>
                      </a:cubicBezTo>
                      <a:lnTo>
                        <a:pt x="59436" y="-55"/>
                      </a:lnTo>
                      <a:cubicBezTo>
                        <a:pt x="66254" y="16620"/>
                        <a:pt x="81787" y="28114"/>
                        <a:pt x="99727" y="2975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D10F7E4-8A2F-4FDA-B8D4-4C4443702A3B}"/>
                    </a:ext>
                  </a:extLst>
                </p:cNvPr>
                <p:cNvSpPr/>
                <p:nvPr/>
              </p:nvSpPr>
              <p:spPr>
                <a:xfrm>
                  <a:off x="5168550" y="4847843"/>
                  <a:ext cx="86677" cy="83534"/>
                </a:xfrm>
                <a:custGeom>
                  <a:avLst/>
                  <a:gdLst>
                    <a:gd name="connsiteX0" fmla="*/ 86677 w 86677"/>
                    <a:gd name="connsiteY0" fmla="*/ 39378 h 83534"/>
                    <a:gd name="connsiteX1" fmla="*/ 27337 w 86677"/>
                    <a:gd name="connsiteY1" fmla="*/ 83479 h 83534"/>
                    <a:gd name="connsiteX2" fmla="*/ 0 w 86677"/>
                    <a:gd name="connsiteY2" fmla="*/ 72811 h 83534"/>
                    <a:gd name="connsiteX3" fmla="*/ 6001 w 86677"/>
                    <a:gd name="connsiteY3" fmla="*/ -55 h 83534"/>
                    <a:gd name="connsiteX4" fmla="*/ 86677 w 86677"/>
                    <a:gd name="connsiteY4" fmla="*/ 39379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677" h="83534">
                      <a:moveTo>
                        <a:pt x="86677" y="39378"/>
                      </a:moveTo>
                      <a:lnTo>
                        <a:pt x="27337" y="83479"/>
                      </a:lnTo>
                      <a:cubicBezTo>
                        <a:pt x="19555" y="77168"/>
                        <a:pt x="10000" y="73439"/>
                        <a:pt x="0" y="72811"/>
                      </a:cubicBezTo>
                      <a:lnTo>
                        <a:pt x="6001" y="-55"/>
                      </a:lnTo>
                      <a:cubicBezTo>
                        <a:pt x="36972" y="2193"/>
                        <a:pt x="65877" y="16322"/>
                        <a:pt x="86677" y="3937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2A87E54-6D64-4C59-918B-17C4AA5B3451}"/>
                    </a:ext>
                  </a:extLst>
                </p:cNvPr>
                <p:cNvSpPr/>
                <p:nvPr/>
              </p:nvSpPr>
              <p:spPr>
                <a:xfrm>
                  <a:off x="5047106" y="4973382"/>
                  <a:ext cx="70485" cy="38957"/>
                </a:xfrm>
                <a:custGeom>
                  <a:avLst/>
                  <a:gdLst>
                    <a:gd name="connsiteX0" fmla="*/ 70485 w 70485"/>
                    <a:gd name="connsiteY0" fmla="*/ 5470 h 38957"/>
                    <a:gd name="connsiteX1" fmla="*/ 4382 w 70485"/>
                    <a:gd name="connsiteY1" fmla="*/ 38902 h 38957"/>
                    <a:gd name="connsiteX2" fmla="*/ 0 w 70485"/>
                    <a:gd name="connsiteY2" fmla="*/ 25186 h 38957"/>
                    <a:gd name="connsiteX3" fmla="*/ 69818 w 70485"/>
                    <a:gd name="connsiteY3" fmla="*/ -55 h 38957"/>
                    <a:gd name="connsiteX4" fmla="*/ 70485 w 70485"/>
                    <a:gd name="connsiteY4" fmla="*/ 5469 h 3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85" h="38957">
                      <a:moveTo>
                        <a:pt x="70485" y="5470"/>
                      </a:moveTo>
                      <a:lnTo>
                        <a:pt x="4382" y="38902"/>
                      </a:lnTo>
                      <a:cubicBezTo>
                        <a:pt x="2593" y="34442"/>
                        <a:pt x="1128" y="29858"/>
                        <a:pt x="0" y="25186"/>
                      </a:cubicBezTo>
                      <a:lnTo>
                        <a:pt x="69818" y="-55"/>
                      </a:lnTo>
                      <a:cubicBezTo>
                        <a:pt x="69941" y="1797"/>
                        <a:pt x="70164" y="3641"/>
                        <a:pt x="70485" y="546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8ED54AE-CE6F-4B40-934B-03E6E0CBF705}"/>
                    </a:ext>
                  </a:extLst>
                </p:cNvPr>
                <p:cNvSpPr/>
                <p:nvPr/>
              </p:nvSpPr>
              <p:spPr>
                <a:xfrm>
                  <a:off x="5201221" y="4903183"/>
                  <a:ext cx="73628" cy="38290"/>
                </a:xfrm>
                <a:custGeom>
                  <a:avLst/>
                  <a:gdLst>
                    <a:gd name="connsiteX0" fmla="*/ 73628 w 73628"/>
                    <a:gd name="connsiteY0" fmla="*/ 12994 h 38290"/>
                    <a:gd name="connsiteX1" fmla="*/ 3810 w 73628"/>
                    <a:gd name="connsiteY1" fmla="*/ 38235 h 38290"/>
                    <a:gd name="connsiteX2" fmla="*/ 0 w 73628"/>
                    <a:gd name="connsiteY2" fmla="*/ 33378 h 38290"/>
                    <a:gd name="connsiteX3" fmla="*/ 66199 w 73628"/>
                    <a:gd name="connsiteY3" fmla="*/ -55 h 38290"/>
                    <a:gd name="connsiteX4" fmla="*/ 73628 w 73628"/>
                    <a:gd name="connsiteY4" fmla="*/ 12994 h 3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28" h="38290">
                      <a:moveTo>
                        <a:pt x="73628" y="12994"/>
                      </a:moveTo>
                      <a:lnTo>
                        <a:pt x="3810" y="38235"/>
                      </a:lnTo>
                      <a:cubicBezTo>
                        <a:pt x="2677" y="36513"/>
                        <a:pt x="1403" y="34889"/>
                        <a:pt x="0" y="33378"/>
                      </a:cubicBezTo>
                      <a:lnTo>
                        <a:pt x="66199" y="-55"/>
                      </a:lnTo>
                      <a:cubicBezTo>
                        <a:pt x="68950" y="4133"/>
                        <a:pt x="71431" y="8491"/>
                        <a:pt x="73628" y="12994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405B3A2-DF51-4978-8E65-AECAABB4E356}"/>
                    </a:ext>
                  </a:extLst>
                </p:cNvPr>
                <p:cNvSpPr/>
                <p:nvPr/>
              </p:nvSpPr>
              <p:spPr>
                <a:xfrm>
                  <a:off x="5166864" y="4881181"/>
                  <a:ext cx="256964" cy="209550"/>
                </a:xfrm>
                <a:custGeom>
                  <a:avLst/>
                  <a:gdLst>
                    <a:gd name="connsiteX0" fmla="*/ 87125 w 256964"/>
                    <a:gd name="connsiteY0" fmla="*/ -55 h 209550"/>
                    <a:gd name="connsiteX1" fmla="*/ 6829 w 256964"/>
                    <a:gd name="connsiteY1" fmla="*/ 104720 h 209550"/>
                    <a:gd name="connsiteX2" fmla="*/ 169707 w 256964"/>
                    <a:gd name="connsiteY2" fmla="*/ 209495 h 209550"/>
                    <a:gd name="connsiteX3" fmla="*/ 250098 w 256964"/>
                    <a:gd name="connsiteY3" fmla="*/ 104720 h 209550"/>
                    <a:gd name="connsiteX4" fmla="*/ 87125 w 256964"/>
                    <a:gd name="connsiteY4" fmla="*/ -55 h 209550"/>
                    <a:gd name="connsiteX5" fmla="*/ 144942 w 256964"/>
                    <a:gd name="connsiteY5" fmla="*/ 146535 h 209550"/>
                    <a:gd name="connsiteX6" fmla="*/ 79981 w 256964"/>
                    <a:gd name="connsiteY6" fmla="*/ 104720 h 209550"/>
                    <a:gd name="connsiteX7" fmla="*/ 111986 w 256964"/>
                    <a:gd name="connsiteY7" fmla="*/ 62905 h 209550"/>
                    <a:gd name="connsiteX8" fmla="*/ 176946 w 256964"/>
                    <a:gd name="connsiteY8" fmla="*/ 104720 h 209550"/>
                    <a:gd name="connsiteX9" fmla="*/ 144942 w 256964"/>
                    <a:gd name="connsiteY9" fmla="*/ 146535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6964" h="209550">
                      <a:moveTo>
                        <a:pt x="87125" y="-55"/>
                      </a:moveTo>
                      <a:cubicBezTo>
                        <a:pt x="20450" y="-55"/>
                        <a:pt x="-16031" y="46903"/>
                        <a:pt x="6829" y="104720"/>
                      </a:cubicBezTo>
                      <a:cubicBezTo>
                        <a:pt x="29690" y="162537"/>
                        <a:pt x="102556" y="209495"/>
                        <a:pt x="169707" y="209495"/>
                      </a:cubicBezTo>
                      <a:cubicBezTo>
                        <a:pt x="236858" y="209495"/>
                        <a:pt x="272958" y="162632"/>
                        <a:pt x="250098" y="104720"/>
                      </a:cubicBezTo>
                      <a:cubicBezTo>
                        <a:pt x="227238" y="46808"/>
                        <a:pt x="154372" y="-55"/>
                        <a:pt x="87125" y="-55"/>
                      </a:cubicBezTo>
                      <a:close/>
                      <a:moveTo>
                        <a:pt x="144942" y="146535"/>
                      </a:moveTo>
                      <a:cubicBezTo>
                        <a:pt x="117148" y="145922"/>
                        <a:pt x="92048" y="129766"/>
                        <a:pt x="79981" y="104720"/>
                      </a:cubicBezTo>
                      <a:cubicBezTo>
                        <a:pt x="70457" y="81669"/>
                        <a:pt x="85220" y="62905"/>
                        <a:pt x="111986" y="62905"/>
                      </a:cubicBezTo>
                      <a:cubicBezTo>
                        <a:pt x="139766" y="63561"/>
                        <a:pt x="164845" y="79704"/>
                        <a:pt x="176946" y="104720"/>
                      </a:cubicBezTo>
                      <a:cubicBezTo>
                        <a:pt x="186185" y="127770"/>
                        <a:pt x="171707" y="146535"/>
                        <a:pt x="144942" y="14653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F2C876B3-E04F-4519-A99C-6468C3B6AE02}"/>
                    </a:ext>
                  </a:extLst>
                </p:cNvPr>
                <p:cNvSpPr/>
                <p:nvPr/>
              </p:nvSpPr>
              <p:spPr>
                <a:xfrm>
                  <a:off x="5166960" y="4881562"/>
                  <a:ext cx="257498" cy="209168"/>
                </a:xfrm>
                <a:custGeom>
                  <a:avLst/>
                  <a:gdLst>
                    <a:gd name="connsiteX0" fmla="*/ 220094 w 257498"/>
                    <a:gd name="connsiteY0" fmla="*/ 58809 h 209168"/>
                    <a:gd name="connsiteX1" fmla="*/ 208283 w 257498"/>
                    <a:gd name="connsiteY1" fmla="*/ 47570 h 209168"/>
                    <a:gd name="connsiteX2" fmla="*/ 190662 w 257498"/>
                    <a:gd name="connsiteY2" fmla="*/ 33949 h 209168"/>
                    <a:gd name="connsiteX3" fmla="*/ 96650 w 257498"/>
                    <a:gd name="connsiteY3" fmla="*/ -55 h 209168"/>
                    <a:gd name="connsiteX4" fmla="*/ 87125 w 257498"/>
                    <a:gd name="connsiteY4" fmla="*/ -55 h 209168"/>
                    <a:gd name="connsiteX5" fmla="*/ 6829 w 257498"/>
                    <a:gd name="connsiteY5" fmla="*/ 104720 h 209168"/>
                    <a:gd name="connsiteX6" fmla="*/ 20450 w 257498"/>
                    <a:gd name="connsiteY6" fmla="*/ 130152 h 209168"/>
                    <a:gd name="connsiteX7" fmla="*/ 29975 w 257498"/>
                    <a:gd name="connsiteY7" fmla="*/ 141963 h 209168"/>
                    <a:gd name="connsiteX8" fmla="*/ 45882 w 257498"/>
                    <a:gd name="connsiteY8" fmla="*/ 158632 h 209168"/>
                    <a:gd name="connsiteX9" fmla="*/ 159420 w 257498"/>
                    <a:gd name="connsiteY9" fmla="*/ 209114 h 209168"/>
                    <a:gd name="connsiteX10" fmla="*/ 170183 w 257498"/>
                    <a:gd name="connsiteY10" fmla="*/ 209114 h 209168"/>
                    <a:gd name="connsiteX11" fmla="*/ 250669 w 257498"/>
                    <a:gd name="connsiteY11" fmla="*/ 104339 h 209168"/>
                    <a:gd name="connsiteX12" fmla="*/ 220094 w 257498"/>
                    <a:gd name="connsiteY12" fmla="*/ 58809 h 209168"/>
                    <a:gd name="connsiteX13" fmla="*/ 144752 w 257498"/>
                    <a:gd name="connsiteY13" fmla="*/ 146154 h 209168"/>
                    <a:gd name="connsiteX14" fmla="*/ 140084 w 257498"/>
                    <a:gd name="connsiteY14" fmla="*/ 146154 h 209168"/>
                    <a:gd name="connsiteX15" fmla="*/ 89697 w 257498"/>
                    <a:gd name="connsiteY15" fmla="*/ 120531 h 209168"/>
                    <a:gd name="connsiteX16" fmla="*/ 84173 w 257498"/>
                    <a:gd name="connsiteY16" fmla="*/ 113102 h 209168"/>
                    <a:gd name="connsiteX17" fmla="*/ 81601 w 257498"/>
                    <a:gd name="connsiteY17" fmla="*/ 108339 h 209168"/>
                    <a:gd name="connsiteX18" fmla="*/ 79886 w 257498"/>
                    <a:gd name="connsiteY18" fmla="*/ 104624 h 209168"/>
                    <a:gd name="connsiteX19" fmla="*/ 111890 w 257498"/>
                    <a:gd name="connsiteY19" fmla="*/ 62810 h 209168"/>
                    <a:gd name="connsiteX20" fmla="*/ 115319 w 257498"/>
                    <a:gd name="connsiteY20" fmla="*/ 62810 h 209168"/>
                    <a:gd name="connsiteX21" fmla="*/ 146276 w 257498"/>
                    <a:gd name="connsiteY21" fmla="*/ 72335 h 209168"/>
                    <a:gd name="connsiteX22" fmla="*/ 153419 w 257498"/>
                    <a:gd name="connsiteY22" fmla="*/ 76907 h 209168"/>
                    <a:gd name="connsiteX23" fmla="*/ 158849 w 257498"/>
                    <a:gd name="connsiteY23" fmla="*/ 81098 h 209168"/>
                    <a:gd name="connsiteX24" fmla="*/ 176946 w 257498"/>
                    <a:gd name="connsiteY24" fmla="*/ 104815 h 209168"/>
                    <a:gd name="connsiteX25" fmla="*/ 144752 w 257498"/>
                    <a:gd name="connsiteY25" fmla="*/ 146154 h 209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7498" h="209168">
                      <a:moveTo>
                        <a:pt x="220094" y="58809"/>
                      </a:moveTo>
                      <a:cubicBezTo>
                        <a:pt x="216379" y="55000"/>
                        <a:pt x="212474" y="51189"/>
                        <a:pt x="208283" y="47570"/>
                      </a:cubicBezTo>
                      <a:cubicBezTo>
                        <a:pt x="202714" y="42649"/>
                        <a:pt x="196828" y="38099"/>
                        <a:pt x="190662" y="33949"/>
                      </a:cubicBezTo>
                      <a:cubicBezTo>
                        <a:pt x="162939" y="14393"/>
                        <a:pt x="130469" y="2649"/>
                        <a:pt x="96650" y="-55"/>
                      </a:cubicBezTo>
                      <a:cubicBezTo>
                        <a:pt x="93316" y="-55"/>
                        <a:pt x="90173" y="-55"/>
                        <a:pt x="87125" y="-55"/>
                      </a:cubicBezTo>
                      <a:cubicBezTo>
                        <a:pt x="20450" y="-55"/>
                        <a:pt x="-16031" y="46808"/>
                        <a:pt x="6829" y="104720"/>
                      </a:cubicBezTo>
                      <a:cubicBezTo>
                        <a:pt x="10363" y="113699"/>
                        <a:pt x="14934" y="122234"/>
                        <a:pt x="20450" y="130152"/>
                      </a:cubicBezTo>
                      <a:cubicBezTo>
                        <a:pt x="23360" y="134296"/>
                        <a:pt x="26542" y="138241"/>
                        <a:pt x="29975" y="141963"/>
                      </a:cubicBezTo>
                      <a:cubicBezTo>
                        <a:pt x="34853" y="147909"/>
                        <a:pt x="40170" y="153481"/>
                        <a:pt x="45882" y="158632"/>
                      </a:cubicBezTo>
                      <a:cubicBezTo>
                        <a:pt x="77182" y="187432"/>
                        <a:pt x="117069" y="205167"/>
                        <a:pt x="159420" y="209114"/>
                      </a:cubicBezTo>
                      <a:cubicBezTo>
                        <a:pt x="163040" y="209114"/>
                        <a:pt x="166659" y="209114"/>
                        <a:pt x="170183" y="209114"/>
                      </a:cubicBezTo>
                      <a:cubicBezTo>
                        <a:pt x="237430" y="209114"/>
                        <a:pt x="273434" y="162156"/>
                        <a:pt x="250669" y="104339"/>
                      </a:cubicBezTo>
                      <a:cubicBezTo>
                        <a:pt x="243484" y="87346"/>
                        <a:pt x="233105" y="71890"/>
                        <a:pt x="220094" y="58809"/>
                      </a:cubicBezTo>
                      <a:close/>
                      <a:moveTo>
                        <a:pt x="144752" y="146154"/>
                      </a:moveTo>
                      <a:lnTo>
                        <a:pt x="140084" y="146154"/>
                      </a:lnTo>
                      <a:cubicBezTo>
                        <a:pt x="120668" y="144240"/>
                        <a:pt x="102682" y="135093"/>
                        <a:pt x="89697" y="120531"/>
                      </a:cubicBezTo>
                      <a:cubicBezTo>
                        <a:pt x="87660" y="118207"/>
                        <a:pt x="85812" y="115722"/>
                        <a:pt x="84173" y="113102"/>
                      </a:cubicBezTo>
                      <a:cubicBezTo>
                        <a:pt x="83222" y="111566"/>
                        <a:pt x="82364" y="109976"/>
                        <a:pt x="81601" y="108339"/>
                      </a:cubicBezTo>
                      <a:cubicBezTo>
                        <a:pt x="80951" y="107139"/>
                        <a:pt x="80379" y="105898"/>
                        <a:pt x="79886" y="104624"/>
                      </a:cubicBezTo>
                      <a:cubicBezTo>
                        <a:pt x="70361" y="81479"/>
                        <a:pt x="85125" y="62810"/>
                        <a:pt x="111890" y="62810"/>
                      </a:cubicBezTo>
                      <a:cubicBezTo>
                        <a:pt x="113031" y="62715"/>
                        <a:pt x="114178" y="62715"/>
                        <a:pt x="115319" y="62810"/>
                      </a:cubicBezTo>
                      <a:cubicBezTo>
                        <a:pt x="126220" y="63635"/>
                        <a:pt x="136797" y="66890"/>
                        <a:pt x="146276" y="72335"/>
                      </a:cubicBezTo>
                      <a:cubicBezTo>
                        <a:pt x="148747" y="73713"/>
                        <a:pt x="151133" y="75240"/>
                        <a:pt x="153419" y="76907"/>
                      </a:cubicBezTo>
                      <a:cubicBezTo>
                        <a:pt x="155331" y="78166"/>
                        <a:pt x="157146" y="79567"/>
                        <a:pt x="158849" y="81098"/>
                      </a:cubicBezTo>
                      <a:cubicBezTo>
                        <a:pt x="166787" y="87348"/>
                        <a:pt x="173014" y="95508"/>
                        <a:pt x="176946" y="104815"/>
                      </a:cubicBezTo>
                      <a:cubicBezTo>
                        <a:pt x="186090" y="127389"/>
                        <a:pt x="171612" y="146154"/>
                        <a:pt x="144752" y="1461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9A420BB-DDFA-4FA0-89E7-69E8025989CF}"/>
                    </a:ext>
                  </a:extLst>
                </p:cNvPr>
                <p:cNvSpPr/>
                <p:nvPr/>
              </p:nvSpPr>
              <p:spPr>
                <a:xfrm>
                  <a:off x="5212556" y="5001767"/>
                  <a:ext cx="113537" cy="88582"/>
                </a:xfrm>
                <a:custGeom>
                  <a:avLst/>
                  <a:gdLst>
                    <a:gd name="connsiteX0" fmla="*/ 94488 w 113537"/>
                    <a:gd name="connsiteY0" fmla="*/ 25662 h 88582"/>
                    <a:gd name="connsiteX1" fmla="*/ 113538 w 113537"/>
                    <a:gd name="connsiteY1" fmla="*/ 88527 h 88582"/>
                    <a:gd name="connsiteX2" fmla="*/ 0 w 113537"/>
                    <a:gd name="connsiteY2" fmla="*/ 38045 h 88582"/>
                    <a:gd name="connsiteX3" fmla="*/ 44387 w 113537"/>
                    <a:gd name="connsiteY3" fmla="*/ -55 h 88582"/>
                    <a:gd name="connsiteX4" fmla="*/ 94488 w 113537"/>
                    <a:gd name="connsiteY4" fmla="*/ 2566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537" h="88582">
                      <a:moveTo>
                        <a:pt x="94488" y="25662"/>
                      </a:moveTo>
                      <a:lnTo>
                        <a:pt x="113538" y="88527"/>
                      </a:lnTo>
                      <a:cubicBezTo>
                        <a:pt x="71187" y="84580"/>
                        <a:pt x="31301" y="66846"/>
                        <a:pt x="0" y="38045"/>
                      </a:cubicBezTo>
                      <a:lnTo>
                        <a:pt x="44387" y="-55"/>
                      </a:lnTo>
                      <a:cubicBezTo>
                        <a:pt x="57285" y="14479"/>
                        <a:pt x="75160" y="23655"/>
                        <a:pt x="94488" y="2566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9D21B40-A19A-4E25-8BD5-F1928ED2723D}"/>
                    </a:ext>
                  </a:extLst>
                </p:cNvPr>
                <p:cNvSpPr/>
                <p:nvPr/>
              </p:nvSpPr>
              <p:spPr>
                <a:xfrm>
                  <a:off x="5263229" y="4881371"/>
                  <a:ext cx="94392" cy="72294"/>
                </a:xfrm>
                <a:custGeom>
                  <a:avLst/>
                  <a:gdLst>
                    <a:gd name="connsiteX0" fmla="*/ 94393 w 94392"/>
                    <a:gd name="connsiteY0" fmla="*/ 34140 h 72294"/>
                    <a:gd name="connsiteX1" fmla="*/ 50006 w 94392"/>
                    <a:gd name="connsiteY1" fmla="*/ 72240 h 72294"/>
                    <a:gd name="connsiteX2" fmla="*/ 19050 w 94392"/>
                    <a:gd name="connsiteY2" fmla="*/ 62715 h 72294"/>
                    <a:gd name="connsiteX3" fmla="*/ 0 w 94392"/>
                    <a:gd name="connsiteY3" fmla="*/ -55 h 72294"/>
                    <a:gd name="connsiteX4" fmla="*/ 94393 w 94392"/>
                    <a:gd name="connsiteY4" fmla="*/ 34140 h 72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92" h="72294">
                      <a:moveTo>
                        <a:pt x="94393" y="34140"/>
                      </a:moveTo>
                      <a:lnTo>
                        <a:pt x="50006" y="72240"/>
                      </a:lnTo>
                      <a:cubicBezTo>
                        <a:pt x="40527" y="66794"/>
                        <a:pt x="29950" y="63540"/>
                        <a:pt x="19050" y="62715"/>
                      </a:cubicBezTo>
                      <a:lnTo>
                        <a:pt x="0" y="-55"/>
                      </a:lnTo>
                      <a:cubicBezTo>
                        <a:pt x="33969" y="2638"/>
                        <a:pt x="66581" y="14452"/>
                        <a:pt x="94393" y="3414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F527397A-E402-4DA0-AF41-680452255C28}"/>
                    </a:ext>
                  </a:extLst>
                </p:cNvPr>
                <p:cNvSpPr/>
                <p:nvPr/>
              </p:nvSpPr>
              <p:spPr>
                <a:xfrm>
                  <a:off x="5186838" y="4989670"/>
                  <a:ext cx="64293" cy="33337"/>
                </a:xfrm>
                <a:custGeom>
                  <a:avLst/>
                  <a:gdLst>
                    <a:gd name="connsiteX0" fmla="*/ 64294 w 64293"/>
                    <a:gd name="connsiteY0" fmla="*/ 4708 h 33337"/>
                    <a:gd name="connsiteX1" fmla="*/ 9525 w 64293"/>
                    <a:gd name="connsiteY1" fmla="*/ 33283 h 33337"/>
                    <a:gd name="connsiteX2" fmla="*/ 0 w 64293"/>
                    <a:gd name="connsiteY2" fmla="*/ 21472 h 33337"/>
                    <a:gd name="connsiteX3" fmla="*/ 61436 w 64293"/>
                    <a:gd name="connsiteY3" fmla="*/ -55 h 33337"/>
                    <a:gd name="connsiteX4" fmla="*/ 64294 w 64293"/>
                    <a:gd name="connsiteY4" fmla="*/ 470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3" h="33337">
                      <a:moveTo>
                        <a:pt x="64294" y="4708"/>
                      </a:moveTo>
                      <a:lnTo>
                        <a:pt x="9525" y="33283"/>
                      </a:lnTo>
                      <a:cubicBezTo>
                        <a:pt x="6092" y="29561"/>
                        <a:pt x="2910" y="25615"/>
                        <a:pt x="0" y="21472"/>
                      </a:cubicBezTo>
                      <a:lnTo>
                        <a:pt x="61436" y="-55"/>
                      </a:lnTo>
                      <a:cubicBezTo>
                        <a:pt x="62292" y="1589"/>
                        <a:pt x="63246" y="3179"/>
                        <a:pt x="64294" y="4708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E3F5755-880C-4CA5-9E3A-4877CDF29312}"/>
                    </a:ext>
                  </a:extLst>
                </p:cNvPr>
                <p:cNvSpPr/>
                <p:nvPr/>
              </p:nvSpPr>
              <p:spPr>
                <a:xfrm>
                  <a:off x="5320379" y="4929472"/>
                  <a:ext cx="66675" cy="32766"/>
                </a:xfrm>
                <a:custGeom>
                  <a:avLst/>
                  <a:gdLst>
                    <a:gd name="connsiteX0" fmla="*/ 66675 w 66675"/>
                    <a:gd name="connsiteY0" fmla="*/ 10899 h 32766"/>
                    <a:gd name="connsiteX1" fmla="*/ 5429 w 66675"/>
                    <a:gd name="connsiteY1" fmla="*/ 32711 h 32766"/>
                    <a:gd name="connsiteX2" fmla="*/ 0 w 66675"/>
                    <a:gd name="connsiteY2" fmla="*/ 28520 h 32766"/>
                    <a:gd name="connsiteX3" fmla="*/ 54864 w 66675"/>
                    <a:gd name="connsiteY3" fmla="*/ -55 h 32766"/>
                    <a:gd name="connsiteX4" fmla="*/ 66675 w 66675"/>
                    <a:gd name="connsiteY4" fmla="*/ 10899 h 3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75" h="32766">
                      <a:moveTo>
                        <a:pt x="66675" y="10899"/>
                      </a:moveTo>
                      <a:lnTo>
                        <a:pt x="5429" y="32711"/>
                      </a:lnTo>
                      <a:cubicBezTo>
                        <a:pt x="3727" y="31180"/>
                        <a:pt x="1912" y="29780"/>
                        <a:pt x="0" y="28520"/>
                      </a:cubicBezTo>
                      <a:lnTo>
                        <a:pt x="54864" y="-55"/>
                      </a:lnTo>
                      <a:cubicBezTo>
                        <a:pt x="59055" y="3279"/>
                        <a:pt x="62960" y="7089"/>
                        <a:pt x="66675" y="10899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" name="Graphic 5">
                <a:extLst>
                  <a:ext uri="{FF2B5EF4-FFF2-40B4-BE49-F238E27FC236}">
                    <a16:creationId xmlns:a16="http://schemas.microsoft.com/office/drawing/2014/main" id="{D26009DD-21F4-4FCF-B49D-94C03CECA875}"/>
                  </a:ext>
                </a:extLst>
              </p:cNvPr>
              <p:cNvGrpSpPr/>
              <p:nvPr/>
            </p:nvGrpSpPr>
            <p:grpSpPr>
              <a:xfrm>
                <a:off x="6957441" y="4199572"/>
                <a:ext cx="698468" cy="892016"/>
                <a:chOff x="6957441" y="4199572"/>
                <a:chExt cx="698468" cy="892016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6AC9E48-075B-4166-9B90-8C506D213FB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82D912A5-8F89-4871-A707-F75C5549896F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819150"/>
                </a:xfrm>
                <a:custGeom>
                  <a:avLst/>
                  <a:gdLst>
                    <a:gd name="connsiteX0" fmla="*/ 0 w 89534"/>
                    <a:gd name="connsiteY0" fmla="*/ 0 h 819150"/>
                    <a:gd name="connsiteX1" fmla="*/ 3429 w 89534"/>
                    <a:gd name="connsiteY1" fmla="*/ 148304 h 819150"/>
                    <a:gd name="connsiteX2" fmla="*/ 19050 w 89534"/>
                    <a:gd name="connsiteY2" fmla="*/ 819150 h 819150"/>
                    <a:gd name="connsiteX3" fmla="*/ 70580 w 89534"/>
                    <a:gd name="connsiteY3" fmla="*/ 819150 h 819150"/>
                    <a:gd name="connsiteX4" fmla="*/ 86106 w 89534"/>
                    <a:gd name="connsiteY4" fmla="*/ 148304 h 819150"/>
                    <a:gd name="connsiteX5" fmla="*/ 89535 w 89534"/>
                    <a:gd name="connsiteY5" fmla="*/ 0 h 819150"/>
                    <a:gd name="connsiteX6" fmla="*/ 0 w 89534"/>
                    <a:gd name="connsiteY6" fmla="*/ 0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534" h="819150">
                      <a:moveTo>
                        <a:pt x="0" y="0"/>
                      </a:moveTo>
                      <a:lnTo>
                        <a:pt x="3429" y="148304"/>
                      </a:lnTo>
                      <a:lnTo>
                        <a:pt x="19050" y="819150"/>
                      </a:lnTo>
                      <a:lnTo>
                        <a:pt x="70580" y="819150"/>
                      </a:lnTo>
                      <a:lnTo>
                        <a:pt x="86106" y="148304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2D22FE5-0B32-4A16-99EB-C055D902D09E}"/>
                    </a:ext>
                  </a:extLst>
                </p:cNvPr>
                <p:cNvSpPr/>
                <p:nvPr/>
              </p:nvSpPr>
              <p:spPr>
                <a:xfrm>
                  <a:off x="7261859" y="4272438"/>
                  <a:ext cx="89534" cy="152400"/>
                </a:xfrm>
                <a:custGeom>
                  <a:avLst/>
                  <a:gdLst>
                    <a:gd name="connsiteX0" fmla="*/ 0 w 89534"/>
                    <a:gd name="connsiteY0" fmla="*/ 0 h 152400"/>
                    <a:gd name="connsiteX1" fmla="*/ 3429 w 89534"/>
                    <a:gd name="connsiteY1" fmla="*/ 152400 h 152400"/>
                    <a:gd name="connsiteX2" fmla="*/ 86106 w 89534"/>
                    <a:gd name="connsiteY2" fmla="*/ 152400 h 152400"/>
                    <a:gd name="connsiteX3" fmla="*/ 89535 w 89534"/>
                    <a:gd name="connsiteY3" fmla="*/ 0 h 152400"/>
                    <a:gd name="connsiteX4" fmla="*/ 0 w 89534"/>
                    <a:gd name="connsiteY4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34" h="152400">
                      <a:moveTo>
                        <a:pt x="0" y="0"/>
                      </a:moveTo>
                      <a:lnTo>
                        <a:pt x="3429" y="152400"/>
                      </a:lnTo>
                      <a:lnTo>
                        <a:pt x="86106" y="152400"/>
                      </a:lnTo>
                      <a:lnTo>
                        <a:pt x="89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80B87AE-D5B3-4935-83B7-C46F44913E73}"/>
                    </a:ext>
                  </a:extLst>
                </p:cNvPr>
                <p:cNvSpPr/>
                <p:nvPr/>
              </p:nvSpPr>
              <p:spPr>
                <a:xfrm>
                  <a:off x="6982015" y="4282915"/>
                  <a:ext cx="125444" cy="806291"/>
                </a:xfrm>
                <a:custGeom>
                  <a:avLst/>
                  <a:gdLst>
                    <a:gd name="connsiteX0" fmla="*/ 0 w 125444"/>
                    <a:gd name="connsiteY0" fmla="*/ 806291 h 806291"/>
                    <a:gd name="connsiteX1" fmla="*/ 47625 w 125444"/>
                    <a:gd name="connsiteY1" fmla="*/ 0 h 806291"/>
                    <a:gd name="connsiteX2" fmla="*/ 125444 w 125444"/>
                    <a:gd name="connsiteY2" fmla="*/ 0 h 806291"/>
                    <a:gd name="connsiteX3" fmla="*/ 58769 w 125444"/>
                    <a:gd name="connsiteY3" fmla="*/ 806291 h 806291"/>
                    <a:gd name="connsiteX4" fmla="*/ 0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0" y="806291"/>
                      </a:moveTo>
                      <a:lnTo>
                        <a:pt x="47625" y="0"/>
                      </a:lnTo>
                      <a:lnTo>
                        <a:pt x="125444" y="0"/>
                      </a:lnTo>
                      <a:lnTo>
                        <a:pt x="58769" y="806291"/>
                      </a:lnTo>
                      <a:lnTo>
                        <a:pt x="0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180507B-4B50-4BE7-9A23-B81C773AD29C}"/>
                    </a:ext>
                  </a:extLst>
                </p:cNvPr>
                <p:cNvSpPr/>
                <p:nvPr/>
              </p:nvSpPr>
              <p:spPr>
                <a:xfrm>
                  <a:off x="6982110" y="4281963"/>
                  <a:ext cx="125349" cy="807243"/>
                </a:xfrm>
                <a:custGeom>
                  <a:avLst/>
                  <a:gdLst>
                    <a:gd name="connsiteX0" fmla="*/ 58864 w 125349"/>
                    <a:gd name="connsiteY0" fmla="*/ 807244 h 807243"/>
                    <a:gd name="connsiteX1" fmla="*/ 0 w 125349"/>
                    <a:gd name="connsiteY1" fmla="*/ 807244 h 807243"/>
                    <a:gd name="connsiteX2" fmla="*/ 43244 w 125349"/>
                    <a:gd name="connsiteY2" fmla="*/ 73343 h 807243"/>
                    <a:gd name="connsiteX3" fmla="*/ 47530 w 125349"/>
                    <a:gd name="connsiteY3" fmla="*/ 0 h 807243"/>
                    <a:gd name="connsiteX4" fmla="*/ 125349 w 125349"/>
                    <a:gd name="connsiteY4" fmla="*/ 0 h 807243"/>
                    <a:gd name="connsiteX5" fmla="*/ 119348 w 125349"/>
                    <a:gd name="connsiteY5" fmla="*/ 73343 h 807243"/>
                    <a:gd name="connsiteX6" fmla="*/ 58864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58864" y="807244"/>
                      </a:moveTo>
                      <a:lnTo>
                        <a:pt x="0" y="807244"/>
                      </a:lnTo>
                      <a:lnTo>
                        <a:pt x="43244" y="73343"/>
                      </a:lnTo>
                      <a:lnTo>
                        <a:pt x="47530" y="0"/>
                      </a:lnTo>
                      <a:lnTo>
                        <a:pt x="125349" y="0"/>
                      </a:lnTo>
                      <a:lnTo>
                        <a:pt x="119348" y="73343"/>
                      </a:lnTo>
                      <a:lnTo>
                        <a:pt x="58864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BA3CE06D-B69F-4427-8941-1D9E6776C35E}"/>
                    </a:ext>
                  </a:extLst>
                </p:cNvPr>
                <p:cNvSpPr/>
                <p:nvPr/>
              </p:nvSpPr>
              <p:spPr>
                <a:xfrm>
                  <a:off x="7025354" y="4281963"/>
                  <a:ext cx="82105" cy="76200"/>
                </a:xfrm>
                <a:custGeom>
                  <a:avLst/>
                  <a:gdLst>
                    <a:gd name="connsiteX0" fmla="*/ 82105 w 82105"/>
                    <a:gd name="connsiteY0" fmla="*/ 0 h 76200"/>
                    <a:gd name="connsiteX1" fmla="*/ 76105 w 82105"/>
                    <a:gd name="connsiteY1" fmla="*/ 76200 h 76200"/>
                    <a:gd name="connsiteX2" fmla="*/ 0 w 82105"/>
                    <a:gd name="connsiteY2" fmla="*/ 76200 h 76200"/>
                    <a:gd name="connsiteX3" fmla="*/ 4286 w 82105"/>
                    <a:gd name="connsiteY3" fmla="*/ 0 h 76200"/>
                    <a:gd name="connsiteX4" fmla="*/ 82105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82105" y="0"/>
                      </a:moveTo>
                      <a:lnTo>
                        <a:pt x="76105" y="76200"/>
                      </a:lnTo>
                      <a:lnTo>
                        <a:pt x="0" y="76200"/>
                      </a:lnTo>
                      <a:lnTo>
                        <a:pt x="4286" y="0"/>
                      </a:lnTo>
                      <a:lnTo>
                        <a:pt x="8210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8A79D82-298B-4195-9D6F-DEB4BA6530AF}"/>
                    </a:ext>
                  </a:extLst>
                </p:cNvPr>
                <p:cNvSpPr/>
                <p:nvPr/>
              </p:nvSpPr>
              <p:spPr>
                <a:xfrm>
                  <a:off x="7505890" y="4282915"/>
                  <a:ext cx="125444" cy="806291"/>
                </a:xfrm>
                <a:custGeom>
                  <a:avLst/>
                  <a:gdLst>
                    <a:gd name="connsiteX0" fmla="*/ 66675 w 125444"/>
                    <a:gd name="connsiteY0" fmla="*/ 806291 h 806291"/>
                    <a:gd name="connsiteX1" fmla="*/ 0 w 125444"/>
                    <a:gd name="connsiteY1" fmla="*/ 0 h 806291"/>
                    <a:gd name="connsiteX2" fmla="*/ 77819 w 125444"/>
                    <a:gd name="connsiteY2" fmla="*/ 0 h 806291"/>
                    <a:gd name="connsiteX3" fmla="*/ 125444 w 125444"/>
                    <a:gd name="connsiteY3" fmla="*/ 806291 h 806291"/>
                    <a:gd name="connsiteX4" fmla="*/ 66675 w 125444"/>
                    <a:gd name="connsiteY4" fmla="*/ 806291 h 806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806291">
                      <a:moveTo>
                        <a:pt x="66675" y="806291"/>
                      </a:move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125444" y="806291"/>
                      </a:lnTo>
                      <a:lnTo>
                        <a:pt x="66675" y="80629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9FC16ED-491F-4BCC-8967-AC156F4CB679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125349" cy="807243"/>
                </a:xfrm>
                <a:custGeom>
                  <a:avLst/>
                  <a:gdLst>
                    <a:gd name="connsiteX0" fmla="*/ 66485 w 125349"/>
                    <a:gd name="connsiteY0" fmla="*/ 807244 h 807243"/>
                    <a:gd name="connsiteX1" fmla="*/ 6001 w 125349"/>
                    <a:gd name="connsiteY1" fmla="*/ 73343 h 807243"/>
                    <a:gd name="connsiteX2" fmla="*/ 0 w 125349"/>
                    <a:gd name="connsiteY2" fmla="*/ 0 h 807243"/>
                    <a:gd name="connsiteX3" fmla="*/ 77819 w 125349"/>
                    <a:gd name="connsiteY3" fmla="*/ 0 h 807243"/>
                    <a:gd name="connsiteX4" fmla="*/ 82106 w 125349"/>
                    <a:gd name="connsiteY4" fmla="*/ 73343 h 807243"/>
                    <a:gd name="connsiteX5" fmla="*/ 125349 w 125349"/>
                    <a:gd name="connsiteY5" fmla="*/ 807244 h 807243"/>
                    <a:gd name="connsiteX6" fmla="*/ 66485 w 125349"/>
                    <a:gd name="connsiteY6" fmla="*/ 807244 h 80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349" h="807243">
                      <a:moveTo>
                        <a:pt x="66485" y="807244"/>
                      </a:moveTo>
                      <a:lnTo>
                        <a:pt x="6001" y="73343"/>
                      </a:lnTo>
                      <a:lnTo>
                        <a:pt x="0" y="0"/>
                      </a:lnTo>
                      <a:lnTo>
                        <a:pt x="77819" y="0"/>
                      </a:lnTo>
                      <a:lnTo>
                        <a:pt x="82106" y="73343"/>
                      </a:lnTo>
                      <a:lnTo>
                        <a:pt x="125349" y="807244"/>
                      </a:lnTo>
                      <a:lnTo>
                        <a:pt x="66485" y="80724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10006B5E-8985-4A84-B2D6-DEF670152091}"/>
                    </a:ext>
                  </a:extLst>
                </p:cNvPr>
                <p:cNvSpPr/>
                <p:nvPr/>
              </p:nvSpPr>
              <p:spPr>
                <a:xfrm>
                  <a:off x="7505890" y="4281963"/>
                  <a:ext cx="82105" cy="76200"/>
                </a:xfrm>
                <a:custGeom>
                  <a:avLst/>
                  <a:gdLst>
                    <a:gd name="connsiteX0" fmla="*/ 0 w 82105"/>
                    <a:gd name="connsiteY0" fmla="*/ 0 h 76200"/>
                    <a:gd name="connsiteX1" fmla="*/ 6001 w 82105"/>
                    <a:gd name="connsiteY1" fmla="*/ 76200 h 76200"/>
                    <a:gd name="connsiteX2" fmla="*/ 82106 w 82105"/>
                    <a:gd name="connsiteY2" fmla="*/ 76200 h 76200"/>
                    <a:gd name="connsiteX3" fmla="*/ 77819 w 82105"/>
                    <a:gd name="connsiteY3" fmla="*/ 0 h 76200"/>
                    <a:gd name="connsiteX4" fmla="*/ 0 w 82105"/>
                    <a:gd name="connsiteY4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05" h="76200">
                      <a:moveTo>
                        <a:pt x="0" y="0"/>
                      </a:moveTo>
                      <a:lnTo>
                        <a:pt x="6001" y="76200"/>
                      </a:lnTo>
                      <a:lnTo>
                        <a:pt x="82106" y="76200"/>
                      </a:lnTo>
                      <a:lnTo>
                        <a:pt x="778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AE08A43D-D7FC-4FF4-8386-4D6396A886DD}"/>
                    </a:ext>
                  </a:extLst>
                </p:cNvPr>
                <p:cNvSpPr/>
                <p:nvPr/>
              </p:nvSpPr>
              <p:spPr>
                <a:xfrm rot="10800000">
                  <a:off x="6987920" y="4199572"/>
                  <a:ext cx="637413" cy="111347"/>
                </a:xfrm>
                <a:custGeom>
                  <a:avLst/>
                  <a:gdLst>
                    <a:gd name="connsiteX0" fmla="*/ 0 w 637413"/>
                    <a:gd name="connsiteY0" fmla="*/ 135 h 111347"/>
                    <a:gd name="connsiteX1" fmla="*/ 637413 w 637413"/>
                    <a:gd name="connsiteY1" fmla="*/ 135 h 111347"/>
                    <a:gd name="connsiteX2" fmla="*/ 637413 w 637413"/>
                    <a:gd name="connsiteY2" fmla="*/ 135 h 111347"/>
                    <a:gd name="connsiteX3" fmla="*/ 637413 w 637413"/>
                    <a:gd name="connsiteY3" fmla="*/ 63667 h 111347"/>
                    <a:gd name="connsiteX4" fmla="*/ 589788 w 637413"/>
                    <a:gd name="connsiteY4" fmla="*/ 111292 h 111347"/>
                    <a:gd name="connsiteX5" fmla="*/ 47625 w 637413"/>
                    <a:gd name="connsiteY5" fmla="*/ 111292 h 111347"/>
                    <a:gd name="connsiteX6" fmla="*/ 0 w 637413"/>
                    <a:gd name="connsiteY6" fmla="*/ 63667 h 111347"/>
                    <a:gd name="connsiteX7" fmla="*/ 0 w 637413"/>
                    <a:gd name="connsiteY7" fmla="*/ -55 h 111347"/>
                    <a:gd name="connsiteX8" fmla="*/ 0 w 637413"/>
                    <a:gd name="connsiteY8" fmla="*/ 135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7413" h="111347">
                      <a:moveTo>
                        <a:pt x="0" y="135"/>
                      </a:moveTo>
                      <a:lnTo>
                        <a:pt x="637413" y="135"/>
                      </a:lnTo>
                      <a:lnTo>
                        <a:pt x="637413" y="135"/>
                      </a:lnTo>
                      <a:lnTo>
                        <a:pt x="637413" y="63667"/>
                      </a:lnTo>
                      <a:cubicBezTo>
                        <a:pt x="637413" y="89970"/>
                        <a:pt x="616091" y="111292"/>
                        <a:pt x="589788" y="111292"/>
                      </a:cubicBezTo>
                      <a:lnTo>
                        <a:pt x="47625" y="111292"/>
                      </a:lnTo>
                      <a:cubicBezTo>
                        <a:pt x="21323" y="111292"/>
                        <a:pt x="0" y="89970"/>
                        <a:pt x="0" y="63667"/>
                      </a:cubicBezTo>
                      <a:lnTo>
                        <a:pt x="0" y="-55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ACD93D1-66ED-42B9-81F7-2C26E991EBC6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B07756F-ABF4-4A04-9C82-5C886E6D318E}"/>
                    </a:ext>
                  </a:extLst>
                </p:cNvPr>
                <p:cNvSpPr/>
                <p:nvPr/>
              </p:nvSpPr>
              <p:spPr>
                <a:xfrm rot="10800000">
                  <a:off x="6957441" y="4255102"/>
                  <a:ext cx="698468" cy="55625"/>
                </a:xfrm>
                <a:custGeom>
                  <a:avLst/>
                  <a:gdLst>
                    <a:gd name="connsiteX0" fmla="*/ 679323 w 698468"/>
                    <a:gd name="connsiteY0" fmla="*/ -55 h 55625"/>
                    <a:gd name="connsiteX1" fmla="*/ 698468 w 698468"/>
                    <a:gd name="connsiteY1" fmla="*/ -55 h 55625"/>
                    <a:gd name="connsiteX2" fmla="*/ 698468 w 698468"/>
                    <a:gd name="connsiteY2" fmla="*/ 55571 h 55625"/>
                    <a:gd name="connsiteX3" fmla="*/ 679323 w 698468"/>
                    <a:gd name="connsiteY3" fmla="*/ 55571 h 55625"/>
                    <a:gd name="connsiteX4" fmla="*/ 19145 w 698468"/>
                    <a:gd name="connsiteY4" fmla="*/ 55571 h 55625"/>
                    <a:gd name="connsiteX5" fmla="*/ 0 w 698468"/>
                    <a:gd name="connsiteY5" fmla="*/ 55571 h 55625"/>
                    <a:gd name="connsiteX6" fmla="*/ 0 w 698468"/>
                    <a:gd name="connsiteY6" fmla="*/ -55 h 55625"/>
                    <a:gd name="connsiteX7" fmla="*/ 19145 w 698468"/>
                    <a:gd name="connsiteY7" fmla="*/ -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468" h="55625">
                      <a:moveTo>
                        <a:pt x="679323" y="-55"/>
                      </a:moveTo>
                      <a:cubicBezTo>
                        <a:pt x="689897" y="-55"/>
                        <a:pt x="698468" y="-55"/>
                        <a:pt x="698468" y="-55"/>
                      </a:cubicBezTo>
                      <a:lnTo>
                        <a:pt x="698468" y="55571"/>
                      </a:lnTo>
                      <a:cubicBezTo>
                        <a:pt x="698468" y="55571"/>
                        <a:pt x="689897" y="55571"/>
                        <a:pt x="679323" y="55571"/>
                      </a:cubicBezTo>
                      <a:lnTo>
                        <a:pt x="19145" y="55571"/>
                      </a:lnTo>
                      <a:cubicBezTo>
                        <a:pt x="8572" y="55571"/>
                        <a:pt x="0" y="55571"/>
                        <a:pt x="0" y="55571"/>
                      </a:cubicBezTo>
                      <a:lnTo>
                        <a:pt x="0" y="-55"/>
                      </a:lnTo>
                      <a:cubicBezTo>
                        <a:pt x="0" y="-55"/>
                        <a:pt x="8572" y="-55"/>
                        <a:pt x="19145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aphic 5">
                <a:extLst>
                  <a:ext uri="{FF2B5EF4-FFF2-40B4-BE49-F238E27FC236}">
                    <a16:creationId xmlns:a16="http://schemas.microsoft.com/office/drawing/2014/main" id="{5D6313D5-76E6-4544-95E7-6974A99ED3D4}"/>
                  </a:ext>
                </a:extLst>
              </p:cNvPr>
              <p:cNvGrpSpPr/>
              <p:nvPr/>
            </p:nvGrpSpPr>
            <p:grpSpPr>
              <a:xfrm>
                <a:off x="6201173" y="2617033"/>
                <a:ext cx="1335992" cy="2474438"/>
                <a:chOff x="6201173" y="2617033"/>
                <a:chExt cx="1335992" cy="2474438"/>
              </a:xfrm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D3AC124-71D4-4379-9EA5-F46154ED6310}"/>
                    </a:ext>
                  </a:extLst>
                </p:cNvPr>
                <p:cNvSpPr/>
                <p:nvPr/>
              </p:nvSpPr>
              <p:spPr>
                <a:xfrm>
                  <a:off x="6581775" y="3122008"/>
                  <a:ext cx="496157" cy="419509"/>
                </a:xfrm>
                <a:custGeom>
                  <a:avLst/>
                  <a:gdLst>
                    <a:gd name="connsiteX0" fmla="*/ 496157 w 496157"/>
                    <a:gd name="connsiteY0" fmla="*/ 174062 h 419509"/>
                    <a:gd name="connsiteX1" fmla="*/ 488632 w 496157"/>
                    <a:gd name="connsiteY1" fmla="*/ 193112 h 419509"/>
                    <a:gd name="connsiteX2" fmla="*/ 467296 w 496157"/>
                    <a:gd name="connsiteY2" fmla="*/ 242547 h 419509"/>
                    <a:gd name="connsiteX3" fmla="*/ 380333 w 496157"/>
                    <a:gd name="connsiteY3" fmla="*/ 383422 h 419509"/>
                    <a:gd name="connsiteX4" fmla="*/ 350806 w 496157"/>
                    <a:gd name="connsiteY4" fmla="*/ 403996 h 419509"/>
                    <a:gd name="connsiteX5" fmla="*/ 147161 w 496157"/>
                    <a:gd name="connsiteY5" fmla="*/ 419331 h 419509"/>
                    <a:gd name="connsiteX6" fmla="*/ 0 w 496157"/>
                    <a:gd name="connsiteY6" fmla="*/ 414568 h 419509"/>
                    <a:gd name="connsiteX7" fmla="*/ 0 w 496157"/>
                    <a:gd name="connsiteY7" fmla="*/ 354466 h 419509"/>
                    <a:gd name="connsiteX8" fmla="*/ 260890 w 496157"/>
                    <a:gd name="connsiteY8" fmla="*/ 284933 h 419509"/>
                    <a:gd name="connsiteX9" fmla="*/ 479965 w 496157"/>
                    <a:gd name="connsiteY9" fmla="*/ -55 h 419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6157" h="419509">
                      <a:moveTo>
                        <a:pt x="496157" y="174062"/>
                      </a:moveTo>
                      <a:cubicBezTo>
                        <a:pt x="496157" y="174062"/>
                        <a:pt x="493490" y="181301"/>
                        <a:pt x="488632" y="193112"/>
                      </a:cubicBezTo>
                      <a:cubicBezTo>
                        <a:pt x="483775" y="204923"/>
                        <a:pt x="476345" y="222925"/>
                        <a:pt x="467296" y="242547"/>
                      </a:cubicBezTo>
                      <a:cubicBezTo>
                        <a:pt x="445389" y="290172"/>
                        <a:pt x="413576" y="350751"/>
                        <a:pt x="380333" y="383422"/>
                      </a:cubicBezTo>
                      <a:cubicBezTo>
                        <a:pt x="371985" y="392207"/>
                        <a:pt x="361939" y="399207"/>
                        <a:pt x="350806" y="403996"/>
                      </a:cubicBezTo>
                      <a:cubicBezTo>
                        <a:pt x="315373" y="417616"/>
                        <a:pt x="226504" y="420093"/>
                        <a:pt x="147161" y="419331"/>
                      </a:cubicBezTo>
                      <a:cubicBezTo>
                        <a:pt x="67818" y="418569"/>
                        <a:pt x="0" y="414568"/>
                        <a:pt x="0" y="414568"/>
                      </a:cubicBezTo>
                      <a:lnTo>
                        <a:pt x="0" y="354466"/>
                      </a:lnTo>
                      <a:lnTo>
                        <a:pt x="260890" y="284933"/>
                      </a:lnTo>
                      <a:cubicBezTo>
                        <a:pt x="260890" y="284933"/>
                        <a:pt x="398431" y="36712"/>
                        <a:pt x="479965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E486B95-04AC-4C46-A170-883C3E839A29}"/>
                    </a:ext>
                  </a:extLst>
                </p:cNvPr>
                <p:cNvSpPr/>
                <p:nvPr/>
              </p:nvSpPr>
              <p:spPr>
                <a:xfrm>
                  <a:off x="6956307" y="3262407"/>
                  <a:ext cx="114099" cy="243173"/>
                </a:xfrm>
                <a:custGeom>
                  <a:avLst/>
                  <a:gdLst>
                    <a:gd name="connsiteX0" fmla="*/ 114100 w 114099"/>
                    <a:gd name="connsiteY0" fmla="*/ 52809 h 243173"/>
                    <a:gd name="connsiteX1" fmla="*/ 92764 w 114099"/>
                    <a:gd name="connsiteY1" fmla="*/ 102243 h 243173"/>
                    <a:gd name="connsiteX2" fmla="*/ 5800 w 114099"/>
                    <a:gd name="connsiteY2" fmla="*/ 243118 h 243173"/>
                    <a:gd name="connsiteX3" fmla="*/ 97050 w 114099"/>
                    <a:gd name="connsiteY3" fmla="*/ -55 h 24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099" h="243173">
                      <a:moveTo>
                        <a:pt x="114100" y="52809"/>
                      </a:moveTo>
                      <a:cubicBezTo>
                        <a:pt x="109147" y="65191"/>
                        <a:pt x="101813" y="82622"/>
                        <a:pt x="92764" y="102243"/>
                      </a:cubicBezTo>
                      <a:cubicBezTo>
                        <a:pt x="70856" y="149868"/>
                        <a:pt x="39043" y="210447"/>
                        <a:pt x="5800" y="243118"/>
                      </a:cubicBezTo>
                      <a:cubicBezTo>
                        <a:pt x="-28013" y="118531"/>
                        <a:pt x="97050" y="-55"/>
                        <a:pt x="97050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6FAC7E0-F975-4512-864F-C9B2F7B78E92}"/>
                    </a:ext>
                  </a:extLst>
                </p:cNvPr>
                <p:cNvSpPr/>
                <p:nvPr/>
              </p:nvSpPr>
              <p:spPr>
                <a:xfrm>
                  <a:off x="6950297" y="4832031"/>
                  <a:ext cx="86391" cy="190785"/>
                </a:xfrm>
                <a:custGeom>
                  <a:avLst/>
                  <a:gdLst>
                    <a:gd name="connsiteX0" fmla="*/ 86392 w 86391"/>
                    <a:gd name="connsiteY0" fmla="*/ 190786 h 190785"/>
                    <a:gd name="connsiteX1" fmla="*/ 10478 w 86391"/>
                    <a:gd name="connsiteY1" fmla="*/ 180308 h 190785"/>
                    <a:gd name="connsiteX2" fmla="*/ 0 w 86391"/>
                    <a:gd name="connsiteY2" fmla="*/ 0 h 190785"/>
                    <a:gd name="connsiteX3" fmla="*/ 75724 w 86391"/>
                    <a:gd name="connsiteY3" fmla="*/ 10478 h 190785"/>
                    <a:gd name="connsiteX4" fmla="*/ 86392 w 86391"/>
                    <a:gd name="connsiteY4" fmla="*/ 190786 h 1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91" h="190785">
                      <a:moveTo>
                        <a:pt x="86392" y="190786"/>
                      </a:moveTo>
                      <a:lnTo>
                        <a:pt x="10478" y="180308"/>
                      </a:lnTo>
                      <a:lnTo>
                        <a:pt x="0" y="0"/>
                      </a:lnTo>
                      <a:lnTo>
                        <a:pt x="75724" y="10478"/>
                      </a:lnTo>
                      <a:lnTo>
                        <a:pt x="86392" y="190786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9D0E6280-8EC9-40D4-A195-38471679A9F7}"/>
                    </a:ext>
                  </a:extLst>
                </p:cNvPr>
                <p:cNvSpPr/>
                <p:nvPr/>
              </p:nvSpPr>
              <p:spPr>
                <a:xfrm>
                  <a:off x="6950297" y="4832127"/>
                  <a:ext cx="81724" cy="109727"/>
                </a:xfrm>
                <a:custGeom>
                  <a:avLst/>
                  <a:gdLst>
                    <a:gd name="connsiteX0" fmla="*/ 75724 w 81724"/>
                    <a:gd name="connsiteY0" fmla="*/ 10382 h 109727"/>
                    <a:gd name="connsiteX1" fmla="*/ 0 w 81724"/>
                    <a:gd name="connsiteY1" fmla="*/ 0 h 109727"/>
                    <a:gd name="connsiteX2" fmla="*/ 6001 w 81724"/>
                    <a:gd name="connsiteY2" fmla="*/ 103061 h 109727"/>
                    <a:gd name="connsiteX3" fmla="*/ 81724 w 81724"/>
                    <a:gd name="connsiteY3" fmla="*/ 109728 h 109727"/>
                    <a:gd name="connsiteX4" fmla="*/ 75724 w 81724"/>
                    <a:gd name="connsiteY4" fmla="*/ 10382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724" h="109727">
                      <a:moveTo>
                        <a:pt x="75724" y="10382"/>
                      </a:moveTo>
                      <a:lnTo>
                        <a:pt x="0" y="0"/>
                      </a:lnTo>
                      <a:lnTo>
                        <a:pt x="6001" y="103061"/>
                      </a:lnTo>
                      <a:lnTo>
                        <a:pt x="81724" y="109728"/>
                      </a:lnTo>
                      <a:lnTo>
                        <a:pt x="75724" y="10382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76F9799-8E03-4DF6-BFF4-083EC8638A51}"/>
                    </a:ext>
                  </a:extLst>
                </p:cNvPr>
                <p:cNvSpPr/>
                <p:nvPr/>
              </p:nvSpPr>
              <p:spPr>
                <a:xfrm>
                  <a:off x="6776395" y="3821048"/>
                  <a:ext cx="724342" cy="1090707"/>
                </a:xfrm>
                <a:custGeom>
                  <a:avLst/>
                  <a:gdLst>
                    <a:gd name="connsiteX0" fmla="*/ 257245 w 724342"/>
                    <a:gd name="connsiteY0" fmla="*/ 141391 h 1090707"/>
                    <a:gd name="connsiteX1" fmla="*/ 275724 w 724342"/>
                    <a:gd name="connsiteY1" fmla="*/ 25377 h 1090707"/>
                    <a:gd name="connsiteX2" fmla="*/ 700729 w 724342"/>
                    <a:gd name="connsiteY2" fmla="*/ -55 h 1090707"/>
                    <a:gd name="connsiteX3" fmla="*/ 711207 w 724342"/>
                    <a:gd name="connsiteY3" fmla="*/ 305603 h 1090707"/>
                    <a:gd name="connsiteX4" fmla="*/ 216955 w 724342"/>
                    <a:gd name="connsiteY4" fmla="*/ 373706 h 1090707"/>
                    <a:gd name="connsiteX5" fmla="*/ 270104 w 724342"/>
                    <a:gd name="connsiteY5" fmla="*/ 1079985 h 1090707"/>
                    <a:gd name="connsiteX6" fmla="*/ 130372 w 724342"/>
                    <a:gd name="connsiteY6" fmla="*/ 1090653 h 1090707"/>
                    <a:gd name="connsiteX7" fmla="*/ 1118 w 724342"/>
                    <a:gd name="connsiteY7" fmla="*/ 347703 h 1090707"/>
                    <a:gd name="connsiteX8" fmla="*/ 257245 w 724342"/>
                    <a:gd name="connsiteY8" fmla="*/ 141391 h 109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4342" h="1090707">
                      <a:moveTo>
                        <a:pt x="257245" y="141391"/>
                      </a:moveTo>
                      <a:lnTo>
                        <a:pt x="275724" y="25377"/>
                      </a:lnTo>
                      <a:lnTo>
                        <a:pt x="700729" y="-55"/>
                      </a:lnTo>
                      <a:cubicBezTo>
                        <a:pt x="700729" y="-55"/>
                        <a:pt x="745973" y="241309"/>
                        <a:pt x="711207" y="305603"/>
                      </a:cubicBezTo>
                      <a:cubicBezTo>
                        <a:pt x="649199" y="420379"/>
                        <a:pt x="314872" y="362753"/>
                        <a:pt x="216955" y="373706"/>
                      </a:cubicBezTo>
                      <a:cubicBezTo>
                        <a:pt x="275819" y="613260"/>
                        <a:pt x="270104" y="1079985"/>
                        <a:pt x="270104" y="1079985"/>
                      </a:cubicBezTo>
                      <a:lnTo>
                        <a:pt x="130372" y="1090653"/>
                      </a:lnTo>
                      <a:cubicBezTo>
                        <a:pt x="130372" y="1090653"/>
                        <a:pt x="22930" y="587066"/>
                        <a:pt x="1118" y="347703"/>
                      </a:cubicBezTo>
                      <a:cubicBezTo>
                        <a:pt x="-13646" y="186540"/>
                        <a:pt x="120276" y="190540"/>
                        <a:pt x="257245" y="14139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0ED84C8E-1F43-441D-981B-7BB403CD0EA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FF304D3-73B2-466F-8D07-70BCAD5CE7B0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24206" cy="179736"/>
                </a:xfrm>
                <a:custGeom>
                  <a:avLst/>
                  <a:gdLst>
                    <a:gd name="connsiteX0" fmla="*/ 124206 w 124206"/>
                    <a:gd name="connsiteY0" fmla="*/ 174022 h 179736"/>
                    <a:gd name="connsiteX1" fmla="*/ 47815 w 124206"/>
                    <a:gd name="connsiteY1" fmla="*/ 179737 h 179736"/>
                    <a:gd name="connsiteX2" fmla="*/ 0 w 124206"/>
                    <a:gd name="connsiteY2" fmla="*/ 5429 h 179736"/>
                    <a:gd name="connsiteX3" fmla="*/ 76295 w 124206"/>
                    <a:gd name="connsiteY3" fmla="*/ 0 h 179736"/>
                    <a:gd name="connsiteX4" fmla="*/ 124206 w 124206"/>
                    <a:gd name="connsiteY4" fmla="*/ 174022 h 179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06" h="179736">
                      <a:moveTo>
                        <a:pt x="124206" y="174022"/>
                      </a:moveTo>
                      <a:lnTo>
                        <a:pt x="47815" y="179737"/>
                      </a:lnTo>
                      <a:lnTo>
                        <a:pt x="0" y="5429"/>
                      </a:lnTo>
                      <a:lnTo>
                        <a:pt x="76295" y="0"/>
                      </a:lnTo>
                      <a:lnTo>
                        <a:pt x="124206" y="174022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3720939-0318-4C1B-B26E-282BE16B4E26}"/>
                    </a:ext>
                  </a:extLst>
                </p:cNvPr>
                <p:cNvSpPr/>
                <p:nvPr/>
              </p:nvSpPr>
              <p:spPr>
                <a:xfrm>
                  <a:off x="6735386" y="4935151"/>
                  <a:ext cx="39807" cy="40293"/>
                </a:xfrm>
                <a:custGeom>
                  <a:avLst/>
                  <a:gdLst>
                    <a:gd name="connsiteX0" fmla="*/ 39555 w 39807"/>
                    <a:gd name="connsiteY0" fmla="*/ 28461 h 40293"/>
                    <a:gd name="connsiteX1" fmla="*/ 38222 w 39807"/>
                    <a:gd name="connsiteY1" fmla="*/ 28461 h 40293"/>
                    <a:gd name="connsiteX2" fmla="*/ 38222 w 39807"/>
                    <a:gd name="connsiteY2" fmla="*/ 28461 h 40293"/>
                    <a:gd name="connsiteX3" fmla="*/ 25077 w 39807"/>
                    <a:gd name="connsiteY3" fmla="*/ 838 h 40293"/>
                    <a:gd name="connsiteX4" fmla="*/ 17457 w 39807"/>
                    <a:gd name="connsiteY4" fmla="*/ 838 h 40293"/>
                    <a:gd name="connsiteX5" fmla="*/ 12790 w 39807"/>
                    <a:gd name="connsiteY5" fmla="*/ 7792 h 40293"/>
                    <a:gd name="connsiteX6" fmla="*/ 24030 w 39807"/>
                    <a:gd name="connsiteY6" fmla="*/ 23317 h 40293"/>
                    <a:gd name="connsiteX7" fmla="*/ 2694 w 39807"/>
                    <a:gd name="connsiteY7" fmla="*/ 23889 h 40293"/>
                    <a:gd name="connsiteX8" fmla="*/ 27 w 39807"/>
                    <a:gd name="connsiteY8" fmla="*/ 29890 h 40293"/>
                    <a:gd name="connsiteX9" fmla="*/ 4885 w 39807"/>
                    <a:gd name="connsiteY9" fmla="*/ 38843 h 40293"/>
                    <a:gd name="connsiteX10" fmla="*/ 19743 w 39807"/>
                    <a:gd name="connsiteY10" fmla="*/ 38843 h 40293"/>
                    <a:gd name="connsiteX11" fmla="*/ 38793 w 39807"/>
                    <a:gd name="connsiteY11" fmla="*/ 30842 h 40293"/>
                    <a:gd name="connsiteX12" fmla="*/ 39460 w 39807"/>
                    <a:gd name="connsiteY12" fmla="*/ 30842 h 40293"/>
                    <a:gd name="connsiteX13" fmla="*/ 39460 w 39807"/>
                    <a:gd name="connsiteY13" fmla="*/ 30270 h 40293"/>
                    <a:gd name="connsiteX14" fmla="*/ 39555 w 39807"/>
                    <a:gd name="connsiteY14" fmla="*/ 28461 h 40293"/>
                    <a:gd name="connsiteX15" fmla="*/ 16600 w 39807"/>
                    <a:gd name="connsiteY15" fmla="*/ 7124 h 40293"/>
                    <a:gd name="connsiteX16" fmla="*/ 19172 w 39807"/>
                    <a:gd name="connsiteY16" fmla="*/ 3791 h 40293"/>
                    <a:gd name="connsiteX17" fmla="*/ 20029 w 39807"/>
                    <a:gd name="connsiteY17" fmla="*/ 3791 h 40293"/>
                    <a:gd name="connsiteX18" fmla="*/ 24125 w 39807"/>
                    <a:gd name="connsiteY18" fmla="*/ 4267 h 40293"/>
                    <a:gd name="connsiteX19" fmla="*/ 35269 w 39807"/>
                    <a:gd name="connsiteY19" fmla="*/ 25794 h 40293"/>
                    <a:gd name="connsiteX20" fmla="*/ 33554 w 39807"/>
                    <a:gd name="connsiteY20" fmla="*/ 25317 h 40293"/>
                    <a:gd name="connsiteX21" fmla="*/ 16600 w 39807"/>
                    <a:gd name="connsiteY21" fmla="*/ 7124 h 40293"/>
                    <a:gd name="connsiteX22" fmla="*/ 6599 w 39807"/>
                    <a:gd name="connsiteY22" fmla="*/ 35128 h 40293"/>
                    <a:gd name="connsiteX23" fmla="*/ 3646 w 39807"/>
                    <a:gd name="connsiteY23" fmla="*/ 29318 h 40293"/>
                    <a:gd name="connsiteX24" fmla="*/ 4884 w 39807"/>
                    <a:gd name="connsiteY24" fmla="*/ 26365 h 40293"/>
                    <a:gd name="connsiteX25" fmla="*/ 33459 w 39807"/>
                    <a:gd name="connsiteY25" fmla="*/ 28937 h 40293"/>
                    <a:gd name="connsiteX26" fmla="*/ 6599 w 39807"/>
                    <a:gd name="connsiteY26" fmla="*/ 35128 h 4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9807" h="40293">
                      <a:moveTo>
                        <a:pt x="39555" y="28461"/>
                      </a:moveTo>
                      <a:lnTo>
                        <a:pt x="38222" y="28461"/>
                      </a:lnTo>
                      <a:lnTo>
                        <a:pt x="38222" y="28461"/>
                      </a:lnTo>
                      <a:cubicBezTo>
                        <a:pt x="38222" y="27318"/>
                        <a:pt x="34316" y="5886"/>
                        <a:pt x="25077" y="838"/>
                      </a:cubicBezTo>
                      <a:cubicBezTo>
                        <a:pt x="22677" y="-353"/>
                        <a:pt x="19857" y="-353"/>
                        <a:pt x="17457" y="838"/>
                      </a:cubicBezTo>
                      <a:cubicBezTo>
                        <a:pt x="14458" y="1768"/>
                        <a:pt x="12515" y="4664"/>
                        <a:pt x="12790" y="7792"/>
                      </a:cubicBezTo>
                      <a:cubicBezTo>
                        <a:pt x="14637" y="14107"/>
                        <a:pt x="18608" y="19590"/>
                        <a:pt x="24030" y="23317"/>
                      </a:cubicBezTo>
                      <a:cubicBezTo>
                        <a:pt x="17080" y="20939"/>
                        <a:pt x="9506" y="21142"/>
                        <a:pt x="2694" y="23889"/>
                      </a:cubicBezTo>
                      <a:cubicBezTo>
                        <a:pt x="828" y="25294"/>
                        <a:pt x="-180" y="27563"/>
                        <a:pt x="27" y="29890"/>
                      </a:cubicBezTo>
                      <a:cubicBezTo>
                        <a:pt x="-220" y="33562"/>
                        <a:pt x="1671" y="37048"/>
                        <a:pt x="4885" y="38843"/>
                      </a:cubicBezTo>
                      <a:cubicBezTo>
                        <a:pt x="9663" y="40704"/>
                        <a:pt x="14965" y="40704"/>
                        <a:pt x="19743" y="38843"/>
                      </a:cubicBezTo>
                      <a:cubicBezTo>
                        <a:pt x="26365" y="36875"/>
                        <a:pt x="32752" y="34192"/>
                        <a:pt x="38793" y="30842"/>
                      </a:cubicBezTo>
                      <a:lnTo>
                        <a:pt x="39460" y="30842"/>
                      </a:lnTo>
                      <a:cubicBezTo>
                        <a:pt x="39460" y="30842"/>
                        <a:pt x="39460" y="30842"/>
                        <a:pt x="39460" y="30270"/>
                      </a:cubicBezTo>
                      <a:cubicBezTo>
                        <a:pt x="39886" y="29754"/>
                        <a:pt x="39924" y="29019"/>
                        <a:pt x="39555" y="28461"/>
                      </a:cubicBezTo>
                      <a:close/>
                      <a:moveTo>
                        <a:pt x="16600" y="7124"/>
                      </a:moveTo>
                      <a:cubicBezTo>
                        <a:pt x="16600" y="6077"/>
                        <a:pt x="16600" y="4743"/>
                        <a:pt x="19172" y="3791"/>
                      </a:cubicBezTo>
                      <a:lnTo>
                        <a:pt x="20029" y="3791"/>
                      </a:lnTo>
                      <a:cubicBezTo>
                        <a:pt x="21396" y="3320"/>
                        <a:pt x="22903" y="3495"/>
                        <a:pt x="24125" y="4267"/>
                      </a:cubicBezTo>
                      <a:cubicBezTo>
                        <a:pt x="29649" y="7220"/>
                        <a:pt x="33650" y="18840"/>
                        <a:pt x="35269" y="25794"/>
                      </a:cubicBezTo>
                      <a:lnTo>
                        <a:pt x="33554" y="25317"/>
                      </a:lnTo>
                      <a:cubicBezTo>
                        <a:pt x="26029" y="20841"/>
                        <a:pt x="17267" y="12268"/>
                        <a:pt x="16600" y="7124"/>
                      </a:cubicBezTo>
                      <a:close/>
                      <a:moveTo>
                        <a:pt x="6599" y="35128"/>
                      </a:moveTo>
                      <a:cubicBezTo>
                        <a:pt x="4685" y="33825"/>
                        <a:pt x="3570" y="31632"/>
                        <a:pt x="3646" y="29318"/>
                      </a:cubicBezTo>
                      <a:cubicBezTo>
                        <a:pt x="3546" y="28189"/>
                        <a:pt x="4009" y="27084"/>
                        <a:pt x="4884" y="26365"/>
                      </a:cubicBezTo>
                      <a:cubicBezTo>
                        <a:pt x="9266" y="23127"/>
                        <a:pt x="23172" y="25889"/>
                        <a:pt x="33459" y="28937"/>
                      </a:cubicBezTo>
                      <a:cubicBezTo>
                        <a:pt x="20791" y="35223"/>
                        <a:pt x="11075" y="37509"/>
                        <a:pt x="6599" y="3512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1438C04-73AB-4C5A-976E-4945729C8031}"/>
                    </a:ext>
                  </a:extLst>
                </p:cNvPr>
                <p:cNvSpPr/>
                <p:nvPr/>
              </p:nvSpPr>
              <p:spPr>
                <a:xfrm>
                  <a:off x="6737413" y="4781359"/>
                  <a:ext cx="102774" cy="105155"/>
                </a:xfrm>
                <a:custGeom>
                  <a:avLst/>
                  <a:gdLst>
                    <a:gd name="connsiteX0" fmla="*/ 76295 w 102774"/>
                    <a:gd name="connsiteY0" fmla="*/ 0 h 105155"/>
                    <a:gd name="connsiteX1" fmla="*/ 0 w 102774"/>
                    <a:gd name="connsiteY1" fmla="*/ 5524 h 105155"/>
                    <a:gd name="connsiteX2" fmla="*/ 27337 w 102774"/>
                    <a:gd name="connsiteY2" fmla="*/ 105156 h 105155"/>
                    <a:gd name="connsiteX3" fmla="*/ 102775 w 102774"/>
                    <a:gd name="connsiteY3" fmla="*/ 95917 h 105155"/>
                    <a:gd name="connsiteX4" fmla="*/ 76295 w 102774"/>
                    <a:gd name="connsiteY4" fmla="*/ 0 h 10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774" h="105155">
                      <a:moveTo>
                        <a:pt x="76295" y="0"/>
                      </a:moveTo>
                      <a:lnTo>
                        <a:pt x="0" y="5524"/>
                      </a:lnTo>
                      <a:lnTo>
                        <a:pt x="27337" y="105156"/>
                      </a:lnTo>
                      <a:lnTo>
                        <a:pt x="102775" y="95917"/>
                      </a:lnTo>
                      <a:lnTo>
                        <a:pt x="76295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C9234FF-4796-44E8-9800-D6388898ED48}"/>
                    </a:ext>
                  </a:extLst>
                </p:cNvPr>
                <p:cNvSpPr/>
                <p:nvPr/>
              </p:nvSpPr>
              <p:spPr>
                <a:xfrm>
                  <a:off x="6452957" y="3871816"/>
                  <a:ext cx="916915" cy="1002410"/>
                </a:xfrm>
                <a:custGeom>
                  <a:avLst/>
                  <a:gdLst>
                    <a:gd name="connsiteX0" fmla="*/ 258548 w 916915"/>
                    <a:gd name="connsiteY0" fmla="*/ 1002356 h 1002410"/>
                    <a:gd name="connsiteX1" fmla="*/ 393041 w 916915"/>
                    <a:gd name="connsiteY1" fmla="*/ 962542 h 1002410"/>
                    <a:gd name="connsiteX2" fmla="*/ 231116 w 916915"/>
                    <a:gd name="connsiteY2" fmla="*/ 352180 h 1002410"/>
                    <a:gd name="connsiteX3" fmla="*/ 255309 w 916915"/>
                    <a:gd name="connsiteY3" fmla="*/ 344655 h 1002410"/>
                    <a:gd name="connsiteX4" fmla="*/ 325318 w 916915"/>
                    <a:gd name="connsiteY4" fmla="*/ 324652 h 1002410"/>
                    <a:gd name="connsiteX5" fmla="*/ 916916 w 916915"/>
                    <a:gd name="connsiteY5" fmla="*/ 168823 h 1002410"/>
                    <a:gd name="connsiteX6" fmla="*/ 735941 w 916915"/>
                    <a:gd name="connsiteY6" fmla="*/ -55 h 1002410"/>
                    <a:gd name="connsiteX7" fmla="*/ 134 w 916915"/>
                    <a:gd name="connsiteY7" fmla="*/ 299792 h 1002410"/>
                    <a:gd name="connsiteX8" fmla="*/ 258548 w 916915"/>
                    <a:gd name="connsiteY8" fmla="*/ 1002356 h 1002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6915" h="1002410">
                      <a:moveTo>
                        <a:pt x="258548" y="1002356"/>
                      </a:moveTo>
                      <a:lnTo>
                        <a:pt x="393041" y="962542"/>
                      </a:lnTo>
                      <a:cubicBezTo>
                        <a:pt x="393041" y="962542"/>
                        <a:pt x="312745" y="509342"/>
                        <a:pt x="231116" y="352180"/>
                      </a:cubicBezTo>
                      <a:cubicBezTo>
                        <a:pt x="237212" y="350179"/>
                        <a:pt x="245308" y="347608"/>
                        <a:pt x="255309" y="344655"/>
                      </a:cubicBezTo>
                      <a:cubicBezTo>
                        <a:pt x="273312" y="339226"/>
                        <a:pt x="297219" y="332463"/>
                        <a:pt x="325318" y="324652"/>
                      </a:cubicBezTo>
                      <a:cubicBezTo>
                        <a:pt x="520771" y="270455"/>
                        <a:pt x="916916" y="168823"/>
                        <a:pt x="916916" y="168823"/>
                      </a:cubicBezTo>
                      <a:lnTo>
                        <a:pt x="735941" y="-55"/>
                      </a:lnTo>
                      <a:cubicBezTo>
                        <a:pt x="735941" y="-55"/>
                        <a:pt x="15089" y="109864"/>
                        <a:pt x="134" y="299792"/>
                      </a:cubicBezTo>
                      <a:cubicBezTo>
                        <a:pt x="-6819" y="391042"/>
                        <a:pt x="258548" y="1002356"/>
                        <a:pt x="258548" y="1002356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880EEA-CABF-42B3-B2F8-EDF4CBCD9C89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A387F1-DC74-414A-B238-29557EB73AAB}"/>
                    </a:ext>
                  </a:extLst>
                </p:cNvPr>
                <p:cNvSpPr/>
                <p:nvPr/>
              </p:nvSpPr>
              <p:spPr>
                <a:xfrm>
                  <a:off x="6685981" y="3942177"/>
                  <a:ext cx="566544" cy="274635"/>
                </a:xfrm>
                <a:custGeom>
                  <a:avLst/>
                  <a:gdLst>
                    <a:gd name="connsiteX0" fmla="*/ 22476 w 566544"/>
                    <a:gd name="connsiteY0" fmla="*/ 274580 h 274635"/>
                    <a:gd name="connsiteX1" fmla="*/ 92485 w 566544"/>
                    <a:gd name="connsiteY1" fmla="*/ 254578 h 274635"/>
                    <a:gd name="connsiteX2" fmla="*/ 108963 w 566544"/>
                    <a:gd name="connsiteY2" fmla="*/ 128657 h 274635"/>
                    <a:gd name="connsiteX3" fmla="*/ 331086 w 566544"/>
                    <a:gd name="connsiteY3" fmla="*/ 31978 h 274635"/>
                    <a:gd name="connsiteX4" fmla="*/ 566544 w 566544"/>
                    <a:gd name="connsiteY4" fmla="*/ 3403 h 274635"/>
                    <a:gd name="connsiteX5" fmla="*/ 90294 w 566544"/>
                    <a:gd name="connsiteY5" fmla="*/ 51028 h 274635"/>
                    <a:gd name="connsiteX6" fmla="*/ 22476 w 566544"/>
                    <a:gd name="connsiteY6" fmla="*/ 274580 h 27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6544" h="274635">
                      <a:moveTo>
                        <a:pt x="22476" y="274580"/>
                      </a:moveTo>
                      <a:cubicBezTo>
                        <a:pt x="40479" y="269151"/>
                        <a:pt x="64386" y="262388"/>
                        <a:pt x="92485" y="254578"/>
                      </a:cubicBezTo>
                      <a:cubicBezTo>
                        <a:pt x="86865" y="208477"/>
                        <a:pt x="86770" y="155613"/>
                        <a:pt x="108963" y="128657"/>
                      </a:cubicBezTo>
                      <a:cubicBezTo>
                        <a:pt x="153064" y="74936"/>
                        <a:pt x="266507" y="43409"/>
                        <a:pt x="331086" y="31978"/>
                      </a:cubicBezTo>
                      <a:cubicBezTo>
                        <a:pt x="385093" y="22453"/>
                        <a:pt x="566544" y="3403"/>
                        <a:pt x="566544" y="3403"/>
                      </a:cubicBezTo>
                      <a:cubicBezTo>
                        <a:pt x="566544" y="3403"/>
                        <a:pt x="331086" y="-19171"/>
                        <a:pt x="90294" y="51028"/>
                      </a:cubicBezTo>
                      <a:cubicBezTo>
                        <a:pt x="-28578" y="85890"/>
                        <a:pt x="-5432" y="202190"/>
                        <a:pt x="22476" y="27458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FF67E68-D002-465C-AE9E-43390C953101}"/>
                    </a:ext>
                  </a:extLst>
                </p:cNvPr>
                <p:cNvSpPr/>
                <p:nvPr/>
              </p:nvSpPr>
              <p:spPr>
                <a:xfrm>
                  <a:off x="7004082" y="3093745"/>
                  <a:ext cx="521949" cy="848556"/>
                </a:xfrm>
                <a:custGeom>
                  <a:avLst/>
                  <a:gdLst>
                    <a:gd name="connsiteX0" fmla="*/ 497045 w 521949"/>
                    <a:gd name="connsiteY0" fmla="*/ 848501 h 848556"/>
                    <a:gd name="connsiteX1" fmla="*/ 512762 w 521949"/>
                    <a:gd name="connsiteY1" fmla="*/ 424258 h 848556"/>
                    <a:gd name="connsiteX2" fmla="*/ 490378 w 521949"/>
                    <a:gd name="connsiteY2" fmla="*/ 13350 h 848556"/>
                    <a:gd name="connsiteX3" fmla="*/ 365315 w 521949"/>
                    <a:gd name="connsiteY3" fmla="*/ 967 h 848556"/>
                    <a:gd name="connsiteX4" fmla="*/ 181387 w 521949"/>
                    <a:gd name="connsiteY4" fmla="*/ 4967 h 848556"/>
                    <a:gd name="connsiteX5" fmla="*/ 57562 w 521949"/>
                    <a:gd name="connsiteY5" fmla="*/ 30113 h 848556"/>
                    <a:gd name="connsiteX6" fmla="*/ 21367 w 521949"/>
                    <a:gd name="connsiteY6" fmla="*/ 808782 h 848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1949" h="848556">
                      <a:moveTo>
                        <a:pt x="497045" y="848501"/>
                      </a:moveTo>
                      <a:cubicBezTo>
                        <a:pt x="525620" y="826689"/>
                        <a:pt x="498188" y="623807"/>
                        <a:pt x="512762" y="424258"/>
                      </a:cubicBezTo>
                      <a:cubicBezTo>
                        <a:pt x="534955" y="120410"/>
                        <a:pt x="512762" y="22779"/>
                        <a:pt x="490378" y="13350"/>
                      </a:cubicBezTo>
                      <a:cubicBezTo>
                        <a:pt x="449047" y="6181"/>
                        <a:pt x="407248" y="2043"/>
                        <a:pt x="365315" y="967"/>
                      </a:cubicBezTo>
                      <a:cubicBezTo>
                        <a:pt x="303979" y="-1225"/>
                        <a:pt x="242569" y="110"/>
                        <a:pt x="181387" y="4967"/>
                      </a:cubicBezTo>
                      <a:cubicBezTo>
                        <a:pt x="139518" y="10101"/>
                        <a:pt x="98116" y="18509"/>
                        <a:pt x="57562" y="30113"/>
                      </a:cubicBezTo>
                      <a:cubicBezTo>
                        <a:pt x="57562" y="30113"/>
                        <a:pt x="-42641" y="349201"/>
                        <a:pt x="21367" y="80878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B7DA1ED-D032-400A-A1F4-E8F1164871D6}"/>
                    </a:ext>
                  </a:extLst>
                </p:cNvPr>
                <p:cNvSpPr/>
                <p:nvPr/>
              </p:nvSpPr>
              <p:spPr>
                <a:xfrm>
                  <a:off x="7003547" y="3133438"/>
                  <a:ext cx="522209" cy="808767"/>
                </a:xfrm>
                <a:custGeom>
                  <a:avLst/>
                  <a:gdLst>
                    <a:gd name="connsiteX0" fmla="*/ 521202 w 522209"/>
                    <a:gd name="connsiteY0" fmla="*/ 228164 h 808767"/>
                    <a:gd name="connsiteX1" fmla="*/ 521202 w 522209"/>
                    <a:gd name="connsiteY1" fmla="*/ 228164 h 808767"/>
                    <a:gd name="connsiteX2" fmla="*/ 512916 w 522209"/>
                    <a:gd name="connsiteY2" fmla="*/ 384469 h 808767"/>
                    <a:gd name="connsiteX3" fmla="*/ 497199 w 522209"/>
                    <a:gd name="connsiteY3" fmla="*/ 808713 h 808767"/>
                    <a:gd name="connsiteX4" fmla="*/ 21426 w 522209"/>
                    <a:gd name="connsiteY4" fmla="*/ 768994 h 808767"/>
                    <a:gd name="connsiteX5" fmla="*/ 20949 w 522209"/>
                    <a:gd name="connsiteY5" fmla="*/ 167490 h 808767"/>
                    <a:gd name="connsiteX6" fmla="*/ 169158 w 522209"/>
                    <a:gd name="connsiteY6" fmla="*/ 8041 h 808767"/>
                    <a:gd name="connsiteX7" fmla="*/ 212974 w 522209"/>
                    <a:gd name="connsiteY7" fmla="*/ 30806 h 808767"/>
                    <a:gd name="connsiteX8" fmla="*/ 327274 w 522209"/>
                    <a:gd name="connsiteY8" fmla="*/ -55 h 808767"/>
                    <a:gd name="connsiteX9" fmla="*/ 430239 w 522209"/>
                    <a:gd name="connsiteY9" fmla="*/ 130152 h 808767"/>
                    <a:gd name="connsiteX10" fmla="*/ 436621 w 522209"/>
                    <a:gd name="connsiteY10" fmla="*/ 145106 h 808767"/>
                    <a:gd name="connsiteX11" fmla="*/ 518345 w 522209"/>
                    <a:gd name="connsiteY11" fmla="*/ 70049 h 808767"/>
                    <a:gd name="connsiteX12" fmla="*/ 521202 w 522209"/>
                    <a:gd name="connsiteY12" fmla="*/ 228164 h 80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2209" h="808767">
                      <a:moveTo>
                        <a:pt x="521202" y="228164"/>
                      </a:moveTo>
                      <a:cubicBezTo>
                        <a:pt x="521202" y="228164"/>
                        <a:pt x="521202" y="228164"/>
                        <a:pt x="521202" y="228164"/>
                      </a:cubicBezTo>
                      <a:cubicBezTo>
                        <a:pt x="519964" y="272836"/>
                        <a:pt x="517297" y="324652"/>
                        <a:pt x="512916" y="384469"/>
                      </a:cubicBezTo>
                      <a:cubicBezTo>
                        <a:pt x="498342" y="584018"/>
                        <a:pt x="525584" y="786901"/>
                        <a:pt x="497199" y="808713"/>
                      </a:cubicBezTo>
                      <a:lnTo>
                        <a:pt x="21426" y="768994"/>
                      </a:lnTo>
                      <a:cubicBezTo>
                        <a:pt x="-6981" y="569510"/>
                        <a:pt x="-7142" y="367018"/>
                        <a:pt x="20949" y="167490"/>
                      </a:cubicBezTo>
                      <a:cubicBezTo>
                        <a:pt x="59621" y="107101"/>
                        <a:pt x="134678" y="38236"/>
                        <a:pt x="169158" y="8041"/>
                      </a:cubicBezTo>
                      <a:cubicBezTo>
                        <a:pt x="180604" y="20583"/>
                        <a:pt x="196132" y="28651"/>
                        <a:pt x="212974" y="30806"/>
                      </a:cubicBezTo>
                      <a:cubicBezTo>
                        <a:pt x="250026" y="38045"/>
                        <a:pt x="292317" y="21281"/>
                        <a:pt x="327274" y="-55"/>
                      </a:cubicBezTo>
                      <a:cubicBezTo>
                        <a:pt x="354896" y="27472"/>
                        <a:pt x="407283" y="83194"/>
                        <a:pt x="430239" y="130152"/>
                      </a:cubicBezTo>
                      <a:cubicBezTo>
                        <a:pt x="432635" y="135017"/>
                        <a:pt x="434766" y="140009"/>
                        <a:pt x="436621" y="145106"/>
                      </a:cubicBezTo>
                      <a:cubicBezTo>
                        <a:pt x="451194" y="185873"/>
                        <a:pt x="495675" y="135581"/>
                        <a:pt x="518345" y="70049"/>
                      </a:cubicBezTo>
                      <a:cubicBezTo>
                        <a:pt x="522235" y="122660"/>
                        <a:pt x="523189" y="175447"/>
                        <a:pt x="521202" y="228164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6EBBBF87-AF6D-4D1C-BB74-B68E1DE240AD}"/>
                    </a:ext>
                  </a:extLst>
                </p:cNvPr>
                <p:cNvSpPr/>
                <p:nvPr/>
              </p:nvSpPr>
              <p:spPr>
                <a:xfrm>
                  <a:off x="7181388" y="2888551"/>
                  <a:ext cx="188008" cy="267404"/>
                </a:xfrm>
                <a:custGeom>
                  <a:avLst/>
                  <a:gdLst>
                    <a:gd name="connsiteX0" fmla="*/ 165435 w 188008"/>
                    <a:gd name="connsiteY0" fmla="*/ -55 h 267404"/>
                    <a:gd name="connsiteX1" fmla="*/ 188009 w 188008"/>
                    <a:gd name="connsiteY1" fmla="*/ 206638 h 267404"/>
                    <a:gd name="connsiteX2" fmla="*/ 54659 w 188008"/>
                    <a:gd name="connsiteY2" fmla="*/ 267217 h 267404"/>
                    <a:gd name="connsiteX3" fmla="*/ 4176 w 188008"/>
                    <a:gd name="connsiteY3" fmla="*/ 210067 h 267404"/>
                    <a:gd name="connsiteX4" fmla="*/ 54564 w 188008"/>
                    <a:gd name="connsiteY4" fmla="*/ 98243 h 267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008" h="267404">
                      <a:moveTo>
                        <a:pt x="165435" y="-55"/>
                      </a:moveTo>
                      <a:cubicBezTo>
                        <a:pt x="155052" y="59381"/>
                        <a:pt x="145813" y="167966"/>
                        <a:pt x="188009" y="206638"/>
                      </a:cubicBezTo>
                      <a:cubicBezTo>
                        <a:pt x="153408" y="243794"/>
                        <a:pt x="105405" y="265601"/>
                        <a:pt x="54659" y="267217"/>
                      </a:cubicBezTo>
                      <a:cubicBezTo>
                        <a:pt x="-21541" y="270550"/>
                        <a:pt x="4176" y="210067"/>
                        <a:pt x="4176" y="210067"/>
                      </a:cubicBezTo>
                      <a:cubicBezTo>
                        <a:pt x="69899" y="192922"/>
                        <a:pt x="67041" y="143963"/>
                        <a:pt x="54564" y="98243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B0D139B9-184F-4381-B31D-6C4E1D43996A}"/>
                    </a:ext>
                  </a:extLst>
                </p:cNvPr>
                <p:cNvSpPr/>
                <p:nvPr/>
              </p:nvSpPr>
              <p:spPr>
                <a:xfrm>
                  <a:off x="7235951" y="2928841"/>
                  <a:ext cx="68328" cy="90963"/>
                </a:xfrm>
                <a:custGeom>
                  <a:avLst/>
                  <a:gdLst>
                    <a:gd name="connsiteX0" fmla="*/ 65627 w 68328"/>
                    <a:gd name="connsiteY0" fmla="*/ -55 h 90963"/>
                    <a:gd name="connsiteX1" fmla="*/ 0 w 68328"/>
                    <a:gd name="connsiteY1" fmla="*/ 58429 h 90963"/>
                    <a:gd name="connsiteX2" fmla="*/ 6382 w 68328"/>
                    <a:gd name="connsiteY2" fmla="*/ 90909 h 90963"/>
                    <a:gd name="connsiteX3" fmla="*/ 67723 w 68328"/>
                    <a:gd name="connsiteY3" fmla="*/ 31854 h 90963"/>
                    <a:gd name="connsiteX4" fmla="*/ 65627 w 68328"/>
                    <a:gd name="connsiteY4" fmla="*/ -55 h 9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28" h="90963">
                      <a:moveTo>
                        <a:pt x="65627" y="-55"/>
                      </a:moveTo>
                      <a:lnTo>
                        <a:pt x="0" y="58429"/>
                      </a:lnTo>
                      <a:cubicBezTo>
                        <a:pt x="3076" y="69047"/>
                        <a:pt x="5212" y="79916"/>
                        <a:pt x="6382" y="90909"/>
                      </a:cubicBezTo>
                      <a:cubicBezTo>
                        <a:pt x="31528" y="86813"/>
                        <a:pt x="65532" y="58333"/>
                        <a:pt x="67723" y="31854"/>
                      </a:cubicBezTo>
                      <a:cubicBezTo>
                        <a:pt x="68983" y="21179"/>
                        <a:pt x="68273" y="10363"/>
                        <a:pt x="65627" y="-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B80951EA-2097-46B2-B127-96A54A86A97B}"/>
                    </a:ext>
                  </a:extLst>
                </p:cNvPr>
                <p:cNvSpPr/>
                <p:nvPr/>
              </p:nvSpPr>
              <p:spPr>
                <a:xfrm>
                  <a:off x="7120008" y="2710951"/>
                  <a:ext cx="99198" cy="142928"/>
                </a:xfrm>
                <a:custGeom>
                  <a:avLst/>
                  <a:gdLst>
                    <a:gd name="connsiteX0" fmla="*/ 82701 w 99198"/>
                    <a:gd name="connsiteY0" fmla="*/ 23716 h 142928"/>
                    <a:gd name="connsiteX1" fmla="*/ 26313 w 99198"/>
                    <a:gd name="connsiteY1" fmla="*/ 142874 h 142928"/>
                    <a:gd name="connsiteX2" fmla="*/ 15169 w 99198"/>
                    <a:gd name="connsiteY2" fmla="*/ 8857 h 142928"/>
                    <a:gd name="connsiteX3" fmla="*/ 82701 w 99198"/>
                    <a:gd name="connsiteY3" fmla="*/ 23716 h 142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198" h="142928">
                      <a:moveTo>
                        <a:pt x="82701" y="23716"/>
                      </a:moveTo>
                      <a:cubicBezTo>
                        <a:pt x="115563" y="46004"/>
                        <a:pt x="100608" y="83724"/>
                        <a:pt x="26313" y="142874"/>
                      </a:cubicBezTo>
                      <a:cubicBezTo>
                        <a:pt x="-3786" y="104107"/>
                        <a:pt x="-8834" y="27907"/>
                        <a:pt x="15169" y="8857"/>
                      </a:cubicBezTo>
                      <a:cubicBezTo>
                        <a:pt x="39172" y="-10193"/>
                        <a:pt x="54126" y="4380"/>
                        <a:pt x="82701" y="2371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54F09CE-8683-4A44-855A-23A0F8871D9B}"/>
                    </a:ext>
                  </a:extLst>
                </p:cNvPr>
                <p:cNvSpPr/>
                <p:nvPr/>
              </p:nvSpPr>
              <p:spPr>
                <a:xfrm>
                  <a:off x="7114435" y="2680331"/>
                  <a:ext cx="229518" cy="317374"/>
                </a:xfrm>
                <a:custGeom>
                  <a:avLst/>
                  <a:gdLst>
                    <a:gd name="connsiteX0" fmla="*/ 229340 w 229518"/>
                    <a:gd name="connsiteY0" fmla="*/ 115677 h 317374"/>
                    <a:gd name="connsiteX1" fmla="*/ 188001 w 229518"/>
                    <a:gd name="connsiteY1" fmla="*/ 284936 h 317374"/>
                    <a:gd name="connsiteX2" fmla="*/ 8074 w 229518"/>
                    <a:gd name="connsiteY2" fmla="*/ 233120 h 317374"/>
                    <a:gd name="connsiteX3" fmla="*/ 76558 w 229518"/>
                    <a:gd name="connsiteY3" fmla="*/ 8997 h 317374"/>
                    <a:gd name="connsiteX4" fmla="*/ 220494 w 229518"/>
                    <a:gd name="connsiteY4" fmla="*/ 65897 h 317374"/>
                    <a:gd name="connsiteX5" fmla="*/ 229339 w 229518"/>
                    <a:gd name="connsiteY5" fmla="*/ 115677 h 31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9518" h="317374">
                      <a:moveTo>
                        <a:pt x="229340" y="115677"/>
                      </a:moveTo>
                      <a:cubicBezTo>
                        <a:pt x="225815" y="195973"/>
                        <a:pt x="227720" y="243026"/>
                        <a:pt x="188001" y="284936"/>
                      </a:cubicBezTo>
                      <a:cubicBezTo>
                        <a:pt x="128184" y="347897"/>
                        <a:pt x="28553" y="312845"/>
                        <a:pt x="8074" y="233120"/>
                      </a:cubicBezTo>
                      <a:cubicBezTo>
                        <a:pt x="-10214" y="161492"/>
                        <a:pt x="-1451" y="42620"/>
                        <a:pt x="76558" y="8997"/>
                      </a:cubicBezTo>
                      <a:cubicBezTo>
                        <a:pt x="132018" y="-15037"/>
                        <a:pt x="196460" y="10438"/>
                        <a:pt x="220494" y="65897"/>
                      </a:cubicBezTo>
                      <a:cubicBezTo>
                        <a:pt x="227288" y="81573"/>
                        <a:pt x="230317" y="98621"/>
                        <a:pt x="229339" y="115677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41E66AC-23E2-421B-BF13-B79EC3B3E884}"/>
                    </a:ext>
                  </a:extLst>
                </p:cNvPr>
                <p:cNvSpPr/>
                <p:nvPr/>
              </p:nvSpPr>
              <p:spPr>
                <a:xfrm>
                  <a:off x="7209279" y="2808253"/>
                  <a:ext cx="15337" cy="23624"/>
                </a:xfrm>
                <a:custGeom>
                  <a:avLst/>
                  <a:gdLst>
                    <a:gd name="connsiteX0" fmla="*/ 15337 w 15337"/>
                    <a:gd name="connsiteY0" fmla="*/ 11567 h 23624"/>
                    <a:gd name="connsiteX1" fmla="*/ 7813 w 15337"/>
                    <a:gd name="connsiteY1" fmla="*/ 23568 h 23624"/>
                    <a:gd name="connsiteX2" fmla="*/ 2 w 15337"/>
                    <a:gd name="connsiteY2" fmla="*/ 11853 h 23624"/>
                    <a:gd name="connsiteX3" fmla="*/ 7432 w 15337"/>
                    <a:gd name="connsiteY3" fmla="*/ -54 h 23624"/>
                    <a:gd name="connsiteX4" fmla="*/ 15337 w 15337"/>
                    <a:gd name="connsiteY4" fmla="*/ 11567 h 23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7" h="23624">
                      <a:moveTo>
                        <a:pt x="15337" y="11567"/>
                      </a:moveTo>
                      <a:cubicBezTo>
                        <a:pt x="15337" y="18139"/>
                        <a:pt x="12099" y="23473"/>
                        <a:pt x="7813" y="23568"/>
                      </a:cubicBezTo>
                      <a:cubicBezTo>
                        <a:pt x="3526" y="23664"/>
                        <a:pt x="97" y="18425"/>
                        <a:pt x="2" y="11853"/>
                      </a:cubicBezTo>
                      <a:cubicBezTo>
                        <a:pt x="-93" y="5280"/>
                        <a:pt x="3145" y="42"/>
                        <a:pt x="7432" y="-54"/>
                      </a:cubicBezTo>
                      <a:cubicBezTo>
                        <a:pt x="11718" y="-149"/>
                        <a:pt x="14766" y="5185"/>
                        <a:pt x="15337" y="1156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ADD173B-0A7C-4501-BFC1-2A41E155F61A}"/>
                    </a:ext>
                  </a:extLst>
                </p:cNvPr>
                <p:cNvSpPr/>
                <p:nvPr/>
              </p:nvSpPr>
              <p:spPr>
                <a:xfrm>
                  <a:off x="7134984" y="2809588"/>
                  <a:ext cx="15432" cy="23623"/>
                </a:xfrm>
                <a:custGeom>
                  <a:avLst/>
                  <a:gdLst>
                    <a:gd name="connsiteX0" fmla="*/ 15433 w 15432"/>
                    <a:gd name="connsiteY0" fmla="*/ 11661 h 23623"/>
                    <a:gd name="connsiteX1" fmla="*/ 7908 w 15432"/>
                    <a:gd name="connsiteY1" fmla="*/ 23567 h 23623"/>
                    <a:gd name="connsiteX2" fmla="*/ 2 w 15432"/>
                    <a:gd name="connsiteY2" fmla="*/ 11851 h 23623"/>
                    <a:gd name="connsiteX3" fmla="*/ 7527 w 15432"/>
                    <a:gd name="connsiteY3" fmla="*/ -55 h 23623"/>
                    <a:gd name="connsiteX4" fmla="*/ 15433 w 15432"/>
                    <a:gd name="connsiteY4" fmla="*/ 11661 h 2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2" h="23623">
                      <a:moveTo>
                        <a:pt x="15433" y="11661"/>
                      </a:moveTo>
                      <a:cubicBezTo>
                        <a:pt x="15433" y="18138"/>
                        <a:pt x="12194" y="23472"/>
                        <a:pt x="7908" y="23567"/>
                      </a:cubicBezTo>
                      <a:cubicBezTo>
                        <a:pt x="3622" y="23662"/>
                        <a:pt x="97" y="18519"/>
                        <a:pt x="2" y="11851"/>
                      </a:cubicBezTo>
                      <a:cubicBezTo>
                        <a:pt x="-93" y="5184"/>
                        <a:pt x="3241" y="-55"/>
                        <a:pt x="7527" y="-55"/>
                      </a:cubicBezTo>
                      <a:cubicBezTo>
                        <a:pt x="11813" y="-55"/>
                        <a:pt x="15337" y="5470"/>
                        <a:pt x="15433" y="116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197E8C29-01E5-47E0-A3C6-8DAEE603C519}"/>
                    </a:ext>
                  </a:extLst>
                </p:cNvPr>
                <p:cNvSpPr/>
                <p:nvPr/>
              </p:nvSpPr>
              <p:spPr>
                <a:xfrm>
                  <a:off x="7144511" y="2823971"/>
                  <a:ext cx="31241" cy="62906"/>
                </a:xfrm>
                <a:custGeom>
                  <a:avLst/>
                  <a:gdLst>
                    <a:gd name="connsiteX0" fmla="*/ 30194 w 31241"/>
                    <a:gd name="connsiteY0" fmla="*/ -55 h 62906"/>
                    <a:gd name="connsiteX1" fmla="*/ 0 w 31241"/>
                    <a:gd name="connsiteY1" fmla="*/ 56238 h 62906"/>
                    <a:gd name="connsiteX2" fmla="*/ 31242 w 31241"/>
                    <a:gd name="connsiteY2" fmla="*/ 61572 h 6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241" h="62906">
                      <a:moveTo>
                        <a:pt x="30194" y="-55"/>
                      </a:moveTo>
                      <a:cubicBezTo>
                        <a:pt x="22770" y="20010"/>
                        <a:pt x="12609" y="38953"/>
                        <a:pt x="0" y="56238"/>
                      </a:cubicBezTo>
                      <a:cubicBezTo>
                        <a:pt x="9145" y="62469"/>
                        <a:pt x="20548" y="64415"/>
                        <a:pt x="31242" y="61572"/>
                      </a:cubicBezTo>
                      <a:close/>
                    </a:path>
                  </a:pathLst>
                </a:custGeom>
                <a:solidFill>
                  <a:srgbClr val="D5874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B59714B-7A84-443C-AF7D-B19D404CDB44}"/>
                    </a:ext>
                  </a:extLst>
                </p:cNvPr>
                <p:cNvSpPr/>
                <p:nvPr/>
              </p:nvSpPr>
              <p:spPr>
                <a:xfrm>
                  <a:off x="7212699" y="2774810"/>
                  <a:ext cx="35730" cy="21281"/>
                </a:xfrm>
                <a:custGeom>
                  <a:avLst/>
                  <a:gdLst>
                    <a:gd name="connsiteX0" fmla="*/ 31825 w 35730"/>
                    <a:gd name="connsiteY0" fmla="*/ 21198 h 21281"/>
                    <a:gd name="connsiteX1" fmla="*/ 34206 w 35730"/>
                    <a:gd name="connsiteY1" fmla="*/ 20627 h 21281"/>
                    <a:gd name="connsiteX2" fmla="*/ 34968 w 35730"/>
                    <a:gd name="connsiteY2" fmla="*/ 15293 h 21281"/>
                    <a:gd name="connsiteX3" fmla="*/ 3441 w 35730"/>
                    <a:gd name="connsiteY3" fmla="*/ -43 h 21281"/>
                    <a:gd name="connsiteX4" fmla="*/ 5 w 35730"/>
                    <a:gd name="connsiteY4" fmla="*/ 3751 h 21281"/>
                    <a:gd name="connsiteX5" fmla="*/ 12 w 35730"/>
                    <a:gd name="connsiteY5" fmla="*/ 3863 h 21281"/>
                    <a:gd name="connsiteX6" fmla="*/ 12 w 35730"/>
                    <a:gd name="connsiteY6" fmla="*/ 3863 h 21281"/>
                    <a:gd name="connsiteX7" fmla="*/ 4107 w 35730"/>
                    <a:gd name="connsiteY7" fmla="*/ 7292 h 21281"/>
                    <a:gd name="connsiteX8" fmla="*/ 4108 w 35730"/>
                    <a:gd name="connsiteY8" fmla="*/ 7292 h 21281"/>
                    <a:gd name="connsiteX9" fmla="*/ 28873 w 35730"/>
                    <a:gd name="connsiteY9" fmla="*/ 19674 h 21281"/>
                    <a:gd name="connsiteX10" fmla="*/ 31826 w 35730"/>
                    <a:gd name="connsiteY10" fmla="*/ 21198 h 21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730" h="21281">
                      <a:moveTo>
                        <a:pt x="31825" y="21198"/>
                      </a:moveTo>
                      <a:cubicBezTo>
                        <a:pt x="32662" y="21307"/>
                        <a:pt x="33510" y="21104"/>
                        <a:pt x="34206" y="20627"/>
                      </a:cubicBezTo>
                      <a:cubicBezTo>
                        <a:pt x="35890" y="19364"/>
                        <a:pt x="36231" y="16976"/>
                        <a:pt x="34968" y="15293"/>
                      </a:cubicBezTo>
                      <a:cubicBezTo>
                        <a:pt x="27575" y="5362"/>
                        <a:pt x="15817" y="-357"/>
                        <a:pt x="3441" y="-43"/>
                      </a:cubicBezTo>
                      <a:cubicBezTo>
                        <a:pt x="1444" y="56"/>
                        <a:pt x="-94" y="1755"/>
                        <a:pt x="5" y="3751"/>
                      </a:cubicBezTo>
                      <a:cubicBezTo>
                        <a:pt x="6" y="3789"/>
                        <a:pt x="9" y="3826"/>
                        <a:pt x="12" y="3863"/>
                      </a:cubicBezTo>
                      <a:lnTo>
                        <a:pt x="12" y="3863"/>
                      </a:lnTo>
                      <a:cubicBezTo>
                        <a:pt x="260" y="5906"/>
                        <a:pt x="2052" y="7407"/>
                        <a:pt x="4107" y="7292"/>
                      </a:cubicBezTo>
                      <a:lnTo>
                        <a:pt x="4108" y="7292"/>
                      </a:lnTo>
                      <a:cubicBezTo>
                        <a:pt x="13877" y="7184"/>
                        <a:pt x="23098" y="11794"/>
                        <a:pt x="28873" y="19674"/>
                      </a:cubicBezTo>
                      <a:cubicBezTo>
                        <a:pt x="29605" y="20567"/>
                        <a:pt x="30673" y="21119"/>
                        <a:pt x="31826" y="2119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8F2BA9F-71A4-4149-B724-FCADAE9CF982}"/>
                    </a:ext>
                  </a:extLst>
                </p:cNvPr>
                <p:cNvSpPr/>
                <p:nvPr/>
              </p:nvSpPr>
              <p:spPr>
                <a:xfrm>
                  <a:off x="7112435" y="2769262"/>
                  <a:ext cx="31827" cy="27565"/>
                </a:xfrm>
                <a:custGeom>
                  <a:avLst/>
                  <a:gdLst>
                    <a:gd name="connsiteX0" fmla="*/ 3787 w 31827"/>
                    <a:gd name="connsiteY0" fmla="*/ 27508 h 27565"/>
                    <a:gd name="connsiteX1" fmla="*/ 7311 w 31827"/>
                    <a:gd name="connsiteY1" fmla="*/ 25317 h 27565"/>
                    <a:gd name="connsiteX2" fmla="*/ 28552 w 31827"/>
                    <a:gd name="connsiteY2" fmla="*/ 7600 h 27565"/>
                    <a:gd name="connsiteX3" fmla="*/ 31791 w 31827"/>
                    <a:gd name="connsiteY3" fmla="*/ 3219 h 27565"/>
                    <a:gd name="connsiteX4" fmla="*/ 27504 w 31827"/>
                    <a:gd name="connsiteY4" fmla="*/ -20 h 27565"/>
                    <a:gd name="connsiteX5" fmla="*/ 358 w 31827"/>
                    <a:gd name="connsiteY5" fmla="*/ 22078 h 27565"/>
                    <a:gd name="connsiteX6" fmla="*/ 2168 w 31827"/>
                    <a:gd name="connsiteY6" fmla="*/ 27127 h 27565"/>
                    <a:gd name="connsiteX7" fmla="*/ 2168 w 31827"/>
                    <a:gd name="connsiteY7" fmla="*/ 27127 h 27565"/>
                    <a:gd name="connsiteX8" fmla="*/ 3788 w 31827"/>
                    <a:gd name="connsiteY8" fmla="*/ 27507 h 27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27" h="27565">
                      <a:moveTo>
                        <a:pt x="3787" y="27508"/>
                      </a:moveTo>
                      <a:cubicBezTo>
                        <a:pt x="5285" y="27514"/>
                        <a:pt x="6654" y="26662"/>
                        <a:pt x="7311" y="25317"/>
                      </a:cubicBezTo>
                      <a:cubicBezTo>
                        <a:pt x="11111" y="16325"/>
                        <a:pt x="19024" y="9725"/>
                        <a:pt x="28552" y="7600"/>
                      </a:cubicBezTo>
                      <a:cubicBezTo>
                        <a:pt x="30641" y="7259"/>
                        <a:pt x="32077" y="5316"/>
                        <a:pt x="31791" y="3219"/>
                      </a:cubicBezTo>
                      <a:cubicBezTo>
                        <a:pt x="31496" y="1144"/>
                        <a:pt x="29581" y="-302"/>
                        <a:pt x="27504" y="-20"/>
                      </a:cubicBezTo>
                      <a:cubicBezTo>
                        <a:pt x="15407" y="2508"/>
                        <a:pt x="5287" y="10746"/>
                        <a:pt x="358" y="22078"/>
                      </a:cubicBezTo>
                      <a:cubicBezTo>
                        <a:pt x="-526" y="23973"/>
                        <a:pt x="282" y="26225"/>
                        <a:pt x="2168" y="27127"/>
                      </a:cubicBezTo>
                      <a:lnTo>
                        <a:pt x="2168" y="27127"/>
                      </a:lnTo>
                      <a:cubicBezTo>
                        <a:pt x="2662" y="27401"/>
                        <a:pt x="3223" y="27533"/>
                        <a:pt x="3788" y="275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57B120E8-94BF-410E-B58B-4E2C614979E6}"/>
                    </a:ext>
                  </a:extLst>
                </p:cNvPr>
                <p:cNvSpPr/>
                <p:nvPr/>
              </p:nvSpPr>
              <p:spPr>
                <a:xfrm>
                  <a:off x="7287136" y="2712645"/>
                  <a:ext cx="99503" cy="141996"/>
                </a:xfrm>
                <a:custGeom>
                  <a:avLst/>
                  <a:gdLst>
                    <a:gd name="connsiteX0" fmla="*/ 23682 w 99503"/>
                    <a:gd name="connsiteY0" fmla="*/ 12687 h 141996"/>
                    <a:gd name="connsiteX1" fmla="*/ 49305 w 99503"/>
                    <a:gd name="connsiteY1" fmla="*/ 141941 h 141996"/>
                    <a:gd name="connsiteX2" fmla="*/ 92929 w 99503"/>
                    <a:gd name="connsiteY2" fmla="*/ 14592 h 141996"/>
                    <a:gd name="connsiteX3" fmla="*/ 23682 w 99503"/>
                    <a:gd name="connsiteY3" fmla="*/ 12687 h 141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03" h="141996">
                      <a:moveTo>
                        <a:pt x="23682" y="12687"/>
                      </a:moveTo>
                      <a:cubicBezTo>
                        <a:pt x="-13560" y="26213"/>
                        <a:pt x="-8227" y="66503"/>
                        <a:pt x="49305" y="141941"/>
                      </a:cubicBezTo>
                      <a:cubicBezTo>
                        <a:pt x="88166" y="111366"/>
                        <a:pt x="111693" y="38881"/>
                        <a:pt x="92929" y="14592"/>
                      </a:cubicBezTo>
                      <a:cubicBezTo>
                        <a:pt x="74165" y="-9697"/>
                        <a:pt x="56639" y="971"/>
                        <a:pt x="23682" y="126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F44C6F4-7B8C-497D-919B-277DCEC2D6E5}"/>
                    </a:ext>
                  </a:extLst>
                </p:cNvPr>
                <p:cNvSpPr/>
                <p:nvPr/>
              </p:nvSpPr>
              <p:spPr>
                <a:xfrm>
                  <a:off x="7307441" y="2814023"/>
                  <a:ext cx="77245" cy="95914"/>
                </a:xfrm>
                <a:custGeom>
                  <a:avLst/>
                  <a:gdLst>
                    <a:gd name="connsiteX0" fmla="*/ 75862 w 77245"/>
                    <a:gd name="connsiteY0" fmla="*/ 45326 h 95914"/>
                    <a:gd name="connsiteX1" fmla="*/ 40334 w 77245"/>
                    <a:gd name="connsiteY1" fmla="*/ 91617 h 95914"/>
                    <a:gd name="connsiteX2" fmla="*/ 44 w 77245"/>
                    <a:gd name="connsiteY2" fmla="*/ 60185 h 95914"/>
                    <a:gd name="connsiteX3" fmla="*/ 40429 w 77245"/>
                    <a:gd name="connsiteY3" fmla="*/ 177 h 95914"/>
                    <a:gd name="connsiteX4" fmla="*/ 75862 w 77245"/>
                    <a:gd name="connsiteY4" fmla="*/ 45326 h 9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245" h="95914">
                      <a:moveTo>
                        <a:pt x="75862" y="45326"/>
                      </a:moveTo>
                      <a:cubicBezTo>
                        <a:pt x="70631" y="64859"/>
                        <a:pt x="57850" y="81512"/>
                        <a:pt x="40334" y="91617"/>
                      </a:cubicBezTo>
                      <a:cubicBezTo>
                        <a:pt x="16998" y="104762"/>
                        <a:pt x="-1004" y="85426"/>
                        <a:pt x="44" y="60185"/>
                      </a:cubicBezTo>
                      <a:cubicBezTo>
                        <a:pt x="1091" y="37325"/>
                        <a:pt x="14426" y="3035"/>
                        <a:pt x="40429" y="177"/>
                      </a:cubicBezTo>
                      <a:cubicBezTo>
                        <a:pt x="66433" y="-2680"/>
                        <a:pt x="82149" y="21323"/>
                        <a:pt x="75862" y="45326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D1EFD86-B4A3-4724-9E3C-B8946C3DFCEC}"/>
                    </a:ext>
                  </a:extLst>
                </p:cNvPr>
                <p:cNvSpPr/>
                <p:nvPr/>
              </p:nvSpPr>
              <p:spPr>
                <a:xfrm>
                  <a:off x="7183183" y="2898837"/>
                  <a:ext cx="52768" cy="25362"/>
                </a:xfrm>
                <a:custGeom>
                  <a:avLst/>
                  <a:gdLst>
                    <a:gd name="connsiteX0" fmla="*/ 52769 w 52768"/>
                    <a:gd name="connsiteY0" fmla="*/ -55 h 25362"/>
                    <a:gd name="connsiteX1" fmla="*/ 0 w 52768"/>
                    <a:gd name="connsiteY1" fmla="*/ 24996 h 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768" h="25362">
                      <a:moveTo>
                        <a:pt x="52769" y="-55"/>
                      </a:moveTo>
                      <a:cubicBezTo>
                        <a:pt x="41271" y="17533"/>
                        <a:pt x="20896" y="27205"/>
                        <a:pt x="0" y="24996"/>
                      </a:cubicBezTo>
                    </a:path>
                  </a:pathLst>
                </a:custGeom>
                <a:noFill/>
                <a:ln w="5048" cap="rnd">
                  <a:solidFill>
                    <a:srgbClr val="2632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31A58BD-F7D8-4937-AC64-8EE99334BC9C}"/>
                    </a:ext>
                  </a:extLst>
                </p:cNvPr>
                <p:cNvSpPr/>
                <p:nvPr/>
              </p:nvSpPr>
              <p:spPr>
                <a:xfrm>
                  <a:off x="7083659" y="2617033"/>
                  <a:ext cx="329266" cy="181728"/>
                </a:xfrm>
                <a:custGeom>
                  <a:avLst/>
                  <a:gdLst>
                    <a:gd name="connsiteX0" fmla="*/ 145815 w 329266"/>
                    <a:gd name="connsiteY0" fmla="*/ 95535 h 181728"/>
                    <a:gd name="connsiteX1" fmla="*/ 235255 w 329266"/>
                    <a:gd name="connsiteY1" fmla="*/ 181260 h 181728"/>
                    <a:gd name="connsiteX2" fmla="*/ 329267 w 329266"/>
                    <a:gd name="connsiteY2" fmla="*/ 138493 h 181728"/>
                    <a:gd name="connsiteX3" fmla="*/ 310217 w 329266"/>
                    <a:gd name="connsiteY3" fmla="*/ 140017 h 181728"/>
                    <a:gd name="connsiteX4" fmla="*/ 310217 w 329266"/>
                    <a:gd name="connsiteY4" fmla="*/ 63817 h 181728"/>
                    <a:gd name="connsiteX5" fmla="*/ 153150 w 329266"/>
                    <a:gd name="connsiteY5" fmla="*/ 6667 h 181728"/>
                    <a:gd name="connsiteX6" fmla="*/ 44755 w 329266"/>
                    <a:gd name="connsiteY6" fmla="*/ 17145 h 181728"/>
                    <a:gd name="connsiteX7" fmla="*/ 654 w 329266"/>
                    <a:gd name="connsiteY7" fmla="*/ 116205 h 181728"/>
                    <a:gd name="connsiteX8" fmla="*/ 23229 w 329266"/>
                    <a:gd name="connsiteY8" fmla="*/ 63436 h 181728"/>
                    <a:gd name="connsiteX9" fmla="*/ 38754 w 329266"/>
                    <a:gd name="connsiteY9" fmla="*/ 170878 h 181728"/>
                    <a:gd name="connsiteX10" fmla="*/ 145815 w 329266"/>
                    <a:gd name="connsiteY10" fmla="*/ 95535 h 1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9266" h="181728">
                      <a:moveTo>
                        <a:pt x="145815" y="95535"/>
                      </a:moveTo>
                      <a:cubicBezTo>
                        <a:pt x="145815" y="95535"/>
                        <a:pt x="157817" y="175926"/>
                        <a:pt x="235255" y="181260"/>
                      </a:cubicBezTo>
                      <a:cubicBezTo>
                        <a:pt x="312693" y="186594"/>
                        <a:pt x="329267" y="138493"/>
                        <a:pt x="329267" y="138493"/>
                      </a:cubicBezTo>
                      <a:cubicBezTo>
                        <a:pt x="322956" y="139411"/>
                        <a:pt x="316593" y="139920"/>
                        <a:pt x="310217" y="140017"/>
                      </a:cubicBezTo>
                      <a:cubicBezTo>
                        <a:pt x="310217" y="140017"/>
                        <a:pt x="332791" y="101060"/>
                        <a:pt x="310217" y="63817"/>
                      </a:cubicBezTo>
                      <a:cubicBezTo>
                        <a:pt x="287643" y="26574"/>
                        <a:pt x="210395" y="-13240"/>
                        <a:pt x="153150" y="6667"/>
                      </a:cubicBezTo>
                      <a:cubicBezTo>
                        <a:pt x="117137" y="-5100"/>
                        <a:pt x="77847" y="-1302"/>
                        <a:pt x="44755" y="17145"/>
                      </a:cubicBezTo>
                      <a:cubicBezTo>
                        <a:pt x="-8871" y="48291"/>
                        <a:pt x="654" y="116205"/>
                        <a:pt x="654" y="116205"/>
                      </a:cubicBezTo>
                      <a:cubicBezTo>
                        <a:pt x="654" y="116205"/>
                        <a:pt x="-1727" y="74961"/>
                        <a:pt x="23229" y="63436"/>
                      </a:cubicBezTo>
                      <a:cubicBezTo>
                        <a:pt x="23229" y="63436"/>
                        <a:pt x="-7632" y="148304"/>
                        <a:pt x="38754" y="170878"/>
                      </a:cubicBezTo>
                      <a:cubicBezTo>
                        <a:pt x="38659" y="170592"/>
                        <a:pt x="43231" y="87153"/>
                        <a:pt x="145815" y="9553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FFA481A-6E75-41C7-B882-6250035B6C9E}"/>
                    </a:ext>
                  </a:extLst>
                </p:cNvPr>
                <p:cNvSpPr/>
                <p:nvPr/>
              </p:nvSpPr>
              <p:spPr>
                <a:xfrm>
                  <a:off x="6654591" y="3424377"/>
                  <a:ext cx="443152" cy="143210"/>
                </a:xfrm>
                <a:custGeom>
                  <a:avLst/>
                  <a:gdLst>
                    <a:gd name="connsiteX0" fmla="*/ 443153 w 443152"/>
                    <a:gd name="connsiteY0" fmla="*/ 47905 h 143210"/>
                    <a:gd name="connsiteX1" fmla="*/ 151307 w 443152"/>
                    <a:gd name="connsiteY1" fmla="*/ 40095 h 143210"/>
                    <a:gd name="connsiteX2" fmla="*/ 56057 w 443152"/>
                    <a:gd name="connsiteY2" fmla="*/ -5 h 143210"/>
                    <a:gd name="connsiteX3" fmla="*/ 145 w 443152"/>
                    <a:gd name="connsiteY3" fmla="*/ 70861 h 143210"/>
                    <a:gd name="connsiteX4" fmla="*/ 115493 w 443152"/>
                    <a:gd name="connsiteY4" fmla="*/ 120105 h 143210"/>
                    <a:gd name="connsiteX5" fmla="*/ 151021 w 443152"/>
                    <a:gd name="connsiteY5" fmla="*/ 106865 h 143210"/>
                    <a:gd name="connsiteX6" fmla="*/ 432961 w 443152"/>
                    <a:gd name="connsiteY6" fmla="*/ 143155 h 143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3152" h="143210">
                      <a:moveTo>
                        <a:pt x="443153" y="47905"/>
                      </a:moveTo>
                      <a:cubicBezTo>
                        <a:pt x="443153" y="47905"/>
                        <a:pt x="166928" y="41619"/>
                        <a:pt x="151307" y="40095"/>
                      </a:cubicBezTo>
                      <a:cubicBezTo>
                        <a:pt x="135686" y="38571"/>
                        <a:pt x="70249" y="1995"/>
                        <a:pt x="56057" y="-5"/>
                      </a:cubicBezTo>
                      <a:cubicBezTo>
                        <a:pt x="41865" y="-2006"/>
                        <a:pt x="4812" y="57145"/>
                        <a:pt x="145" y="70861"/>
                      </a:cubicBezTo>
                      <a:cubicBezTo>
                        <a:pt x="-4522" y="84577"/>
                        <a:pt x="104920" y="121724"/>
                        <a:pt x="115493" y="120105"/>
                      </a:cubicBezTo>
                      <a:cubicBezTo>
                        <a:pt x="127733" y="116844"/>
                        <a:pt x="139631" y="112410"/>
                        <a:pt x="151021" y="106865"/>
                      </a:cubicBezTo>
                      <a:lnTo>
                        <a:pt x="432961" y="143155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C8118CBF-A2BD-4866-AEF3-70474D0B6230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CDE8920-49FD-4EE5-AA32-7F3314364D9C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628650" cy="38100"/>
                </a:xfrm>
                <a:custGeom>
                  <a:avLst/>
                  <a:gdLst>
                    <a:gd name="connsiteX0" fmla="*/ 0 w 628650"/>
                    <a:gd name="connsiteY0" fmla="*/ -55 h 38100"/>
                    <a:gd name="connsiteX1" fmla="*/ 0 w 628650"/>
                    <a:gd name="connsiteY1" fmla="*/ 25186 h 38100"/>
                    <a:gd name="connsiteX2" fmla="*/ 20479 w 628650"/>
                    <a:gd name="connsiteY2" fmla="*/ 38045 h 38100"/>
                    <a:gd name="connsiteX3" fmla="*/ 609029 w 628650"/>
                    <a:gd name="connsiteY3" fmla="*/ 38045 h 38100"/>
                    <a:gd name="connsiteX4" fmla="*/ 628650 w 628650"/>
                    <a:gd name="connsiteY4" fmla="*/ 25186 h 38100"/>
                    <a:gd name="connsiteX5" fmla="*/ 628650 w 628650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8650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609029" y="38045"/>
                      </a:lnTo>
                      <a:cubicBezTo>
                        <a:pt x="616648" y="38045"/>
                        <a:pt x="628650" y="32711"/>
                        <a:pt x="628650" y="25186"/>
                      </a:cubicBezTo>
                      <a:lnTo>
                        <a:pt x="628650" y="-55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C0EC373D-D4D8-4943-B182-B10F4E9A51F6}"/>
                    </a:ext>
                  </a:extLst>
                </p:cNvPr>
                <p:cNvSpPr/>
                <p:nvPr/>
              </p:nvSpPr>
              <p:spPr>
                <a:xfrm>
                  <a:off x="6296025" y="3529488"/>
                  <a:ext cx="428625" cy="38100"/>
                </a:xfrm>
                <a:custGeom>
                  <a:avLst/>
                  <a:gdLst>
                    <a:gd name="connsiteX0" fmla="*/ 0 w 428625"/>
                    <a:gd name="connsiteY0" fmla="*/ -55 h 38100"/>
                    <a:gd name="connsiteX1" fmla="*/ 0 w 428625"/>
                    <a:gd name="connsiteY1" fmla="*/ 25186 h 38100"/>
                    <a:gd name="connsiteX2" fmla="*/ 20479 w 428625"/>
                    <a:gd name="connsiteY2" fmla="*/ 38045 h 38100"/>
                    <a:gd name="connsiteX3" fmla="*/ 408622 w 428625"/>
                    <a:gd name="connsiteY3" fmla="*/ 38045 h 38100"/>
                    <a:gd name="connsiteX4" fmla="*/ 428625 w 428625"/>
                    <a:gd name="connsiteY4" fmla="*/ 25186 h 38100"/>
                    <a:gd name="connsiteX5" fmla="*/ 428625 w 428625"/>
                    <a:gd name="connsiteY5" fmla="*/ -5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8625" h="38100">
                      <a:moveTo>
                        <a:pt x="0" y="-55"/>
                      </a:moveTo>
                      <a:lnTo>
                        <a:pt x="0" y="25186"/>
                      </a:lnTo>
                      <a:cubicBezTo>
                        <a:pt x="0" y="32711"/>
                        <a:pt x="12954" y="38045"/>
                        <a:pt x="20479" y="38045"/>
                      </a:cubicBezTo>
                      <a:lnTo>
                        <a:pt x="408622" y="38045"/>
                      </a:lnTo>
                      <a:cubicBezTo>
                        <a:pt x="416243" y="38045"/>
                        <a:pt x="428625" y="32711"/>
                        <a:pt x="428625" y="25186"/>
                      </a:cubicBezTo>
                      <a:lnTo>
                        <a:pt x="428625" y="-5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D5996A2-6B62-4577-91DB-3B8F1371385F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0BF85D53-A641-4D7E-9F56-5BF8E34B3989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90954" cy="352496"/>
                </a:xfrm>
                <a:custGeom>
                  <a:avLst/>
                  <a:gdLst>
                    <a:gd name="connsiteX0" fmla="*/ 459 w 490954"/>
                    <a:gd name="connsiteY0" fmla="*/ 14399 h 352496"/>
                    <a:gd name="connsiteX1" fmla="*/ 70563 w 490954"/>
                    <a:gd name="connsiteY1" fmla="*/ 333391 h 352496"/>
                    <a:gd name="connsiteX2" fmla="*/ 93328 w 490954"/>
                    <a:gd name="connsiteY2" fmla="*/ 352441 h 352496"/>
                    <a:gd name="connsiteX3" fmla="*/ 475852 w 490954"/>
                    <a:gd name="connsiteY3" fmla="*/ 352441 h 352496"/>
                    <a:gd name="connsiteX4" fmla="*/ 490888 w 490954"/>
                    <a:gd name="connsiteY4" fmla="*/ 334461 h 352496"/>
                    <a:gd name="connsiteX5" fmla="*/ 490234 w 490954"/>
                    <a:gd name="connsiteY5" fmla="*/ 331105 h 352496"/>
                    <a:gd name="connsiteX6" fmla="*/ 420226 w 490954"/>
                    <a:gd name="connsiteY6" fmla="*/ 15637 h 352496"/>
                    <a:gd name="connsiteX7" fmla="*/ 397461 w 490954"/>
                    <a:gd name="connsiteY7" fmla="*/ 16 h 352496"/>
                    <a:gd name="connsiteX8" fmla="*/ 14937 w 490954"/>
                    <a:gd name="connsiteY8" fmla="*/ 16 h 352496"/>
                    <a:gd name="connsiteX9" fmla="*/ 459 w 490954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0954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75852" y="352441"/>
                      </a:lnTo>
                      <a:cubicBezTo>
                        <a:pt x="484969" y="351628"/>
                        <a:pt x="491701" y="343578"/>
                        <a:pt x="490888" y="334461"/>
                      </a:cubicBezTo>
                      <a:cubicBezTo>
                        <a:pt x="490786" y="333323"/>
                        <a:pt x="490567" y="332198"/>
                        <a:pt x="490234" y="331105"/>
                      </a:cubicBezTo>
                      <a:lnTo>
                        <a:pt x="420226" y="15637"/>
                      </a:lnTo>
                      <a:cubicBezTo>
                        <a:pt x="417286" y="5702"/>
                        <a:pt x="407788" y="-815"/>
                        <a:pt x="397461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195FF037-7329-489B-83C6-16FB639340F5}"/>
                    </a:ext>
                  </a:extLst>
                </p:cNvPr>
                <p:cNvSpPr/>
                <p:nvPr/>
              </p:nvSpPr>
              <p:spPr>
                <a:xfrm>
                  <a:off x="6201173" y="3205567"/>
                  <a:ext cx="478158" cy="352496"/>
                </a:xfrm>
                <a:custGeom>
                  <a:avLst/>
                  <a:gdLst>
                    <a:gd name="connsiteX0" fmla="*/ 459 w 478158"/>
                    <a:gd name="connsiteY0" fmla="*/ 14399 h 352496"/>
                    <a:gd name="connsiteX1" fmla="*/ 70563 w 478158"/>
                    <a:gd name="connsiteY1" fmla="*/ 333391 h 352496"/>
                    <a:gd name="connsiteX2" fmla="*/ 93328 w 478158"/>
                    <a:gd name="connsiteY2" fmla="*/ 352441 h 352496"/>
                    <a:gd name="connsiteX3" fmla="*/ 462993 w 478158"/>
                    <a:gd name="connsiteY3" fmla="*/ 352441 h 352496"/>
                    <a:gd name="connsiteX4" fmla="*/ 478090 w 478158"/>
                    <a:gd name="connsiteY4" fmla="*/ 334337 h 352496"/>
                    <a:gd name="connsiteX5" fmla="*/ 477471 w 478158"/>
                    <a:gd name="connsiteY5" fmla="*/ 331105 h 352496"/>
                    <a:gd name="connsiteX6" fmla="*/ 407462 w 478158"/>
                    <a:gd name="connsiteY6" fmla="*/ 15637 h 352496"/>
                    <a:gd name="connsiteX7" fmla="*/ 384697 w 478158"/>
                    <a:gd name="connsiteY7" fmla="*/ 16 h 352496"/>
                    <a:gd name="connsiteX8" fmla="*/ 14937 w 478158"/>
                    <a:gd name="connsiteY8" fmla="*/ 16 h 352496"/>
                    <a:gd name="connsiteX9" fmla="*/ 459 w 478158"/>
                    <a:gd name="connsiteY9" fmla="*/ 14399 h 3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8158" h="352496">
                      <a:moveTo>
                        <a:pt x="459" y="14399"/>
                      </a:moveTo>
                      <a:lnTo>
                        <a:pt x="70563" y="333391"/>
                      </a:lnTo>
                      <a:cubicBezTo>
                        <a:pt x="73111" y="344072"/>
                        <a:pt x="82365" y="351816"/>
                        <a:pt x="93328" y="352441"/>
                      </a:cubicBezTo>
                      <a:lnTo>
                        <a:pt x="462993" y="352441"/>
                      </a:lnTo>
                      <a:cubicBezTo>
                        <a:pt x="472161" y="351611"/>
                        <a:pt x="478920" y="343505"/>
                        <a:pt x="478090" y="334337"/>
                      </a:cubicBezTo>
                      <a:cubicBezTo>
                        <a:pt x="477991" y="333242"/>
                        <a:pt x="477783" y="332159"/>
                        <a:pt x="477471" y="331105"/>
                      </a:cubicBezTo>
                      <a:lnTo>
                        <a:pt x="407462" y="15637"/>
                      </a:lnTo>
                      <a:cubicBezTo>
                        <a:pt x="404523" y="5702"/>
                        <a:pt x="395025" y="-815"/>
                        <a:pt x="384697" y="16"/>
                      </a:cubicBezTo>
                      <a:lnTo>
                        <a:pt x="14937" y="16"/>
                      </a:lnTo>
                      <a:cubicBezTo>
                        <a:pt x="4650" y="16"/>
                        <a:pt x="-1827" y="4017"/>
                        <a:pt x="459" y="1439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4209057-0B78-4C9B-BC73-78E10AAD41DF}"/>
                    </a:ext>
                  </a:extLst>
                </p:cNvPr>
                <p:cNvSpPr/>
                <p:nvPr/>
              </p:nvSpPr>
              <p:spPr>
                <a:xfrm>
                  <a:off x="6384948" y="3338988"/>
                  <a:ext cx="66890" cy="85725"/>
                </a:xfrm>
                <a:custGeom>
                  <a:avLst/>
                  <a:gdLst>
                    <a:gd name="connsiteX0" fmla="*/ 41855 w 66890"/>
                    <a:gd name="connsiteY0" fmla="*/ 85670 h 85725"/>
                    <a:gd name="connsiteX1" fmla="*/ 1088 w 66890"/>
                    <a:gd name="connsiteY1" fmla="*/ 42998 h 85725"/>
                    <a:gd name="connsiteX2" fmla="*/ 25377 w 66890"/>
                    <a:gd name="connsiteY2" fmla="*/ -55 h 85725"/>
                    <a:gd name="connsiteX3" fmla="*/ 34902 w 66890"/>
                    <a:gd name="connsiteY3" fmla="*/ 1850 h 85725"/>
                    <a:gd name="connsiteX4" fmla="*/ 65287 w 66890"/>
                    <a:gd name="connsiteY4" fmla="*/ 40807 h 85725"/>
                    <a:gd name="connsiteX5" fmla="*/ 65763 w 66890"/>
                    <a:gd name="connsiteY5" fmla="*/ 42712 h 85725"/>
                    <a:gd name="connsiteX6" fmla="*/ 41855 w 66890"/>
                    <a:gd name="connsiteY6" fmla="*/ 85670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890" h="85725">
                      <a:moveTo>
                        <a:pt x="41855" y="85670"/>
                      </a:moveTo>
                      <a:cubicBezTo>
                        <a:pt x="24043" y="85670"/>
                        <a:pt x="5755" y="66620"/>
                        <a:pt x="1088" y="42998"/>
                      </a:cubicBezTo>
                      <a:cubicBezTo>
                        <a:pt x="-3579" y="19376"/>
                        <a:pt x="7184" y="-55"/>
                        <a:pt x="25377" y="-55"/>
                      </a:cubicBezTo>
                      <a:cubicBezTo>
                        <a:pt x="28639" y="14"/>
                        <a:pt x="31864" y="659"/>
                        <a:pt x="34902" y="1850"/>
                      </a:cubicBezTo>
                      <a:cubicBezTo>
                        <a:pt x="38251" y="18932"/>
                        <a:pt x="49534" y="33399"/>
                        <a:pt x="65287" y="40807"/>
                      </a:cubicBezTo>
                      <a:cubicBezTo>
                        <a:pt x="65490" y="41430"/>
                        <a:pt x="65649" y="42067"/>
                        <a:pt x="65763" y="42712"/>
                      </a:cubicBezTo>
                      <a:cubicBezTo>
                        <a:pt x="70525" y="66620"/>
                        <a:pt x="59762" y="85670"/>
                        <a:pt x="41855" y="856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549A655C-5D1F-4B41-99D3-2136DD403625}"/>
                    </a:ext>
                  </a:extLst>
                </p:cNvPr>
                <p:cNvSpPr/>
                <p:nvPr/>
              </p:nvSpPr>
              <p:spPr>
                <a:xfrm>
                  <a:off x="7344407" y="3203542"/>
                  <a:ext cx="181381" cy="292530"/>
                </a:xfrm>
                <a:custGeom>
                  <a:avLst/>
                  <a:gdLst>
                    <a:gd name="connsiteX0" fmla="*/ 180342 w 181381"/>
                    <a:gd name="connsiteY0" fmla="*/ 158060 h 292530"/>
                    <a:gd name="connsiteX1" fmla="*/ 180342 w 181381"/>
                    <a:gd name="connsiteY1" fmla="*/ 158060 h 292530"/>
                    <a:gd name="connsiteX2" fmla="*/ 24608 w 181381"/>
                    <a:gd name="connsiteY2" fmla="*/ 292363 h 292530"/>
                    <a:gd name="connsiteX3" fmla="*/ 89474 w 181381"/>
                    <a:gd name="connsiteY3" fmla="*/ 60048 h 292530"/>
                    <a:gd name="connsiteX4" fmla="*/ 95855 w 181381"/>
                    <a:gd name="connsiteY4" fmla="*/ 75002 h 292530"/>
                    <a:gd name="connsiteX5" fmla="*/ 177580 w 181381"/>
                    <a:gd name="connsiteY5" fmla="*/ -55 h 292530"/>
                    <a:gd name="connsiteX6" fmla="*/ 180342 w 181381"/>
                    <a:gd name="connsiteY6" fmla="*/ 158060 h 2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1381" h="292530">
                      <a:moveTo>
                        <a:pt x="180342" y="158060"/>
                      </a:moveTo>
                      <a:cubicBezTo>
                        <a:pt x="180342" y="158060"/>
                        <a:pt x="180342" y="158060"/>
                        <a:pt x="180342" y="158060"/>
                      </a:cubicBezTo>
                      <a:cubicBezTo>
                        <a:pt x="139289" y="224735"/>
                        <a:pt x="81854" y="295696"/>
                        <a:pt x="24608" y="292363"/>
                      </a:cubicBezTo>
                      <a:cubicBezTo>
                        <a:pt x="-35304" y="288838"/>
                        <a:pt x="25085" y="166537"/>
                        <a:pt x="89474" y="60048"/>
                      </a:cubicBezTo>
                      <a:cubicBezTo>
                        <a:pt x="91870" y="64913"/>
                        <a:pt x="94001" y="69905"/>
                        <a:pt x="95855" y="75002"/>
                      </a:cubicBezTo>
                      <a:cubicBezTo>
                        <a:pt x="110429" y="115769"/>
                        <a:pt x="154910" y="65477"/>
                        <a:pt x="177580" y="-55"/>
                      </a:cubicBezTo>
                      <a:cubicBezTo>
                        <a:pt x="181439" y="52558"/>
                        <a:pt x="182361" y="105345"/>
                        <a:pt x="180342" y="15806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6AA5C28E-D73A-4B9F-8AB4-B453C18BCBA7}"/>
                    </a:ext>
                  </a:extLst>
                </p:cNvPr>
                <p:cNvSpPr/>
                <p:nvPr/>
              </p:nvSpPr>
              <p:spPr>
                <a:xfrm>
                  <a:off x="7031164" y="3107149"/>
                  <a:ext cx="506001" cy="488915"/>
                </a:xfrm>
                <a:custGeom>
                  <a:avLst/>
                  <a:gdLst>
                    <a:gd name="connsiteX0" fmla="*/ 463296 w 506001"/>
                    <a:gd name="connsiteY0" fmla="*/ -55 h 488915"/>
                    <a:gd name="connsiteX1" fmla="*/ 279559 w 506001"/>
                    <a:gd name="connsiteY1" fmla="*/ 472766 h 488915"/>
                    <a:gd name="connsiteX2" fmla="*/ 0 w 506001"/>
                    <a:gd name="connsiteY2" fmla="*/ 466765 h 488915"/>
                    <a:gd name="connsiteX3" fmla="*/ 12573 w 506001"/>
                    <a:gd name="connsiteY3" fmla="*/ 348560 h 488915"/>
                    <a:gd name="connsiteX4" fmla="*/ 204788 w 506001"/>
                    <a:gd name="connsiteY4" fmla="*/ 351322 h 488915"/>
                    <a:gd name="connsiteX5" fmla="*/ 356140 w 506001"/>
                    <a:gd name="connsiteY5" fmla="*/ 103196 h 488915"/>
                    <a:gd name="connsiteX6" fmla="*/ 463296 w 506001"/>
                    <a:gd name="connsiteY6" fmla="*/ -55 h 488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6001" h="488915">
                      <a:moveTo>
                        <a:pt x="463296" y="-55"/>
                      </a:moveTo>
                      <a:cubicBezTo>
                        <a:pt x="604552" y="50809"/>
                        <a:pt x="356616" y="433333"/>
                        <a:pt x="279559" y="472766"/>
                      </a:cubicBezTo>
                      <a:cubicBezTo>
                        <a:pt x="202502" y="512200"/>
                        <a:pt x="0" y="466765"/>
                        <a:pt x="0" y="466765"/>
                      </a:cubicBezTo>
                      <a:lnTo>
                        <a:pt x="12573" y="348560"/>
                      </a:lnTo>
                      <a:cubicBezTo>
                        <a:pt x="12573" y="348560"/>
                        <a:pt x="172879" y="359418"/>
                        <a:pt x="204788" y="351322"/>
                      </a:cubicBezTo>
                      <a:cubicBezTo>
                        <a:pt x="236696" y="343226"/>
                        <a:pt x="312515" y="179872"/>
                        <a:pt x="356140" y="103196"/>
                      </a:cubicBezTo>
                      <a:cubicBezTo>
                        <a:pt x="380350" y="58547"/>
                        <a:pt x="417780" y="22481"/>
                        <a:pt x="463296" y="-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821EB856-AB21-43D1-BA06-9EBD05766EEE}"/>
                    </a:ext>
                  </a:extLst>
                </p:cNvPr>
                <p:cNvSpPr/>
                <p:nvPr/>
              </p:nvSpPr>
              <p:spPr>
                <a:xfrm>
                  <a:off x="6880574" y="4838509"/>
                  <a:ext cx="184499" cy="80486"/>
                </a:xfrm>
                <a:custGeom>
                  <a:avLst/>
                  <a:gdLst>
                    <a:gd name="connsiteX0" fmla="*/ 182309 w 184499"/>
                    <a:gd name="connsiteY0" fmla="*/ 69437 h 80486"/>
                    <a:gd name="connsiteX1" fmla="*/ 14383 w 184499"/>
                    <a:gd name="connsiteY1" fmla="*/ 80486 h 80486"/>
                    <a:gd name="connsiteX2" fmla="*/ 0 w 184499"/>
                    <a:gd name="connsiteY2" fmla="*/ 8572 h 80486"/>
                    <a:gd name="connsiteX3" fmla="*/ 184499 w 184499"/>
                    <a:gd name="connsiteY3" fmla="*/ 0 h 80486"/>
                    <a:gd name="connsiteX4" fmla="*/ 182309 w 184499"/>
                    <a:gd name="connsiteY4" fmla="*/ 69437 h 8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499" h="80486">
                      <a:moveTo>
                        <a:pt x="182309" y="69437"/>
                      </a:moveTo>
                      <a:lnTo>
                        <a:pt x="14383" y="80486"/>
                      </a:lnTo>
                      <a:lnTo>
                        <a:pt x="0" y="8572"/>
                      </a:lnTo>
                      <a:lnTo>
                        <a:pt x="184499" y="0"/>
                      </a:lnTo>
                      <a:lnTo>
                        <a:pt x="182309" y="69437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B423F2C-F67F-433D-8483-7AC20AF7BC17}"/>
                    </a:ext>
                  </a:extLst>
                </p:cNvPr>
                <p:cNvSpPr/>
                <p:nvPr/>
              </p:nvSpPr>
              <p:spPr>
                <a:xfrm>
                  <a:off x="6672357" y="4769262"/>
                  <a:ext cx="190976" cy="114204"/>
                </a:xfrm>
                <a:custGeom>
                  <a:avLst/>
                  <a:gdLst>
                    <a:gd name="connsiteX0" fmla="*/ 190976 w 190976"/>
                    <a:gd name="connsiteY0" fmla="*/ 68390 h 114204"/>
                    <a:gd name="connsiteX1" fmla="*/ 29051 w 190976"/>
                    <a:gd name="connsiteY1" fmla="*/ 114205 h 114204"/>
                    <a:gd name="connsiteX2" fmla="*/ 0 w 190976"/>
                    <a:gd name="connsiteY2" fmla="*/ 46863 h 114204"/>
                    <a:gd name="connsiteX3" fmla="*/ 178689 w 190976"/>
                    <a:gd name="connsiteY3" fmla="*/ 0 h 114204"/>
                    <a:gd name="connsiteX4" fmla="*/ 190976 w 190976"/>
                    <a:gd name="connsiteY4" fmla="*/ 68390 h 114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76" h="114204">
                      <a:moveTo>
                        <a:pt x="190976" y="68390"/>
                      </a:moveTo>
                      <a:lnTo>
                        <a:pt x="29051" y="114205"/>
                      </a:lnTo>
                      <a:lnTo>
                        <a:pt x="0" y="46863"/>
                      </a:lnTo>
                      <a:lnTo>
                        <a:pt x="178689" y="0"/>
                      </a:lnTo>
                      <a:lnTo>
                        <a:pt x="190976" y="6839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52596A5E-2468-4E42-8836-0E3C915AE067}"/>
                    </a:ext>
                  </a:extLst>
                </p:cNvPr>
                <p:cNvSpPr/>
                <p:nvPr/>
              </p:nvSpPr>
              <p:spPr>
                <a:xfrm>
                  <a:off x="6673698" y="4929981"/>
                  <a:ext cx="216490" cy="128747"/>
                </a:xfrm>
                <a:custGeom>
                  <a:avLst/>
                  <a:gdLst>
                    <a:gd name="connsiteX0" fmla="*/ 104101 w 216490"/>
                    <a:gd name="connsiteY0" fmla="*/ 23249 h 128747"/>
                    <a:gd name="connsiteX1" fmla="*/ 186778 w 216490"/>
                    <a:gd name="connsiteY1" fmla="*/ 199 h 128747"/>
                    <a:gd name="connsiteX2" fmla="*/ 193636 w 216490"/>
                    <a:gd name="connsiteY2" fmla="*/ 3627 h 128747"/>
                    <a:gd name="connsiteX3" fmla="*/ 193636 w 216490"/>
                    <a:gd name="connsiteY3" fmla="*/ 3628 h 128747"/>
                    <a:gd name="connsiteX4" fmla="*/ 216019 w 216490"/>
                    <a:gd name="connsiteY4" fmla="*/ 68017 h 128747"/>
                    <a:gd name="connsiteX5" fmla="*/ 206494 w 216490"/>
                    <a:gd name="connsiteY5" fmla="*/ 84685 h 128747"/>
                    <a:gd name="connsiteX6" fmla="*/ 126770 w 216490"/>
                    <a:gd name="connsiteY6" fmla="*/ 104307 h 128747"/>
                    <a:gd name="connsiteX7" fmla="*/ 28853 w 216490"/>
                    <a:gd name="connsiteY7" fmla="*/ 128405 h 128747"/>
                    <a:gd name="connsiteX8" fmla="*/ 7422 w 216490"/>
                    <a:gd name="connsiteY8" fmla="*/ 96115 h 128747"/>
                    <a:gd name="connsiteX9" fmla="*/ 92290 w 216490"/>
                    <a:gd name="connsiteY9" fmla="*/ 30964 h 128747"/>
                    <a:gd name="connsiteX10" fmla="*/ 104101 w 216490"/>
                    <a:gd name="connsiteY10" fmla="*/ 23249 h 12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490" h="128747">
                      <a:moveTo>
                        <a:pt x="104101" y="23249"/>
                      </a:moveTo>
                      <a:lnTo>
                        <a:pt x="186778" y="199"/>
                      </a:lnTo>
                      <a:cubicBezTo>
                        <a:pt x="189614" y="-689"/>
                        <a:pt x="192644" y="826"/>
                        <a:pt x="193636" y="3627"/>
                      </a:cubicBezTo>
                      <a:lnTo>
                        <a:pt x="193636" y="3628"/>
                      </a:lnTo>
                      <a:lnTo>
                        <a:pt x="216019" y="68017"/>
                      </a:lnTo>
                      <a:cubicBezTo>
                        <a:pt x="217965" y="75246"/>
                        <a:pt x="213711" y="82691"/>
                        <a:pt x="206494" y="84685"/>
                      </a:cubicBezTo>
                      <a:cubicBezTo>
                        <a:pt x="177443" y="92210"/>
                        <a:pt x="163251" y="94210"/>
                        <a:pt x="126770" y="104307"/>
                      </a:cubicBezTo>
                      <a:cubicBezTo>
                        <a:pt x="104386" y="110498"/>
                        <a:pt x="60762" y="124786"/>
                        <a:pt x="28853" y="128405"/>
                      </a:cubicBezTo>
                      <a:cubicBezTo>
                        <a:pt x="-3056" y="132025"/>
                        <a:pt x="-5723" y="100401"/>
                        <a:pt x="7422" y="96115"/>
                      </a:cubicBezTo>
                      <a:cubicBezTo>
                        <a:pt x="38664" y="85638"/>
                        <a:pt x="76097" y="53062"/>
                        <a:pt x="92290" y="30964"/>
                      </a:cubicBezTo>
                      <a:cubicBezTo>
                        <a:pt x="95254" y="27145"/>
                        <a:pt x="99412" y="24428"/>
                        <a:pt x="104101" y="232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CF9BBA2-A6D9-4C96-921B-06CA3ACB3F97}"/>
                    </a:ext>
                  </a:extLst>
                </p:cNvPr>
                <p:cNvSpPr/>
                <p:nvPr/>
              </p:nvSpPr>
              <p:spPr>
                <a:xfrm>
                  <a:off x="6910834" y="4980537"/>
                  <a:ext cx="42415" cy="37550"/>
                </a:xfrm>
                <a:custGeom>
                  <a:avLst/>
                  <a:gdLst>
                    <a:gd name="connsiteX0" fmla="*/ 42415 w 42415"/>
                    <a:gd name="connsiteY0" fmla="*/ 31938 h 37550"/>
                    <a:gd name="connsiteX1" fmla="*/ 42415 w 42415"/>
                    <a:gd name="connsiteY1" fmla="*/ 31938 h 37550"/>
                    <a:gd name="connsiteX2" fmla="*/ 32890 w 42415"/>
                    <a:gd name="connsiteY2" fmla="*/ 2125 h 37550"/>
                    <a:gd name="connsiteX3" fmla="*/ 24318 w 42415"/>
                    <a:gd name="connsiteY3" fmla="*/ 125 h 37550"/>
                    <a:gd name="connsiteX4" fmla="*/ 17841 w 42415"/>
                    <a:gd name="connsiteY4" fmla="*/ 5840 h 37550"/>
                    <a:gd name="connsiteX5" fmla="*/ 25366 w 42415"/>
                    <a:gd name="connsiteY5" fmla="*/ 23366 h 37550"/>
                    <a:gd name="connsiteX6" fmla="*/ 4220 w 42415"/>
                    <a:gd name="connsiteY6" fmla="*/ 19460 h 37550"/>
                    <a:gd name="connsiteX7" fmla="*/ 315 w 42415"/>
                    <a:gd name="connsiteY7" fmla="*/ 24794 h 37550"/>
                    <a:gd name="connsiteX8" fmla="*/ 3172 w 42415"/>
                    <a:gd name="connsiteY8" fmla="*/ 34319 h 37550"/>
                    <a:gd name="connsiteX9" fmla="*/ 17650 w 42415"/>
                    <a:gd name="connsiteY9" fmla="*/ 37177 h 37550"/>
                    <a:gd name="connsiteX10" fmla="*/ 37653 w 42415"/>
                    <a:gd name="connsiteY10" fmla="*/ 33176 h 37550"/>
                    <a:gd name="connsiteX11" fmla="*/ 38320 w 42415"/>
                    <a:gd name="connsiteY11" fmla="*/ 33176 h 37550"/>
                    <a:gd name="connsiteX12" fmla="*/ 38320 w 42415"/>
                    <a:gd name="connsiteY12" fmla="*/ 32605 h 37550"/>
                    <a:gd name="connsiteX13" fmla="*/ 40225 w 42415"/>
                    <a:gd name="connsiteY13" fmla="*/ 31938 h 37550"/>
                    <a:gd name="connsiteX14" fmla="*/ 41844 w 42415"/>
                    <a:gd name="connsiteY14" fmla="*/ 31938 h 37550"/>
                    <a:gd name="connsiteX15" fmla="*/ 21365 w 42415"/>
                    <a:gd name="connsiteY15" fmla="*/ 6221 h 37550"/>
                    <a:gd name="connsiteX16" fmla="*/ 24508 w 42415"/>
                    <a:gd name="connsiteY16" fmla="*/ 3363 h 37550"/>
                    <a:gd name="connsiteX17" fmla="*/ 25366 w 42415"/>
                    <a:gd name="connsiteY17" fmla="*/ 3363 h 37550"/>
                    <a:gd name="connsiteX18" fmla="*/ 29271 w 42415"/>
                    <a:gd name="connsiteY18" fmla="*/ 4792 h 37550"/>
                    <a:gd name="connsiteX19" fmla="*/ 35748 w 42415"/>
                    <a:gd name="connsiteY19" fmla="*/ 28128 h 37550"/>
                    <a:gd name="connsiteX20" fmla="*/ 34224 w 42415"/>
                    <a:gd name="connsiteY20" fmla="*/ 27271 h 37550"/>
                    <a:gd name="connsiteX21" fmla="*/ 21365 w 42415"/>
                    <a:gd name="connsiteY21" fmla="*/ 6221 h 37550"/>
                    <a:gd name="connsiteX22" fmla="*/ 5744 w 42415"/>
                    <a:gd name="connsiteY22" fmla="*/ 31462 h 37550"/>
                    <a:gd name="connsiteX23" fmla="*/ 4315 w 42415"/>
                    <a:gd name="connsiteY23" fmla="*/ 25271 h 37550"/>
                    <a:gd name="connsiteX24" fmla="*/ 6220 w 42415"/>
                    <a:gd name="connsiteY24" fmla="*/ 22699 h 37550"/>
                    <a:gd name="connsiteX25" fmla="*/ 33366 w 42415"/>
                    <a:gd name="connsiteY25" fmla="*/ 31081 h 37550"/>
                    <a:gd name="connsiteX26" fmla="*/ 5744 w 42415"/>
                    <a:gd name="connsiteY26" fmla="*/ 31843 h 37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415" h="37550">
                      <a:moveTo>
                        <a:pt x="42415" y="31938"/>
                      </a:moveTo>
                      <a:lnTo>
                        <a:pt x="42415" y="31938"/>
                      </a:lnTo>
                      <a:cubicBezTo>
                        <a:pt x="42415" y="30605"/>
                        <a:pt x="41082" y="8983"/>
                        <a:pt x="32890" y="2125"/>
                      </a:cubicBezTo>
                      <a:cubicBezTo>
                        <a:pt x="30433" y="299"/>
                        <a:pt x="27329" y="-425"/>
                        <a:pt x="24318" y="125"/>
                      </a:cubicBezTo>
                      <a:cubicBezTo>
                        <a:pt x="21147" y="421"/>
                        <a:pt x="18530" y="2731"/>
                        <a:pt x="17841" y="5840"/>
                      </a:cubicBezTo>
                      <a:cubicBezTo>
                        <a:pt x="18181" y="12392"/>
                        <a:pt x="20849" y="18607"/>
                        <a:pt x="25366" y="23366"/>
                      </a:cubicBezTo>
                      <a:cubicBezTo>
                        <a:pt x="18993" y="19626"/>
                        <a:pt x="11509" y="18244"/>
                        <a:pt x="4220" y="19460"/>
                      </a:cubicBezTo>
                      <a:cubicBezTo>
                        <a:pt x="2114" y="20480"/>
                        <a:pt x="650" y="22478"/>
                        <a:pt x="315" y="24794"/>
                      </a:cubicBezTo>
                      <a:cubicBezTo>
                        <a:pt x="-597" y="28254"/>
                        <a:pt x="507" y="31933"/>
                        <a:pt x="3172" y="34319"/>
                      </a:cubicBezTo>
                      <a:cubicBezTo>
                        <a:pt x="7469" y="37056"/>
                        <a:pt x="12637" y="38076"/>
                        <a:pt x="17650" y="37177"/>
                      </a:cubicBezTo>
                      <a:cubicBezTo>
                        <a:pt x="24450" y="36617"/>
                        <a:pt x="31161" y="35275"/>
                        <a:pt x="37653" y="33176"/>
                      </a:cubicBezTo>
                      <a:cubicBezTo>
                        <a:pt x="37863" y="33278"/>
                        <a:pt x="38109" y="33278"/>
                        <a:pt x="38320" y="33176"/>
                      </a:cubicBezTo>
                      <a:lnTo>
                        <a:pt x="38320" y="32605"/>
                      </a:lnTo>
                      <a:cubicBezTo>
                        <a:pt x="38320" y="32605"/>
                        <a:pt x="40129" y="32605"/>
                        <a:pt x="40225" y="31938"/>
                      </a:cubicBezTo>
                      <a:cubicBezTo>
                        <a:pt x="40320" y="31271"/>
                        <a:pt x="41844" y="31938"/>
                        <a:pt x="41844" y="31938"/>
                      </a:cubicBezTo>
                      <a:close/>
                      <a:moveTo>
                        <a:pt x="21365" y="6221"/>
                      </a:moveTo>
                      <a:cubicBezTo>
                        <a:pt x="21365" y="5173"/>
                        <a:pt x="22032" y="3839"/>
                        <a:pt x="24508" y="3363"/>
                      </a:cubicBezTo>
                      <a:lnTo>
                        <a:pt x="25366" y="3363"/>
                      </a:lnTo>
                      <a:cubicBezTo>
                        <a:pt x="26816" y="3230"/>
                        <a:pt x="28249" y="3754"/>
                        <a:pt x="29271" y="4792"/>
                      </a:cubicBezTo>
                      <a:cubicBezTo>
                        <a:pt x="34129" y="8792"/>
                        <a:pt x="35462" y="20889"/>
                        <a:pt x="35748" y="28128"/>
                      </a:cubicBezTo>
                      <a:lnTo>
                        <a:pt x="34224" y="27271"/>
                      </a:lnTo>
                      <a:cubicBezTo>
                        <a:pt x="27593" y="21987"/>
                        <a:pt x="23039" y="14533"/>
                        <a:pt x="21365" y="6221"/>
                      </a:cubicBezTo>
                      <a:close/>
                      <a:moveTo>
                        <a:pt x="5744" y="31462"/>
                      </a:moveTo>
                      <a:cubicBezTo>
                        <a:pt x="4252" y="29772"/>
                        <a:pt x="3714" y="27443"/>
                        <a:pt x="4315" y="25271"/>
                      </a:cubicBezTo>
                      <a:cubicBezTo>
                        <a:pt x="4434" y="24130"/>
                        <a:pt x="5164" y="23145"/>
                        <a:pt x="6220" y="22699"/>
                      </a:cubicBezTo>
                      <a:cubicBezTo>
                        <a:pt x="11078" y="20413"/>
                        <a:pt x="24127" y="26032"/>
                        <a:pt x="33366" y="31081"/>
                      </a:cubicBezTo>
                      <a:cubicBezTo>
                        <a:pt x="19650" y="34796"/>
                        <a:pt x="9554" y="34796"/>
                        <a:pt x="5744" y="3184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61B0D69-B6A8-4C65-B5BE-4EC4D7F88869}"/>
                    </a:ext>
                  </a:extLst>
                </p:cNvPr>
                <p:cNvSpPr/>
                <p:nvPr/>
              </p:nvSpPr>
              <p:spPr>
                <a:xfrm>
                  <a:off x="6835410" y="4997911"/>
                  <a:ext cx="219793" cy="93560"/>
                </a:xfrm>
                <a:custGeom>
                  <a:avLst/>
                  <a:gdLst>
                    <a:gd name="connsiteX0" fmla="*/ 119649 w 219793"/>
                    <a:gd name="connsiteY0" fmla="*/ 5325 h 93560"/>
                    <a:gd name="connsiteX1" fmla="*/ 205374 w 219793"/>
                    <a:gd name="connsiteY1" fmla="*/ -9 h 93560"/>
                    <a:gd name="connsiteX2" fmla="*/ 211355 w 219793"/>
                    <a:gd name="connsiteY2" fmla="*/ 4587 h 93560"/>
                    <a:gd name="connsiteX3" fmla="*/ 211375 w 219793"/>
                    <a:gd name="connsiteY3" fmla="*/ 4753 h 93560"/>
                    <a:gd name="connsiteX4" fmla="*/ 211375 w 219793"/>
                    <a:gd name="connsiteY4" fmla="*/ 4753 h 93560"/>
                    <a:gd name="connsiteX5" fmla="*/ 219757 w 219793"/>
                    <a:gd name="connsiteY5" fmla="*/ 72381 h 93560"/>
                    <a:gd name="connsiteX6" fmla="*/ 207435 w 219793"/>
                    <a:gd name="connsiteY6" fmla="*/ 86658 h 93560"/>
                    <a:gd name="connsiteX7" fmla="*/ 207279 w 219793"/>
                    <a:gd name="connsiteY7" fmla="*/ 86668 h 93560"/>
                    <a:gd name="connsiteX8" fmla="*/ 125269 w 219793"/>
                    <a:gd name="connsiteY8" fmla="*/ 89335 h 93560"/>
                    <a:gd name="connsiteX9" fmla="*/ 24494 w 219793"/>
                    <a:gd name="connsiteY9" fmla="*/ 92478 h 93560"/>
                    <a:gd name="connsiteX10" fmla="*/ 10302 w 219793"/>
                    <a:gd name="connsiteY10" fmla="*/ 56379 h 93560"/>
                    <a:gd name="connsiteX11" fmla="*/ 106790 w 219793"/>
                    <a:gd name="connsiteY11" fmla="*/ 10373 h 93560"/>
                    <a:gd name="connsiteX12" fmla="*/ 119649 w 219793"/>
                    <a:gd name="connsiteY12" fmla="*/ 5325 h 9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793" h="93560">
                      <a:moveTo>
                        <a:pt x="119649" y="5325"/>
                      </a:moveTo>
                      <a:lnTo>
                        <a:pt x="205374" y="-9"/>
                      </a:lnTo>
                      <a:cubicBezTo>
                        <a:pt x="208295" y="-392"/>
                        <a:pt x="210973" y="1666"/>
                        <a:pt x="211355" y="4587"/>
                      </a:cubicBezTo>
                      <a:cubicBezTo>
                        <a:pt x="211363" y="4642"/>
                        <a:pt x="211369" y="4698"/>
                        <a:pt x="211375" y="4753"/>
                      </a:cubicBezTo>
                      <a:lnTo>
                        <a:pt x="211375" y="4753"/>
                      </a:lnTo>
                      <a:lnTo>
                        <a:pt x="219757" y="72381"/>
                      </a:lnTo>
                      <a:cubicBezTo>
                        <a:pt x="220297" y="79725"/>
                        <a:pt x="214780" y="86118"/>
                        <a:pt x="207435" y="86658"/>
                      </a:cubicBezTo>
                      <a:cubicBezTo>
                        <a:pt x="207383" y="86661"/>
                        <a:pt x="207331" y="86665"/>
                        <a:pt x="207279" y="86668"/>
                      </a:cubicBezTo>
                      <a:cubicBezTo>
                        <a:pt x="177370" y="88097"/>
                        <a:pt x="162988" y="87240"/>
                        <a:pt x="125269" y="89335"/>
                      </a:cubicBezTo>
                      <a:cubicBezTo>
                        <a:pt x="102123" y="90669"/>
                        <a:pt x="56498" y="95622"/>
                        <a:pt x="24494" y="92478"/>
                      </a:cubicBezTo>
                      <a:cubicBezTo>
                        <a:pt x="-7510" y="89335"/>
                        <a:pt x="-3509" y="57903"/>
                        <a:pt x="10302" y="56379"/>
                      </a:cubicBezTo>
                      <a:cubicBezTo>
                        <a:pt x="42973" y="52664"/>
                        <a:pt x="86502" y="28661"/>
                        <a:pt x="106790" y="10373"/>
                      </a:cubicBezTo>
                      <a:cubicBezTo>
                        <a:pt x="110398" y="7311"/>
                        <a:pt x="114921" y="5535"/>
                        <a:pt x="119649" y="53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aphic 5">
                <a:extLst>
                  <a:ext uri="{FF2B5EF4-FFF2-40B4-BE49-F238E27FC236}">
                    <a16:creationId xmlns:a16="http://schemas.microsoft.com/office/drawing/2014/main" id="{517A59A5-D3E5-4693-92CF-48424CAC4818}"/>
                  </a:ext>
                </a:extLst>
              </p:cNvPr>
              <p:cNvGrpSpPr/>
              <p:nvPr/>
            </p:nvGrpSpPr>
            <p:grpSpPr>
              <a:xfrm>
                <a:off x="5921406" y="3563682"/>
                <a:ext cx="1362075" cy="1527905"/>
                <a:chOff x="5921406" y="3563682"/>
                <a:chExt cx="1362075" cy="1527905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7666094E-2532-4834-86CD-CD05C14D8CE8}"/>
                    </a:ext>
                  </a:extLst>
                </p:cNvPr>
                <p:cNvSpPr/>
                <p:nvPr/>
              </p:nvSpPr>
              <p:spPr>
                <a:xfrm>
                  <a:off x="6563772" y="3631882"/>
                  <a:ext cx="77438" cy="1459706"/>
                </a:xfrm>
                <a:custGeom>
                  <a:avLst/>
                  <a:gdLst>
                    <a:gd name="connsiteX0" fmla="*/ 9525 w 77438"/>
                    <a:gd name="connsiteY0" fmla="*/ 1459706 h 1459706"/>
                    <a:gd name="connsiteX1" fmla="*/ 67818 w 77438"/>
                    <a:gd name="connsiteY1" fmla="*/ 1459706 h 1459706"/>
                    <a:gd name="connsiteX2" fmla="*/ 77438 w 77438"/>
                    <a:gd name="connsiteY2" fmla="*/ 0 h 1459706"/>
                    <a:gd name="connsiteX3" fmla="*/ 0 w 77438"/>
                    <a:gd name="connsiteY3" fmla="*/ 0 h 1459706"/>
                    <a:gd name="connsiteX4" fmla="*/ 9525 w 77438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1459706">
                      <a:moveTo>
                        <a:pt x="9525" y="1459706"/>
                      </a:moveTo>
                      <a:lnTo>
                        <a:pt x="67818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9525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D84EA013-73F7-46BC-B173-8D80AFEEFFD0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1457324"/>
                </a:xfrm>
                <a:custGeom>
                  <a:avLst/>
                  <a:gdLst>
                    <a:gd name="connsiteX0" fmla="*/ 0 w 77438"/>
                    <a:gd name="connsiteY0" fmla="*/ 0 h 1457324"/>
                    <a:gd name="connsiteX1" fmla="*/ 1524 w 77438"/>
                    <a:gd name="connsiteY1" fmla="*/ 235458 h 1457324"/>
                    <a:gd name="connsiteX2" fmla="*/ 9525 w 77438"/>
                    <a:gd name="connsiteY2" fmla="*/ 1457325 h 1457324"/>
                    <a:gd name="connsiteX3" fmla="*/ 67913 w 77438"/>
                    <a:gd name="connsiteY3" fmla="*/ 1457325 h 1457324"/>
                    <a:gd name="connsiteX4" fmla="*/ 75914 w 77438"/>
                    <a:gd name="connsiteY4" fmla="*/ 235458 h 1457324"/>
                    <a:gd name="connsiteX5" fmla="*/ 77438 w 77438"/>
                    <a:gd name="connsiteY5" fmla="*/ 0 h 1457324"/>
                    <a:gd name="connsiteX6" fmla="*/ 0 w 77438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38" h="1457324">
                      <a:moveTo>
                        <a:pt x="0" y="0"/>
                      </a:moveTo>
                      <a:lnTo>
                        <a:pt x="1524" y="235458"/>
                      </a:lnTo>
                      <a:lnTo>
                        <a:pt x="9525" y="1457325"/>
                      </a:lnTo>
                      <a:lnTo>
                        <a:pt x="67913" y="1457325"/>
                      </a:lnTo>
                      <a:lnTo>
                        <a:pt x="75914" y="235458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39CD181-3579-41CA-B75B-154008356A54}"/>
                    </a:ext>
                  </a:extLst>
                </p:cNvPr>
                <p:cNvSpPr/>
                <p:nvPr/>
              </p:nvSpPr>
              <p:spPr>
                <a:xfrm>
                  <a:off x="6563677" y="3634263"/>
                  <a:ext cx="77438" cy="238125"/>
                </a:xfrm>
                <a:custGeom>
                  <a:avLst/>
                  <a:gdLst>
                    <a:gd name="connsiteX0" fmla="*/ 0 w 77438"/>
                    <a:gd name="connsiteY0" fmla="*/ 0 h 238125"/>
                    <a:gd name="connsiteX1" fmla="*/ 1524 w 77438"/>
                    <a:gd name="connsiteY1" fmla="*/ 238125 h 238125"/>
                    <a:gd name="connsiteX2" fmla="*/ 75914 w 77438"/>
                    <a:gd name="connsiteY2" fmla="*/ 238125 h 238125"/>
                    <a:gd name="connsiteX3" fmla="*/ 77438 w 77438"/>
                    <a:gd name="connsiteY3" fmla="*/ 0 h 238125"/>
                    <a:gd name="connsiteX4" fmla="*/ 0 w 77438"/>
                    <a:gd name="connsiteY4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38" h="238125">
                      <a:moveTo>
                        <a:pt x="0" y="0"/>
                      </a:moveTo>
                      <a:lnTo>
                        <a:pt x="1524" y="238125"/>
                      </a:lnTo>
                      <a:lnTo>
                        <a:pt x="75914" y="238125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E10F69B-0D9C-4419-86D9-10FC5ABE52E9}"/>
                    </a:ext>
                  </a:extLst>
                </p:cNvPr>
                <p:cNvSpPr/>
                <p:nvPr/>
              </p:nvSpPr>
              <p:spPr>
                <a:xfrm>
                  <a:off x="5953791" y="3631882"/>
                  <a:ext cx="163163" cy="1459706"/>
                </a:xfrm>
                <a:custGeom>
                  <a:avLst/>
                  <a:gdLst>
                    <a:gd name="connsiteX0" fmla="*/ 0 w 163163"/>
                    <a:gd name="connsiteY0" fmla="*/ 1459706 h 1459706"/>
                    <a:gd name="connsiteX1" fmla="*/ 58293 w 163163"/>
                    <a:gd name="connsiteY1" fmla="*/ 1459706 h 1459706"/>
                    <a:gd name="connsiteX2" fmla="*/ 163163 w 163163"/>
                    <a:gd name="connsiteY2" fmla="*/ 0 h 1459706"/>
                    <a:gd name="connsiteX3" fmla="*/ 85725 w 163163"/>
                    <a:gd name="connsiteY3" fmla="*/ 0 h 1459706"/>
                    <a:gd name="connsiteX4" fmla="*/ 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0" y="1459706"/>
                      </a:moveTo>
                      <a:lnTo>
                        <a:pt x="58293" y="1459706"/>
                      </a:lnTo>
                      <a:lnTo>
                        <a:pt x="163163" y="0"/>
                      </a:lnTo>
                      <a:lnTo>
                        <a:pt x="85725" y="0"/>
                      </a:lnTo>
                      <a:lnTo>
                        <a:pt x="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3FF788F-1E28-419B-BD8E-9982CCD30F61}"/>
                    </a:ext>
                  </a:extLst>
                </p:cNvPr>
                <p:cNvSpPr/>
                <p:nvPr/>
              </p:nvSpPr>
              <p:spPr>
                <a:xfrm>
                  <a:off x="5953696" y="3634263"/>
                  <a:ext cx="163258" cy="1457324"/>
                </a:xfrm>
                <a:custGeom>
                  <a:avLst/>
                  <a:gdLst>
                    <a:gd name="connsiteX0" fmla="*/ 0 w 163258"/>
                    <a:gd name="connsiteY0" fmla="*/ 1457325 h 1457324"/>
                    <a:gd name="connsiteX1" fmla="*/ 58388 w 163258"/>
                    <a:gd name="connsiteY1" fmla="*/ 1457325 h 1457324"/>
                    <a:gd name="connsiteX2" fmla="*/ 158115 w 163258"/>
                    <a:gd name="connsiteY2" fmla="*/ 70104 h 1457324"/>
                    <a:gd name="connsiteX3" fmla="*/ 163259 w 163258"/>
                    <a:gd name="connsiteY3" fmla="*/ 0 h 1457324"/>
                    <a:gd name="connsiteX4" fmla="*/ 85820 w 163258"/>
                    <a:gd name="connsiteY4" fmla="*/ 0 h 1457324"/>
                    <a:gd name="connsiteX5" fmla="*/ 81629 w 163258"/>
                    <a:gd name="connsiteY5" fmla="*/ 70104 h 1457324"/>
                    <a:gd name="connsiteX6" fmla="*/ 0 w 163258"/>
                    <a:gd name="connsiteY6" fmla="*/ 1457325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258" h="1457324">
                      <a:moveTo>
                        <a:pt x="0" y="1457325"/>
                      </a:moveTo>
                      <a:lnTo>
                        <a:pt x="58388" y="1457325"/>
                      </a:lnTo>
                      <a:lnTo>
                        <a:pt x="158115" y="70104"/>
                      </a:lnTo>
                      <a:lnTo>
                        <a:pt x="163259" y="0"/>
                      </a:lnTo>
                      <a:lnTo>
                        <a:pt x="85820" y="0"/>
                      </a:lnTo>
                      <a:lnTo>
                        <a:pt x="81629" y="70104"/>
                      </a:lnTo>
                      <a:lnTo>
                        <a:pt x="0" y="145732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2E94E063-56A7-4522-A026-21A67DBCE37F}"/>
                    </a:ext>
                  </a:extLst>
                </p:cNvPr>
                <p:cNvSpPr/>
                <p:nvPr/>
              </p:nvSpPr>
              <p:spPr>
                <a:xfrm>
                  <a:off x="6035325" y="3634263"/>
                  <a:ext cx="81629" cy="66675"/>
                </a:xfrm>
                <a:custGeom>
                  <a:avLst/>
                  <a:gdLst>
                    <a:gd name="connsiteX0" fmla="*/ 0 w 81629"/>
                    <a:gd name="connsiteY0" fmla="*/ 66675 h 66675"/>
                    <a:gd name="connsiteX1" fmla="*/ 76486 w 81629"/>
                    <a:gd name="connsiteY1" fmla="*/ 66675 h 66675"/>
                    <a:gd name="connsiteX2" fmla="*/ 81629 w 81629"/>
                    <a:gd name="connsiteY2" fmla="*/ 0 h 66675"/>
                    <a:gd name="connsiteX3" fmla="*/ 4191 w 81629"/>
                    <a:gd name="connsiteY3" fmla="*/ 0 h 66675"/>
                    <a:gd name="connsiteX4" fmla="*/ 0 w 81629"/>
                    <a:gd name="connsiteY4" fmla="*/ 66675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0" y="66675"/>
                      </a:moveTo>
                      <a:lnTo>
                        <a:pt x="76486" y="66675"/>
                      </a:lnTo>
                      <a:lnTo>
                        <a:pt x="81629" y="0"/>
                      </a:lnTo>
                      <a:lnTo>
                        <a:pt x="4191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80F06240-85A4-4CEB-B156-67466C1064AC}"/>
                    </a:ext>
                  </a:extLst>
                </p:cNvPr>
                <p:cNvSpPr/>
                <p:nvPr/>
              </p:nvSpPr>
              <p:spPr>
                <a:xfrm>
                  <a:off x="7087933" y="3631882"/>
                  <a:ext cx="163163" cy="1459706"/>
                </a:xfrm>
                <a:custGeom>
                  <a:avLst/>
                  <a:gdLst>
                    <a:gd name="connsiteX0" fmla="*/ 104870 w 163163"/>
                    <a:gd name="connsiteY0" fmla="*/ 1459706 h 1459706"/>
                    <a:gd name="connsiteX1" fmla="*/ 163163 w 163163"/>
                    <a:gd name="connsiteY1" fmla="*/ 1459706 h 1459706"/>
                    <a:gd name="connsiteX2" fmla="*/ 77438 w 163163"/>
                    <a:gd name="connsiteY2" fmla="*/ 0 h 1459706"/>
                    <a:gd name="connsiteX3" fmla="*/ 0 w 163163"/>
                    <a:gd name="connsiteY3" fmla="*/ 0 h 1459706"/>
                    <a:gd name="connsiteX4" fmla="*/ 104870 w 163163"/>
                    <a:gd name="connsiteY4" fmla="*/ 1459706 h 145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163" h="1459706">
                      <a:moveTo>
                        <a:pt x="104870" y="1459706"/>
                      </a:moveTo>
                      <a:lnTo>
                        <a:pt x="163163" y="1459706"/>
                      </a:lnTo>
                      <a:lnTo>
                        <a:pt x="77438" y="0"/>
                      </a:lnTo>
                      <a:lnTo>
                        <a:pt x="0" y="0"/>
                      </a:lnTo>
                      <a:lnTo>
                        <a:pt x="104870" y="145970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3D97F980-B93F-4A12-90D5-5D32D02E07E1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163163" cy="1457324"/>
                </a:xfrm>
                <a:custGeom>
                  <a:avLst/>
                  <a:gdLst>
                    <a:gd name="connsiteX0" fmla="*/ 0 w 163163"/>
                    <a:gd name="connsiteY0" fmla="*/ 0 h 1457324"/>
                    <a:gd name="connsiteX1" fmla="*/ 5143 w 163163"/>
                    <a:gd name="connsiteY1" fmla="*/ 70104 h 1457324"/>
                    <a:gd name="connsiteX2" fmla="*/ 104870 w 163163"/>
                    <a:gd name="connsiteY2" fmla="*/ 1457325 h 1457324"/>
                    <a:gd name="connsiteX3" fmla="*/ 163163 w 163163"/>
                    <a:gd name="connsiteY3" fmla="*/ 1457325 h 1457324"/>
                    <a:gd name="connsiteX4" fmla="*/ 81629 w 163163"/>
                    <a:gd name="connsiteY4" fmla="*/ 70104 h 1457324"/>
                    <a:gd name="connsiteX5" fmla="*/ 77438 w 163163"/>
                    <a:gd name="connsiteY5" fmla="*/ 0 h 1457324"/>
                    <a:gd name="connsiteX6" fmla="*/ 0 w 163163"/>
                    <a:gd name="connsiteY6" fmla="*/ 0 h 1457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163" h="1457324">
                      <a:moveTo>
                        <a:pt x="0" y="0"/>
                      </a:moveTo>
                      <a:lnTo>
                        <a:pt x="5143" y="70104"/>
                      </a:lnTo>
                      <a:lnTo>
                        <a:pt x="104870" y="1457325"/>
                      </a:lnTo>
                      <a:lnTo>
                        <a:pt x="163163" y="1457325"/>
                      </a:lnTo>
                      <a:lnTo>
                        <a:pt x="81629" y="70104"/>
                      </a:lnTo>
                      <a:lnTo>
                        <a:pt x="774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DCA70D4-6E06-407E-A0B7-8578747BA809}"/>
                    </a:ext>
                  </a:extLst>
                </p:cNvPr>
                <p:cNvSpPr/>
                <p:nvPr/>
              </p:nvSpPr>
              <p:spPr>
                <a:xfrm>
                  <a:off x="7087933" y="3634263"/>
                  <a:ext cx="81629" cy="66675"/>
                </a:xfrm>
                <a:custGeom>
                  <a:avLst/>
                  <a:gdLst>
                    <a:gd name="connsiteX0" fmla="*/ 77438 w 81629"/>
                    <a:gd name="connsiteY0" fmla="*/ 0 h 66675"/>
                    <a:gd name="connsiteX1" fmla="*/ 0 w 81629"/>
                    <a:gd name="connsiteY1" fmla="*/ 0 h 66675"/>
                    <a:gd name="connsiteX2" fmla="*/ 5143 w 81629"/>
                    <a:gd name="connsiteY2" fmla="*/ 66675 h 66675"/>
                    <a:gd name="connsiteX3" fmla="*/ 81629 w 81629"/>
                    <a:gd name="connsiteY3" fmla="*/ 66675 h 66675"/>
                    <a:gd name="connsiteX4" fmla="*/ 77438 w 81629"/>
                    <a:gd name="connsiteY4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629" h="66675">
                      <a:moveTo>
                        <a:pt x="77438" y="0"/>
                      </a:moveTo>
                      <a:lnTo>
                        <a:pt x="0" y="0"/>
                      </a:lnTo>
                      <a:lnTo>
                        <a:pt x="5143" y="66675"/>
                      </a:lnTo>
                      <a:lnTo>
                        <a:pt x="81629" y="66675"/>
                      </a:lnTo>
                      <a:lnTo>
                        <a:pt x="77438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855F1B8-CE0E-48B9-BADC-FA97C2142EB2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84A19E1F-B0F6-49E7-9C10-265D202D273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6" cy="73056"/>
                </a:xfrm>
                <a:custGeom>
                  <a:avLst/>
                  <a:gdLst>
                    <a:gd name="connsiteX0" fmla="*/ 20574 w 1248536"/>
                    <a:gd name="connsiteY0" fmla="*/ -55 h 73056"/>
                    <a:gd name="connsiteX1" fmla="*/ 1227963 w 1248536"/>
                    <a:gd name="connsiteY1" fmla="*/ -55 h 73056"/>
                    <a:gd name="connsiteX2" fmla="*/ 1248537 w 1248536"/>
                    <a:gd name="connsiteY2" fmla="*/ 20519 h 73056"/>
                    <a:gd name="connsiteX3" fmla="*/ 1248537 w 1248536"/>
                    <a:gd name="connsiteY3" fmla="*/ 73002 h 73056"/>
                    <a:gd name="connsiteX4" fmla="*/ 1248537 w 1248536"/>
                    <a:gd name="connsiteY4" fmla="*/ 73002 h 73056"/>
                    <a:gd name="connsiteX5" fmla="*/ 0 w 1248536"/>
                    <a:gd name="connsiteY5" fmla="*/ 73002 h 73056"/>
                    <a:gd name="connsiteX6" fmla="*/ 0 w 1248536"/>
                    <a:gd name="connsiteY6" fmla="*/ 73002 h 73056"/>
                    <a:gd name="connsiteX7" fmla="*/ 0 w 1248536"/>
                    <a:gd name="connsiteY7" fmla="*/ 20519 h 73056"/>
                    <a:gd name="connsiteX8" fmla="*/ 20574 w 1248536"/>
                    <a:gd name="connsiteY8" fmla="*/ -55 h 7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8536" h="73056">
                      <a:moveTo>
                        <a:pt x="20574" y="-55"/>
                      </a:moveTo>
                      <a:lnTo>
                        <a:pt x="1227963" y="-55"/>
                      </a:lnTo>
                      <a:cubicBezTo>
                        <a:pt x="1239326" y="-55"/>
                        <a:pt x="1248537" y="9157"/>
                        <a:pt x="1248537" y="20519"/>
                      </a:cubicBezTo>
                      <a:lnTo>
                        <a:pt x="1248537" y="73002"/>
                      </a:lnTo>
                      <a:lnTo>
                        <a:pt x="1248537" y="73002"/>
                      </a:lnTo>
                      <a:lnTo>
                        <a:pt x="0" y="73002"/>
                      </a:lnTo>
                      <a:lnTo>
                        <a:pt x="0" y="73002"/>
                      </a:lnTo>
                      <a:lnTo>
                        <a:pt x="0" y="20519"/>
                      </a:lnTo>
                      <a:cubicBezTo>
                        <a:pt x="0" y="9156"/>
                        <a:pt x="9211" y="-55"/>
                        <a:pt x="20574" y="-55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7CD08E8D-E127-4800-A02E-FC153547ECEA}"/>
                    </a:ext>
                  </a:extLst>
                </p:cNvPr>
                <p:cNvSpPr/>
                <p:nvPr/>
              </p:nvSpPr>
              <p:spPr>
                <a:xfrm rot="10800000">
                  <a:off x="5978175" y="3595306"/>
                  <a:ext cx="1248537" cy="36575"/>
                </a:xfrm>
                <a:custGeom>
                  <a:avLst/>
                  <a:gdLst>
                    <a:gd name="connsiteX0" fmla="*/ 0 w 1248537"/>
                    <a:gd name="connsiteY0" fmla="*/ -55 h 36575"/>
                    <a:gd name="connsiteX1" fmla="*/ 1248537 w 1248537"/>
                    <a:gd name="connsiteY1" fmla="*/ -55 h 36575"/>
                    <a:gd name="connsiteX2" fmla="*/ 1248537 w 1248537"/>
                    <a:gd name="connsiteY2" fmla="*/ 36521 h 36575"/>
                    <a:gd name="connsiteX3" fmla="*/ 0 w 1248537"/>
                    <a:gd name="connsiteY3" fmla="*/ 36521 h 3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537" h="36575">
                      <a:moveTo>
                        <a:pt x="0" y="-55"/>
                      </a:moveTo>
                      <a:lnTo>
                        <a:pt x="1248537" y="-55"/>
                      </a:lnTo>
                      <a:lnTo>
                        <a:pt x="1248537" y="36521"/>
                      </a:lnTo>
                      <a:lnTo>
                        <a:pt x="0" y="36521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E5ED0BD-A4D0-415B-9784-F3B3C75D1C8F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CBE4857A-299F-4237-8014-ABDBDF5A96F9}"/>
                    </a:ext>
                  </a:extLst>
                </p:cNvPr>
                <p:cNvSpPr/>
                <p:nvPr/>
              </p:nvSpPr>
              <p:spPr>
                <a:xfrm>
                  <a:off x="5921406" y="3563682"/>
                  <a:ext cx="1362075" cy="41243"/>
                </a:xfrm>
                <a:custGeom>
                  <a:avLst/>
                  <a:gdLst>
                    <a:gd name="connsiteX0" fmla="*/ 20574 w 1362075"/>
                    <a:gd name="connsiteY0" fmla="*/ 41188 h 41243"/>
                    <a:gd name="connsiteX1" fmla="*/ 1341501 w 1362075"/>
                    <a:gd name="connsiteY1" fmla="*/ 41188 h 41243"/>
                    <a:gd name="connsiteX2" fmla="*/ 1362075 w 1362075"/>
                    <a:gd name="connsiteY2" fmla="*/ 20519 h 41243"/>
                    <a:gd name="connsiteX3" fmla="*/ 1362075 w 1362075"/>
                    <a:gd name="connsiteY3" fmla="*/ 20519 h 41243"/>
                    <a:gd name="connsiteX4" fmla="*/ 1341501 w 1362075"/>
                    <a:gd name="connsiteY4" fmla="*/ -55 h 41243"/>
                    <a:gd name="connsiteX5" fmla="*/ 20574 w 1362075"/>
                    <a:gd name="connsiteY5" fmla="*/ -55 h 41243"/>
                    <a:gd name="connsiteX6" fmla="*/ 0 w 1362075"/>
                    <a:gd name="connsiteY6" fmla="*/ 20519 h 41243"/>
                    <a:gd name="connsiteX7" fmla="*/ 0 w 1362075"/>
                    <a:gd name="connsiteY7" fmla="*/ 20519 h 41243"/>
                    <a:gd name="connsiteX8" fmla="*/ 20574 w 1362075"/>
                    <a:gd name="connsiteY8" fmla="*/ 41188 h 4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2075" h="41243">
                      <a:moveTo>
                        <a:pt x="20574" y="41188"/>
                      </a:moveTo>
                      <a:lnTo>
                        <a:pt x="1341501" y="41188"/>
                      </a:lnTo>
                      <a:cubicBezTo>
                        <a:pt x="1352879" y="41136"/>
                        <a:pt x="1362075" y="31897"/>
                        <a:pt x="1362075" y="20519"/>
                      </a:cubicBezTo>
                      <a:lnTo>
                        <a:pt x="1362075" y="20519"/>
                      </a:lnTo>
                      <a:cubicBezTo>
                        <a:pt x="1362075" y="9156"/>
                        <a:pt x="1352864" y="-55"/>
                        <a:pt x="1341501" y="-55"/>
                      </a:cubicBezTo>
                      <a:lnTo>
                        <a:pt x="20574" y="-55"/>
                      </a:lnTo>
                      <a:cubicBezTo>
                        <a:pt x="9211" y="-55"/>
                        <a:pt x="0" y="9156"/>
                        <a:pt x="0" y="20519"/>
                      </a:cubicBezTo>
                      <a:lnTo>
                        <a:pt x="0" y="20519"/>
                      </a:lnTo>
                      <a:cubicBezTo>
                        <a:pt x="0" y="31897"/>
                        <a:pt x="9196" y="41136"/>
                        <a:pt x="20574" y="41188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85909B85-484A-4FDB-9B08-802299587D81}"/>
                </a:ext>
              </a:extLst>
            </p:cNvPr>
            <p:cNvGrpSpPr/>
            <p:nvPr/>
          </p:nvGrpSpPr>
          <p:grpSpPr>
            <a:xfrm>
              <a:off x="6250494" y="1710685"/>
              <a:ext cx="5891929" cy="4119676"/>
              <a:chOff x="6250494" y="1734503"/>
              <a:chExt cx="5891929" cy="4119676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9D9766B3-32C7-4897-9057-84E4C084E079}"/>
                  </a:ext>
                </a:extLst>
              </p:cNvPr>
              <p:cNvGrpSpPr/>
              <p:nvPr/>
            </p:nvGrpSpPr>
            <p:grpSpPr>
              <a:xfrm>
                <a:off x="6250494" y="3423371"/>
                <a:ext cx="5891928" cy="694305"/>
                <a:chOff x="6250494" y="3423371"/>
                <a:chExt cx="5891928" cy="694305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0DEBC2B-0805-4144-843B-DA90C55BFE96}"/>
                    </a:ext>
                  </a:extLst>
                </p:cNvPr>
                <p:cNvSpPr txBox="1"/>
                <p:nvPr/>
              </p:nvSpPr>
              <p:spPr>
                <a:xfrm>
                  <a:off x="7099385" y="3478136"/>
                  <a:ext cx="50430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It offers online data storage, infrastructure and application. 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FAD945F2-B372-4881-B90B-65994059CC58}"/>
                    </a:ext>
                  </a:extLst>
                </p:cNvPr>
                <p:cNvGrpSpPr/>
                <p:nvPr/>
              </p:nvGrpSpPr>
              <p:grpSpPr>
                <a:xfrm>
                  <a:off x="6250494" y="3423371"/>
                  <a:ext cx="694305" cy="694305"/>
                  <a:chOff x="5906975" y="3377634"/>
                  <a:chExt cx="763735" cy="7637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F2F8A56-375A-4657-A21B-47AD9A64814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3377634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320647D8-A550-4058-9A99-D76036AE1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2632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58336603-1CCD-423D-B639-670B48D14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6" name="Picture 2" descr="Cloud data free icon">
                    <a:extLst>
                      <a:ext uri="{FF2B5EF4-FFF2-40B4-BE49-F238E27FC236}">
                        <a16:creationId xmlns:a16="http://schemas.microsoft.com/office/drawing/2014/main" id="{385E4DB2-6A10-45BE-96CC-C8A86FF21B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585" y="3570244"/>
                    <a:ext cx="378514" cy="378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25D425CE-8CD7-4709-BB8A-774D44EDB04D}"/>
                  </a:ext>
                </a:extLst>
              </p:cNvPr>
              <p:cNvGrpSpPr/>
              <p:nvPr/>
            </p:nvGrpSpPr>
            <p:grpSpPr>
              <a:xfrm>
                <a:off x="6250494" y="1734503"/>
                <a:ext cx="5891927" cy="694305"/>
                <a:chOff x="6250494" y="1734503"/>
                <a:chExt cx="5891927" cy="694305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47FDE05-DD84-457B-BF4E-049959A8ADAC}"/>
                    </a:ext>
                  </a:extLst>
                </p:cNvPr>
                <p:cNvSpPr txBox="1"/>
                <p:nvPr/>
              </p:nvSpPr>
              <p:spPr>
                <a:xfrm>
                  <a:off x="7099385" y="1789268"/>
                  <a:ext cx="504303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refers to manipulating, configuring, and accessing the applications online.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036D38E-D54E-412C-BB14-20C188B63624}"/>
                    </a:ext>
                  </a:extLst>
                </p:cNvPr>
                <p:cNvGrpSpPr/>
                <p:nvPr/>
              </p:nvGrpSpPr>
              <p:grpSpPr>
                <a:xfrm>
                  <a:off x="6250494" y="1734503"/>
                  <a:ext cx="694305" cy="694305"/>
                  <a:chOff x="5906975" y="2166543"/>
                  <a:chExt cx="763735" cy="76373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122A7FB6-91CC-4723-B798-43C62561001D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2166543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E013E002-8EAF-4444-90E6-523581060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D36EAC7D-1468-46D3-9A44-750595D53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28" name="Picture 4" descr="Cloud network free icon">
                    <a:extLst>
                      <a:ext uri="{FF2B5EF4-FFF2-40B4-BE49-F238E27FC236}">
                        <a16:creationId xmlns:a16="http://schemas.microsoft.com/office/drawing/2014/main" id="{64CD61B5-F1AA-4277-98DF-CD50E3C12C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2340228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A7366226-7624-4D35-A4B8-CD75101C308B}"/>
                  </a:ext>
                </a:extLst>
              </p:cNvPr>
              <p:cNvGrpSpPr/>
              <p:nvPr/>
            </p:nvGrpSpPr>
            <p:grpSpPr>
              <a:xfrm>
                <a:off x="6250494" y="5023182"/>
                <a:ext cx="5891929" cy="830997"/>
                <a:chOff x="6250494" y="5023182"/>
                <a:chExt cx="5891929" cy="830997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7ABB5C1-925E-48AF-8349-52C587CCD658}"/>
                    </a:ext>
                  </a:extLst>
                </p:cNvPr>
                <p:cNvSpPr txBox="1"/>
                <p:nvPr/>
              </p:nvSpPr>
              <p:spPr>
                <a:xfrm>
                  <a:off x="7099385" y="5023182"/>
                  <a:ext cx="504303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0" i="0" dirty="0">
                      <a:solidFill>
                        <a:srgbClr val="3B3835"/>
                      </a:solidFill>
                      <a:effectLst/>
                      <a:latin typeface="Georgia Pro Light" panose="02040302050405020303" pitchFamily="18" charset="0"/>
                    </a:rPr>
                    <a:t>Cloud Computing is both a combination of software and hardware based computing resources delivered as a network service.</a:t>
                  </a:r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6616582D-5B86-441F-902D-BD292160BE8D}"/>
                    </a:ext>
                  </a:extLst>
                </p:cNvPr>
                <p:cNvGrpSpPr/>
                <p:nvPr/>
              </p:nvGrpSpPr>
              <p:grpSpPr>
                <a:xfrm>
                  <a:off x="6250494" y="5091528"/>
                  <a:ext cx="694305" cy="694305"/>
                  <a:chOff x="5906975" y="4499568"/>
                  <a:chExt cx="763735" cy="763735"/>
                </a:xfrm>
              </p:grpSpPr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D9D1C0FA-33A2-4248-A70D-B6CBAD807875}"/>
                      </a:ext>
                    </a:extLst>
                  </p:cNvPr>
                  <p:cNvGrpSpPr/>
                  <p:nvPr/>
                </p:nvGrpSpPr>
                <p:grpSpPr>
                  <a:xfrm>
                    <a:off x="5906975" y="4499568"/>
                    <a:ext cx="763735" cy="763735"/>
                    <a:chOff x="9617506" y="-268377"/>
                    <a:chExt cx="1016532" cy="1016532"/>
                  </a:xfrm>
                </p:grpSpPr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2EAA25C9-18FF-4688-8034-8EC4EA8C1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7506" y="-268377"/>
                      <a:ext cx="1016532" cy="1016532"/>
                    </a:xfrm>
                    <a:prstGeom prst="ellipse">
                      <a:avLst/>
                    </a:prstGeom>
                    <a:solidFill>
                      <a:srgbClr val="7AA3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9E7DD24B-A1C3-46C5-8101-37A8193EB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695" y="-134188"/>
                      <a:ext cx="748155" cy="7481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0" name="Picture 6" descr="Cloud computing free icon">
                    <a:extLst>
                      <a:ext uri="{FF2B5EF4-FFF2-40B4-BE49-F238E27FC236}">
                        <a16:creationId xmlns:a16="http://schemas.microsoft.com/office/drawing/2014/main" id="{8F89496C-5BAB-468C-8343-A8E3D78B6E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80660" y="4673253"/>
                    <a:ext cx="416365" cy="4163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C609C20-B2F2-41D6-8D31-C1928731B8B6}"/>
              </a:ext>
            </a:extLst>
          </p:cNvPr>
          <p:cNvSpPr/>
          <p:nvPr/>
        </p:nvSpPr>
        <p:spPr>
          <a:xfrm>
            <a:off x="0" y="6725797"/>
            <a:ext cx="9160030" cy="132203"/>
          </a:xfrm>
          <a:prstGeom prst="rect">
            <a:avLst/>
          </a:prstGeom>
          <a:solidFill>
            <a:srgbClr val="4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2776DFE-0084-4545-8775-D3FFCA0014EE}"/>
              </a:ext>
            </a:extLst>
          </p:cNvPr>
          <p:cNvSpPr/>
          <p:nvPr/>
        </p:nvSpPr>
        <p:spPr>
          <a:xfrm>
            <a:off x="8307253" y="6725797"/>
            <a:ext cx="3884747" cy="132203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Bhoomanyu Jyala</cp:lastModifiedBy>
  <cp:revision>3</cp:revision>
  <dcterms:created xsi:type="dcterms:W3CDTF">2021-12-16T06:28:53Z</dcterms:created>
  <dcterms:modified xsi:type="dcterms:W3CDTF">2023-09-26T12:33:59Z</dcterms:modified>
</cp:coreProperties>
</file>